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60" r:id="rId4"/>
    <p:sldId id="302" r:id="rId5"/>
    <p:sldId id="261" r:id="rId6"/>
    <p:sldId id="262" r:id="rId7"/>
    <p:sldId id="263" r:id="rId8"/>
    <p:sldId id="304" r:id="rId9"/>
    <p:sldId id="303" r:id="rId10"/>
    <p:sldId id="306" r:id="rId11"/>
    <p:sldId id="307" r:id="rId12"/>
    <p:sldId id="308" r:id="rId13"/>
    <p:sldId id="309" r:id="rId14"/>
    <p:sldId id="310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4" r:id="rId30"/>
    <p:sldId id="286" r:id="rId31"/>
    <p:sldId id="287" r:id="rId32"/>
    <p:sldId id="288" r:id="rId33"/>
    <p:sldId id="311" r:id="rId34"/>
    <p:sldId id="289" r:id="rId35"/>
    <p:sldId id="290" r:id="rId36"/>
    <p:sldId id="312" r:id="rId37"/>
    <p:sldId id="321" r:id="rId38"/>
    <p:sldId id="319" r:id="rId39"/>
    <p:sldId id="313" r:id="rId40"/>
    <p:sldId id="315" r:id="rId41"/>
    <p:sldId id="322" r:id="rId42"/>
    <p:sldId id="316" r:id="rId43"/>
    <p:sldId id="314" r:id="rId44"/>
    <p:sldId id="317" r:id="rId45"/>
    <p:sldId id="318" r:id="rId46"/>
    <p:sldId id="295" r:id="rId47"/>
    <p:sldId id="299" r:id="rId48"/>
    <p:sldId id="296" r:id="rId49"/>
    <p:sldId id="300" r:id="rId50"/>
    <p:sldId id="320" r:id="rId51"/>
  </p:sldIdLst>
  <p:sldSz cx="9144000" cy="6858000" type="screen4x3"/>
  <p:notesSz cx="10234613" cy="70993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705" autoAdjust="0"/>
  </p:normalViewPr>
  <p:slideViewPr>
    <p:cSldViewPr>
      <p:cViewPr varScale="1">
        <p:scale>
          <a:sx n="47" d="100"/>
          <a:sy n="47" d="100"/>
        </p:scale>
        <p:origin x="61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ADC9C74-7225-4807-9262-31EA68EE22E7}" type="datetimeFigureOut">
              <a:rPr lang="zh-TW" altLang="en-US" smtClean="0"/>
              <a:pPr/>
              <a:t>2016/10/13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797247" y="6743103"/>
            <a:ext cx="4434998" cy="35496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EA040CE-6F5D-4541-94AA-851319D4DF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955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805B-833C-4BC9-98A6-066111357570}" type="datetimeFigureOut">
              <a:rPr lang="zh-TW" altLang="en-US" smtClean="0"/>
              <a:pPr/>
              <a:t>2016/10/13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9650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797550" y="674370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3650-3699-43EA-94DB-2505AD6C51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2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2009 Fall Semester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Data Structures and Algorithms (I)</a:t>
            </a: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8.gif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8.gif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3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92080" y="1371600"/>
            <a:ext cx="309296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演算法設計與分析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1472" y="5085184"/>
            <a:ext cx="7854696" cy="13823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台大資工系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呂學一</a:t>
            </a:r>
          </a:p>
        </p:txBody>
      </p:sp>
      <p:pic>
        <p:nvPicPr>
          <p:cNvPr id="5" name="圖片 4" descr="tur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980728"/>
            <a:ext cx="4762500" cy="47625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 1" descr="http://files.turbosquid.com/Preview/Content_2009_07_14__10_11_58/stetho02.jpgd9409ae0-bd38-423e-9296-b252ac577247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895900"/>
            <a:ext cx="1543565" cy="154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EFFEE-4B0A-4C93-8F68-01E995CC224D}" type="slidenum">
              <a:rPr lang="zh-TW" altLang="en-US"/>
              <a:pPr/>
              <a:t>10</a:t>
            </a:fld>
            <a:endParaRPr lang="en-US" altLang="zh-TW"/>
          </a:p>
        </p:txBody>
      </p:sp>
      <p:sp>
        <p:nvSpPr>
          <p:cNvPr id="1400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堆積排的時間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9" y="2686403"/>
            <a:ext cx="8167482" cy="37588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C71B-FC0D-4266-AEFD-11E5DEA9B039}" type="slidenum">
              <a:rPr lang="zh-TW" altLang="en-US"/>
              <a:pPr/>
              <a:t>11</a:t>
            </a:fld>
            <a:endParaRPr lang="en-US" altLang="zh-TW"/>
          </a:p>
        </p:txBody>
      </p:sp>
      <p:sp>
        <p:nvSpPr>
          <p:cNvPr id="140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細心的觀察：當</a:t>
            </a:r>
            <a:r>
              <a:rPr lang="en-US" altLang="zh-TW" i="1" dirty="0" err="1" smtClean="0"/>
              <a:t>i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&gt; 1</a:t>
            </a:r>
            <a:r>
              <a:rPr lang="zh-TW" altLang="en-US" dirty="0" smtClean="0"/>
              <a:t>時</a:t>
            </a:r>
            <a:endParaRPr lang="en-US" altLang="zh-TW" dirty="0"/>
          </a:p>
        </p:txBody>
      </p:sp>
      <p:sp>
        <p:nvSpPr>
          <p:cNvPr id="1401859" name="Freeform 3"/>
          <p:cNvSpPr>
            <a:spLocks/>
          </p:cNvSpPr>
          <p:nvPr/>
        </p:nvSpPr>
        <p:spPr bwMode="auto">
          <a:xfrm>
            <a:off x="4787900" y="4364162"/>
            <a:ext cx="2605088" cy="1733550"/>
          </a:xfrm>
          <a:custGeom>
            <a:avLst/>
            <a:gdLst/>
            <a:ahLst/>
            <a:cxnLst>
              <a:cxn ang="0">
                <a:pos x="43" y="308"/>
              </a:cxn>
              <a:cxn ang="0">
                <a:pos x="104" y="966"/>
              </a:cxn>
              <a:cxn ang="0">
                <a:pos x="653" y="1062"/>
              </a:cxn>
              <a:cxn ang="0">
                <a:pos x="824" y="884"/>
              </a:cxn>
              <a:cxn ang="0">
                <a:pos x="1564" y="921"/>
              </a:cxn>
              <a:cxn ang="0">
                <a:pos x="365" y="102"/>
              </a:cxn>
              <a:cxn ang="0">
                <a:pos x="43" y="308"/>
              </a:cxn>
            </a:cxnLst>
            <a:rect l="0" t="0" r="r" b="b"/>
            <a:pathLst>
              <a:path w="1641" h="1092">
                <a:moveTo>
                  <a:pt x="43" y="308"/>
                </a:moveTo>
                <a:cubicBezTo>
                  <a:pt x="0" y="452"/>
                  <a:pt x="2" y="840"/>
                  <a:pt x="104" y="966"/>
                </a:cubicBezTo>
                <a:cubicBezTo>
                  <a:pt x="206" y="1092"/>
                  <a:pt x="533" y="1076"/>
                  <a:pt x="653" y="1062"/>
                </a:cubicBezTo>
                <a:cubicBezTo>
                  <a:pt x="773" y="1048"/>
                  <a:pt x="672" y="907"/>
                  <a:pt x="824" y="884"/>
                </a:cubicBezTo>
                <a:cubicBezTo>
                  <a:pt x="976" y="861"/>
                  <a:pt x="1641" y="1051"/>
                  <a:pt x="1564" y="921"/>
                </a:cubicBezTo>
                <a:cubicBezTo>
                  <a:pt x="1487" y="791"/>
                  <a:pt x="618" y="204"/>
                  <a:pt x="365" y="102"/>
                </a:cubicBezTo>
                <a:cubicBezTo>
                  <a:pt x="112" y="0"/>
                  <a:pt x="86" y="164"/>
                  <a:pt x="43" y="308"/>
                </a:cubicBezTo>
                <a:close/>
              </a:path>
            </a:pathLst>
          </a:cu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1860" name="Oval 4"/>
          <p:cNvSpPr>
            <a:spLocks noChangeArrowheads="1"/>
          </p:cNvSpPr>
          <p:nvPr/>
        </p:nvSpPr>
        <p:spPr bwMode="auto">
          <a:xfrm>
            <a:off x="4629150" y="3987925"/>
            <a:ext cx="431800" cy="4318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1861" name="Freeform 5"/>
          <p:cNvSpPr>
            <a:spLocks/>
          </p:cNvSpPr>
          <p:nvPr/>
        </p:nvSpPr>
        <p:spPr bwMode="auto">
          <a:xfrm>
            <a:off x="2324100" y="4510212"/>
            <a:ext cx="2492375" cy="1597025"/>
          </a:xfrm>
          <a:custGeom>
            <a:avLst/>
            <a:gdLst/>
            <a:ahLst/>
            <a:cxnLst>
              <a:cxn ang="0">
                <a:pos x="754" y="332"/>
              </a:cxn>
              <a:cxn ang="0">
                <a:pos x="11" y="887"/>
              </a:cxn>
              <a:cxn ang="0">
                <a:pos x="685" y="976"/>
              </a:cxn>
              <a:cxn ang="0">
                <a:pos x="1389" y="902"/>
              </a:cxn>
              <a:cxn ang="0">
                <a:pos x="1457" y="353"/>
              </a:cxn>
              <a:cxn ang="0">
                <a:pos x="1453" y="3"/>
              </a:cxn>
              <a:cxn ang="0">
                <a:pos x="754" y="332"/>
              </a:cxn>
            </a:cxnLst>
            <a:rect l="0" t="0" r="r" b="b"/>
            <a:pathLst>
              <a:path w="1570" h="1006">
                <a:moveTo>
                  <a:pt x="754" y="332"/>
                </a:moveTo>
                <a:cubicBezTo>
                  <a:pt x="514" y="479"/>
                  <a:pt x="22" y="780"/>
                  <a:pt x="11" y="887"/>
                </a:cubicBezTo>
                <a:cubicBezTo>
                  <a:pt x="0" y="994"/>
                  <a:pt x="455" y="973"/>
                  <a:pt x="685" y="976"/>
                </a:cubicBezTo>
                <a:cubicBezTo>
                  <a:pt x="915" y="979"/>
                  <a:pt x="1260" y="1006"/>
                  <a:pt x="1389" y="902"/>
                </a:cubicBezTo>
                <a:cubicBezTo>
                  <a:pt x="1518" y="798"/>
                  <a:pt x="1446" y="503"/>
                  <a:pt x="1457" y="353"/>
                </a:cubicBezTo>
                <a:cubicBezTo>
                  <a:pt x="1468" y="203"/>
                  <a:pt x="1570" y="6"/>
                  <a:pt x="1453" y="3"/>
                </a:cubicBezTo>
                <a:cubicBezTo>
                  <a:pt x="1336" y="0"/>
                  <a:pt x="994" y="185"/>
                  <a:pt x="754" y="332"/>
                </a:cubicBezTo>
                <a:close/>
              </a:path>
            </a:pathLst>
          </a:cu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2015" name="Oval 159"/>
          <p:cNvSpPr>
            <a:spLocks noChangeArrowheads="1"/>
          </p:cNvSpPr>
          <p:nvPr/>
        </p:nvSpPr>
        <p:spPr bwMode="auto">
          <a:xfrm>
            <a:off x="4344988" y="4426075"/>
            <a:ext cx="431800" cy="431800"/>
          </a:xfrm>
          <a:prstGeom prst="ellipse">
            <a:avLst/>
          </a:prstGeom>
          <a:gradFill rotWithShape="1">
            <a:gsLst>
              <a:gs pos="0">
                <a:srgbClr val="9999FF"/>
              </a:gs>
              <a:gs pos="100000">
                <a:srgbClr val="9999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2016" name="Oval 160"/>
          <p:cNvSpPr>
            <a:spLocks noChangeArrowheads="1"/>
          </p:cNvSpPr>
          <p:nvPr/>
        </p:nvSpPr>
        <p:spPr bwMode="auto">
          <a:xfrm>
            <a:off x="4899025" y="4426075"/>
            <a:ext cx="431800" cy="431800"/>
          </a:xfrm>
          <a:prstGeom prst="ellipse">
            <a:avLst/>
          </a:prstGeom>
          <a:gradFill rotWithShape="1">
            <a:gsLst>
              <a:gs pos="0">
                <a:srgbClr val="9999FF"/>
              </a:gs>
              <a:gs pos="100000">
                <a:srgbClr val="9999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44" name="圖片 4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683569" y="2204864"/>
            <a:ext cx="7793655" cy="1152128"/>
          </a:xfrm>
          <a:prstGeom prst="rect">
            <a:avLst/>
          </a:prstGeom>
        </p:spPr>
      </p:pic>
      <p:grpSp>
        <p:nvGrpSpPr>
          <p:cNvPr id="2" name="Group 5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851275" y="4292724"/>
            <a:ext cx="398738" cy="252412"/>
            <a:chOff x="2490" y="2897"/>
            <a:chExt cx="3052" cy="1932"/>
          </a:xfrm>
        </p:grpSpPr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2490" y="2964"/>
              <a:ext cx="1283" cy="1384"/>
            </a:xfrm>
            <a:custGeom>
              <a:avLst/>
              <a:gdLst/>
              <a:ahLst/>
              <a:cxnLst>
                <a:cxn ang="0">
                  <a:pos x="494" y="876"/>
                </a:cxn>
                <a:cxn ang="0">
                  <a:pos x="863" y="239"/>
                </a:cxn>
                <a:cxn ang="0">
                  <a:pos x="982" y="1"/>
                </a:cxn>
                <a:cxn ang="0">
                  <a:pos x="997" y="8"/>
                </a:cxn>
                <a:cxn ang="0">
                  <a:pos x="1003" y="29"/>
                </a:cxn>
                <a:cxn ang="0">
                  <a:pos x="1118" y="1254"/>
                </a:cxn>
                <a:cxn ang="0">
                  <a:pos x="1121" y="1281"/>
                </a:cxn>
                <a:cxn ang="0">
                  <a:pos x="1127" y="1300"/>
                </a:cxn>
                <a:cxn ang="0">
                  <a:pos x="1142" y="1313"/>
                </a:cxn>
                <a:cxn ang="0">
                  <a:pos x="1168" y="1320"/>
                </a:cxn>
                <a:cxn ang="0">
                  <a:pos x="1211" y="1324"/>
                </a:cxn>
                <a:cxn ang="0">
                  <a:pos x="1262" y="1325"/>
                </a:cxn>
                <a:cxn ang="0">
                  <a:pos x="1277" y="1330"/>
                </a:cxn>
                <a:cxn ang="0">
                  <a:pos x="1283" y="1345"/>
                </a:cxn>
                <a:cxn ang="0">
                  <a:pos x="1278" y="1370"/>
                </a:cxn>
                <a:cxn ang="0">
                  <a:pos x="1267" y="1381"/>
                </a:cxn>
                <a:cxn ang="0">
                  <a:pos x="1254" y="1384"/>
                </a:cxn>
                <a:cxn ang="0">
                  <a:pos x="795" y="1383"/>
                </a:cxn>
                <a:cxn ang="0">
                  <a:pos x="784" y="1378"/>
                </a:cxn>
                <a:cxn ang="0">
                  <a:pos x="778" y="1363"/>
                </a:cxn>
                <a:cxn ang="0">
                  <a:pos x="782" y="1338"/>
                </a:cxn>
                <a:cxn ang="0">
                  <a:pos x="795" y="1327"/>
                </a:cxn>
                <a:cxn ang="0">
                  <a:pos x="812" y="1324"/>
                </a:cxn>
                <a:cxn ang="0">
                  <a:pos x="848" y="1323"/>
                </a:cxn>
                <a:cxn ang="0">
                  <a:pos x="896" y="1316"/>
                </a:cxn>
                <a:cxn ang="0">
                  <a:pos x="927" y="1305"/>
                </a:cxn>
                <a:cxn ang="0">
                  <a:pos x="949" y="1287"/>
                </a:cxn>
                <a:cxn ang="0">
                  <a:pos x="958" y="1260"/>
                </a:cxn>
                <a:cxn ang="0">
                  <a:pos x="957" y="1240"/>
                </a:cxn>
                <a:cxn ang="0">
                  <a:pos x="953" y="1201"/>
                </a:cxn>
                <a:cxn ang="0">
                  <a:pos x="948" y="1149"/>
                </a:cxn>
                <a:cxn ang="0">
                  <a:pos x="944" y="1091"/>
                </a:cxn>
                <a:cxn ang="0">
                  <a:pos x="938" y="1034"/>
                </a:cxn>
                <a:cxn ang="0">
                  <a:pos x="933" y="984"/>
                </a:cxn>
                <a:cxn ang="0">
                  <a:pos x="929" y="948"/>
                </a:cxn>
                <a:cxn ang="0">
                  <a:pos x="459" y="937"/>
                </a:cxn>
                <a:cxn ang="0">
                  <a:pos x="306" y="1203"/>
                </a:cxn>
                <a:cxn ang="0">
                  <a:pos x="292" y="1239"/>
                </a:cxn>
                <a:cxn ang="0">
                  <a:pos x="292" y="1272"/>
                </a:cxn>
                <a:cxn ang="0">
                  <a:pos x="307" y="1297"/>
                </a:cxn>
                <a:cxn ang="0">
                  <a:pos x="331" y="1312"/>
                </a:cxn>
                <a:cxn ang="0">
                  <a:pos x="361" y="1321"/>
                </a:cxn>
                <a:cxn ang="0">
                  <a:pos x="384" y="1323"/>
                </a:cxn>
                <a:cxn ang="0">
                  <a:pos x="398" y="1326"/>
                </a:cxn>
                <a:cxn ang="0">
                  <a:pos x="406" y="1337"/>
                </a:cxn>
                <a:cxn ang="0">
                  <a:pos x="406" y="1359"/>
                </a:cxn>
                <a:cxn ang="0">
                  <a:pos x="397" y="1375"/>
                </a:cxn>
                <a:cxn ang="0">
                  <a:pos x="384" y="1381"/>
                </a:cxn>
                <a:cxn ang="0">
                  <a:pos x="24" y="1382"/>
                </a:cxn>
                <a:cxn ang="0">
                  <a:pos x="7" y="1376"/>
                </a:cxn>
                <a:cxn ang="0">
                  <a:pos x="0" y="1361"/>
                </a:cxn>
                <a:cxn ang="0">
                  <a:pos x="4" y="1337"/>
                </a:cxn>
                <a:cxn ang="0">
                  <a:pos x="14" y="1327"/>
                </a:cxn>
                <a:cxn ang="0">
                  <a:pos x="30" y="1323"/>
                </a:cxn>
                <a:cxn ang="0">
                  <a:pos x="67" y="1319"/>
                </a:cxn>
                <a:cxn ang="0">
                  <a:pos x="119" y="1306"/>
                </a:cxn>
                <a:cxn ang="0">
                  <a:pos x="170" y="1279"/>
                </a:cxn>
                <a:cxn ang="0">
                  <a:pos x="221" y="1232"/>
                </a:cxn>
                <a:cxn ang="0">
                  <a:pos x="270" y="1160"/>
                </a:cxn>
                <a:cxn ang="0">
                  <a:pos x="925" y="24"/>
                </a:cxn>
                <a:cxn ang="0">
                  <a:pos x="938" y="9"/>
                </a:cxn>
                <a:cxn ang="0">
                  <a:pos x="956" y="1"/>
                </a:cxn>
              </a:cxnLst>
              <a:rect l="0" t="0" r="r" b="b"/>
              <a:pathLst>
                <a:path w="1283" h="1384">
                  <a:moveTo>
                    <a:pt x="863" y="239"/>
                  </a:moveTo>
                  <a:lnTo>
                    <a:pt x="494" y="876"/>
                  </a:lnTo>
                  <a:lnTo>
                    <a:pt x="923" y="876"/>
                  </a:lnTo>
                  <a:lnTo>
                    <a:pt x="863" y="239"/>
                  </a:lnTo>
                  <a:close/>
                  <a:moveTo>
                    <a:pt x="969" y="0"/>
                  </a:moveTo>
                  <a:lnTo>
                    <a:pt x="982" y="1"/>
                  </a:lnTo>
                  <a:lnTo>
                    <a:pt x="991" y="3"/>
                  </a:lnTo>
                  <a:lnTo>
                    <a:pt x="997" y="8"/>
                  </a:lnTo>
                  <a:lnTo>
                    <a:pt x="1001" y="17"/>
                  </a:lnTo>
                  <a:lnTo>
                    <a:pt x="1003" y="29"/>
                  </a:lnTo>
                  <a:lnTo>
                    <a:pt x="1005" y="46"/>
                  </a:lnTo>
                  <a:lnTo>
                    <a:pt x="1118" y="1254"/>
                  </a:lnTo>
                  <a:lnTo>
                    <a:pt x="1120" y="1268"/>
                  </a:lnTo>
                  <a:lnTo>
                    <a:pt x="1121" y="1281"/>
                  </a:lnTo>
                  <a:lnTo>
                    <a:pt x="1124" y="1291"/>
                  </a:lnTo>
                  <a:lnTo>
                    <a:pt x="1127" y="1300"/>
                  </a:lnTo>
                  <a:lnTo>
                    <a:pt x="1133" y="1307"/>
                  </a:lnTo>
                  <a:lnTo>
                    <a:pt x="1142" y="1313"/>
                  </a:lnTo>
                  <a:lnTo>
                    <a:pt x="1154" y="1317"/>
                  </a:lnTo>
                  <a:lnTo>
                    <a:pt x="1168" y="1320"/>
                  </a:lnTo>
                  <a:lnTo>
                    <a:pt x="1187" y="1322"/>
                  </a:lnTo>
                  <a:lnTo>
                    <a:pt x="1211" y="1324"/>
                  </a:lnTo>
                  <a:lnTo>
                    <a:pt x="1251" y="1324"/>
                  </a:lnTo>
                  <a:lnTo>
                    <a:pt x="1262" y="1325"/>
                  </a:lnTo>
                  <a:lnTo>
                    <a:pt x="1271" y="1327"/>
                  </a:lnTo>
                  <a:lnTo>
                    <a:pt x="1277" y="1330"/>
                  </a:lnTo>
                  <a:lnTo>
                    <a:pt x="1281" y="1336"/>
                  </a:lnTo>
                  <a:lnTo>
                    <a:pt x="1283" y="1345"/>
                  </a:lnTo>
                  <a:lnTo>
                    <a:pt x="1282" y="1359"/>
                  </a:lnTo>
                  <a:lnTo>
                    <a:pt x="1278" y="1370"/>
                  </a:lnTo>
                  <a:lnTo>
                    <a:pt x="1274" y="1377"/>
                  </a:lnTo>
                  <a:lnTo>
                    <a:pt x="1267" y="1381"/>
                  </a:lnTo>
                  <a:lnTo>
                    <a:pt x="1261" y="1383"/>
                  </a:lnTo>
                  <a:lnTo>
                    <a:pt x="1254" y="1384"/>
                  </a:lnTo>
                  <a:lnTo>
                    <a:pt x="801" y="1384"/>
                  </a:lnTo>
                  <a:lnTo>
                    <a:pt x="795" y="1383"/>
                  </a:lnTo>
                  <a:lnTo>
                    <a:pt x="790" y="1381"/>
                  </a:lnTo>
                  <a:lnTo>
                    <a:pt x="784" y="1378"/>
                  </a:lnTo>
                  <a:lnTo>
                    <a:pt x="780" y="1372"/>
                  </a:lnTo>
                  <a:lnTo>
                    <a:pt x="778" y="1363"/>
                  </a:lnTo>
                  <a:lnTo>
                    <a:pt x="779" y="1349"/>
                  </a:lnTo>
                  <a:lnTo>
                    <a:pt x="782" y="1338"/>
                  </a:lnTo>
                  <a:lnTo>
                    <a:pt x="788" y="1331"/>
                  </a:lnTo>
                  <a:lnTo>
                    <a:pt x="795" y="1327"/>
                  </a:lnTo>
                  <a:lnTo>
                    <a:pt x="802" y="1325"/>
                  </a:lnTo>
                  <a:lnTo>
                    <a:pt x="812" y="1324"/>
                  </a:lnTo>
                  <a:lnTo>
                    <a:pt x="834" y="1324"/>
                  </a:lnTo>
                  <a:lnTo>
                    <a:pt x="848" y="1323"/>
                  </a:lnTo>
                  <a:lnTo>
                    <a:pt x="863" y="1322"/>
                  </a:lnTo>
                  <a:lnTo>
                    <a:pt x="896" y="1316"/>
                  </a:lnTo>
                  <a:lnTo>
                    <a:pt x="913" y="1311"/>
                  </a:lnTo>
                  <a:lnTo>
                    <a:pt x="927" y="1305"/>
                  </a:lnTo>
                  <a:lnTo>
                    <a:pt x="940" y="1297"/>
                  </a:lnTo>
                  <a:lnTo>
                    <a:pt x="949" y="1287"/>
                  </a:lnTo>
                  <a:lnTo>
                    <a:pt x="956" y="1275"/>
                  </a:lnTo>
                  <a:lnTo>
                    <a:pt x="958" y="1260"/>
                  </a:lnTo>
                  <a:lnTo>
                    <a:pt x="958" y="1253"/>
                  </a:lnTo>
                  <a:lnTo>
                    <a:pt x="957" y="1240"/>
                  </a:lnTo>
                  <a:lnTo>
                    <a:pt x="955" y="1223"/>
                  </a:lnTo>
                  <a:lnTo>
                    <a:pt x="953" y="1201"/>
                  </a:lnTo>
                  <a:lnTo>
                    <a:pt x="951" y="1176"/>
                  </a:lnTo>
                  <a:lnTo>
                    <a:pt x="948" y="1149"/>
                  </a:lnTo>
                  <a:lnTo>
                    <a:pt x="945" y="1121"/>
                  </a:lnTo>
                  <a:lnTo>
                    <a:pt x="944" y="1091"/>
                  </a:lnTo>
                  <a:lnTo>
                    <a:pt x="941" y="1062"/>
                  </a:lnTo>
                  <a:lnTo>
                    <a:pt x="938" y="1034"/>
                  </a:lnTo>
                  <a:lnTo>
                    <a:pt x="935" y="1008"/>
                  </a:lnTo>
                  <a:lnTo>
                    <a:pt x="933" y="984"/>
                  </a:lnTo>
                  <a:lnTo>
                    <a:pt x="931" y="964"/>
                  </a:lnTo>
                  <a:lnTo>
                    <a:pt x="929" y="948"/>
                  </a:lnTo>
                  <a:lnTo>
                    <a:pt x="928" y="937"/>
                  </a:lnTo>
                  <a:lnTo>
                    <a:pt x="459" y="937"/>
                  </a:lnTo>
                  <a:lnTo>
                    <a:pt x="316" y="1184"/>
                  </a:lnTo>
                  <a:lnTo>
                    <a:pt x="306" y="1203"/>
                  </a:lnTo>
                  <a:lnTo>
                    <a:pt x="297" y="1222"/>
                  </a:lnTo>
                  <a:lnTo>
                    <a:pt x="292" y="1239"/>
                  </a:lnTo>
                  <a:lnTo>
                    <a:pt x="290" y="1256"/>
                  </a:lnTo>
                  <a:lnTo>
                    <a:pt x="292" y="1272"/>
                  </a:lnTo>
                  <a:lnTo>
                    <a:pt x="298" y="1286"/>
                  </a:lnTo>
                  <a:lnTo>
                    <a:pt x="307" y="1297"/>
                  </a:lnTo>
                  <a:lnTo>
                    <a:pt x="317" y="1306"/>
                  </a:lnTo>
                  <a:lnTo>
                    <a:pt x="331" y="1312"/>
                  </a:lnTo>
                  <a:lnTo>
                    <a:pt x="345" y="1317"/>
                  </a:lnTo>
                  <a:lnTo>
                    <a:pt x="361" y="1321"/>
                  </a:lnTo>
                  <a:lnTo>
                    <a:pt x="377" y="1323"/>
                  </a:lnTo>
                  <a:lnTo>
                    <a:pt x="384" y="1323"/>
                  </a:lnTo>
                  <a:lnTo>
                    <a:pt x="391" y="1324"/>
                  </a:lnTo>
                  <a:lnTo>
                    <a:pt x="398" y="1326"/>
                  </a:lnTo>
                  <a:lnTo>
                    <a:pt x="403" y="1330"/>
                  </a:lnTo>
                  <a:lnTo>
                    <a:pt x="406" y="1337"/>
                  </a:lnTo>
                  <a:lnTo>
                    <a:pt x="407" y="1346"/>
                  </a:lnTo>
                  <a:lnTo>
                    <a:pt x="406" y="1359"/>
                  </a:lnTo>
                  <a:lnTo>
                    <a:pt x="403" y="1369"/>
                  </a:lnTo>
                  <a:lnTo>
                    <a:pt x="397" y="1375"/>
                  </a:lnTo>
                  <a:lnTo>
                    <a:pt x="391" y="1379"/>
                  </a:lnTo>
                  <a:lnTo>
                    <a:pt x="384" y="1381"/>
                  </a:lnTo>
                  <a:lnTo>
                    <a:pt x="377" y="1382"/>
                  </a:lnTo>
                  <a:lnTo>
                    <a:pt x="24" y="1382"/>
                  </a:lnTo>
                  <a:lnTo>
                    <a:pt x="14" y="1380"/>
                  </a:lnTo>
                  <a:lnTo>
                    <a:pt x="7" y="1376"/>
                  </a:lnTo>
                  <a:lnTo>
                    <a:pt x="2" y="1369"/>
                  </a:lnTo>
                  <a:lnTo>
                    <a:pt x="0" y="1361"/>
                  </a:lnTo>
                  <a:lnTo>
                    <a:pt x="1" y="1347"/>
                  </a:lnTo>
                  <a:lnTo>
                    <a:pt x="4" y="1337"/>
                  </a:lnTo>
                  <a:lnTo>
                    <a:pt x="9" y="1331"/>
                  </a:lnTo>
                  <a:lnTo>
                    <a:pt x="14" y="1327"/>
                  </a:lnTo>
                  <a:lnTo>
                    <a:pt x="22" y="1324"/>
                  </a:lnTo>
                  <a:lnTo>
                    <a:pt x="30" y="1323"/>
                  </a:lnTo>
                  <a:lnTo>
                    <a:pt x="40" y="1322"/>
                  </a:lnTo>
                  <a:lnTo>
                    <a:pt x="67" y="1319"/>
                  </a:lnTo>
                  <a:lnTo>
                    <a:pt x="93" y="1314"/>
                  </a:lnTo>
                  <a:lnTo>
                    <a:pt x="119" y="1306"/>
                  </a:lnTo>
                  <a:lnTo>
                    <a:pt x="145" y="1295"/>
                  </a:lnTo>
                  <a:lnTo>
                    <a:pt x="170" y="1279"/>
                  </a:lnTo>
                  <a:lnTo>
                    <a:pt x="195" y="1258"/>
                  </a:lnTo>
                  <a:lnTo>
                    <a:pt x="221" y="1232"/>
                  </a:lnTo>
                  <a:lnTo>
                    <a:pt x="245" y="1200"/>
                  </a:lnTo>
                  <a:lnTo>
                    <a:pt x="270" y="1160"/>
                  </a:lnTo>
                  <a:lnTo>
                    <a:pt x="920" y="33"/>
                  </a:lnTo>
                  <a:lnTo>
                    <a:pt x="925" y="24"/>
                  </a:lnTo>
                  <a:lnTo>
                    <a:pt x="931" y="16"/>
                  </a:lnTo>
                  <a:lnTo>
                    <a:pt x="938" y="9"/>
                  </a:lnTo>
                  <a:lnTo>
                    <a:pt x="945" y="4"/>
                  </a:lnTo>
                  <a:lnTo>
                    <a:pt x="956" y="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3961" y="2897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77"/>
                </a:cxn>
                <a:cxn ang="0">
                  <a:pos x="76" y="77"/>
                </a:cxn>
                <a:cxn ang="0">
                  <a:pos x="76" y="1855"/>
                </a:cxn>
                <a:cxn ang="0">
                  <a:pos x="257" y="1855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77"/>
                  </a:lnTo>
                  <a:lnTo>
                    <a:pt x="76" y="77"/>
                  </a:lnTo>
                  <a:lnTo>
                    <a:pt x="76" y="1855"/>
                  </a:lnTo>
                  <a:lnTo>
                    <a:pt x="257" y="1855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398" y="3060"/>
              <a:ext cx="747" cy="1287"/>
            </a:xfrm>
            <a:custGeom>
              <a:avLst/>
              <a:gdLst/>
              <a:ahLst/>
              <a:cxnLst>
                <a:cxn ang="0">
                  <a:pos x="444" y="9"/>
                </a:cxn>
                <a:cxn ang="0">
                  <a:pos x="567" y="55"/>
                </a:cxn>
                <a:cxn ang="0">
                  <a:pos x="662" y="135"/>
                </a:cxn>
                <a:cxn ang="0">
                  <a:pos x="724" y="243"/>
                </a:cxn>
                <a:cxn ang="0">
                  <a:pos x="747" y="374"/>
                </a:cxn>
                <a:cxn ang="0">
                  <a:pos x="736" y="469"/>
                </a:cxn>
                <a:cxn ang="0">
                  <a:pos x="702" y="556"/>
                </a:cxn>
                <a:cxn ang="0">
                  <a:pos x="642" y="644"/>
                </a:cxn>
                <a:cxn ang="0">
                  <a:pos x="555" y="739"/>
                </a:cxn>
                <a:cxn ang="0">
                  <a:pos x="438" y="851"/>
                </a:cxn>
                <a:cxn ang="0">
                  <a:pos x="144" y="1138"/>
                </a:cxn>
                <a:cxn ang="0">
                  <a:pos x="602" y="1135"/>
                </a:cxn>
                <a:cxn ang="0">
                  <a:pos x="651" y="1126"/>
                </a:cxn>
                <a:cxn ang="0">
                  <a:pos x="673" y="1085"/>
                </a:cxn>
                <a:cxn ang="0">
                  <a:pos x="691" y="1004"/>
                </a:cxn>
                <a:cxn ang="0">
                  <a:pos x="747" y="950"/>
                </a:cxn>
                <a:cxn ang="0">
                  <a:pos x="0" y="1267"/>
                </a:cxn>
                <a:cxn ang="0">
                  <a:pos x="6" y="1234"/>
                </a:cxn>
                <a:cxn ang="0">
                  <a:pos x="380" y="802"/>
                </a:cxn>
                <a:cxn ang="0">
                  <a:pos x="477" y="672"/>
                </a:cxn>
                <a:cxn ang="0">
                  <a:pos x="548" y="527"/>
                </a:cxn>
                <a:cxn ang="0">
                  <a:pos x="576" y="374"/>
                </a:cxn>
                <a:cxn ang="0">
                  <a:pos x="565" y="274"/>
                </a:cxn>
                <a:cxn ang="0">
                  <a:pos x="531" y="185"/>
                </a:cxn>
                <a:cxn ang="0">
                  <a:pos x="474" y="113"/>
                </a:cxn>
                <a:cxn ang="0">
                  <a:pos x="393" y="69"/>
                </a:cxn>
                <a:cxn ang="0">
                  <a:pos x="294" y="62"/>
                </a:cxn>
                <a:cxn ang="0">
                  <a:pos x="203" y="93"/>
                </a:cxn>
                <a:cxn ang="0">
                  <a:pos x="126" y="160"/>
                </a:cxn>
                <a:cxn ang="0">
                  <a:pos x="73" y="257"/>
                </a:cxn>
                <a:cxn ang="0">
                  <a:pos x="97" y="255"/>
                </a:cxn>
                <a:cxn ang="0">
                  <a:pos x="157" y="274"/>
                </a:cxn>
                <a:cxn ang="0">
                  <a:pos x="189" y="319"/>
                </a:cxn>
                <a:cxn ang="0">
                  <a:pos x="194" y="378"/>
                </a:cxn>
                <a:cxn ang="0">
                  <a:pos x="171" y="426"/>
                </a:cxn>
                <a:cxn ang="0">
                  <a:pos x="134" y="451"/>
                </a:cxn>
                <a:cxn ang="0">
                  <a:pos x="99" y="458"/>
                </a:cxn>
                <a:cxn ang="0">
                  <a:pos x="74" y="455"/>
                </a:cxn>
                <a:cxn ang="0">
                  <a:pos x="42" y="441"/>
                </a:cxn>
                <a:cxn ang="0">
                  <a:pos x="13" y="408"/>
                </a:cxn>
                <a:cxn ang="0">
                  <a:pos x="0" y="349"/>
                </a:cxn>
                <a:cxn ang="0">
                  <a:pos x="19" y="240"/>
                </a:cxn>
                <a:cxn ang="0">
                  <a:pos x="71" y="140"/>
                </a:cxn>
                <a:cxn ang="0">
                  <a:pos x="154" y="60"/>
                </a:cxn>
                <a:cxn ang="0">
                  <a:pos x="264" y="10"/>
                </a:cxn>
              </a:cxnLst>
              <a:rect l="0" t="0" r="r" b="b"/>
              <a:pathLst>
                <a:path w="747" h="1287">
                  <a:moveTo>
                    <a:pt x="350" y="0"/>
                  </a:moveTo>
                  <a:lnTo>
                    <a:pt x="398" y="2"/>
                  </a:lnTo>
                  <a:lnTo>
                    <a:pt x="444" y="9"/>
                  </a:lnTo>
                  <a:lnTo>
                    <a:pt x="487" y="20"/>
                  </a:lnTo>
                  <a:lnTo>
                    <a:pt x="528" y="36"/>
                  </a:lnTo>
                  <a:lnTo>
                    <a:pt x="567" y="55"/>
                  </a:lnTo>
                  <a:lnTo>
                    <a:pt x="602" y="78"/>
                  </a:lnTo>
                  <a:lnTo>
                    <a:pt x="634" y="105"/>
                  </a:lnTo>
                  <a:lnTo>
                    <a:pt x="662" y="135"/>
                  </a:lnTo>
                  <a:lnTo>
                    <a:pt x="688" y="168"/>
                  </a:lnTo>
                  <a:lnTo>
                    <a:pt x="708" y="204"/>
                  </a:lnTo>
                  <a:lnTo>
                    <a:pt x="724" y="243"/>
                  </a:lnTo>
                  <a:lnTo>
                    <a:pt x="737" y="284"/>
                  </a:lnTo>
                  <a:lnTo>
                    <a:pt x="744" y="328"/>
                  </a:lnTo>
                  <a:lnTo>
                    <a:pt x="747" y="374"/>
                  </a:lnTo>
                  <a:lnTo>
                    <a:pt x="746" y="407"/>
                  </a:lnTo>
                  <a:lnTo>
                    <a:pt x="742" y="439"/>
                  </a:lnTo>
                  <a:lnTo>
                    <a:pt x="736" y="469"/>
                  </a:lnTo>
                  <a:lnTo>
                    <a:pt x="727" y="499"/>
                  </a:lnTo>
                  <a:lnTo>
                    <a:pt x="716" y="528"/>
                  </a:lnTo>
                  <a:lnTo>
                    <a:pt x="702" y="556"/>
                  </a:lnTo>
                  <a:lnTo>
                    <a:pt x="685" y="585"/>
                  </a:lnTo>
                  <a:lnTo>
                    <a:pt x="665" y="614"/>
                  </a:lnTo>
                  <a:lnTo>
                    <a:pt x="642" y="644"/>
                  </a:lnTo>
                  <a:lnTo>
                    <a:pt x="616" y="674"/>
                  </a:lnTo>
                  <a:lnTo>
                    <a:pt x="587" y="706"/>
                  </a:lnTo>
                  <a:lnTo>
                    <a:pt x="555" y="739"/>
                  </a:lnTo>
                  <a:lnTo>
                    <a:pt x="519" y="774"/>
                  </a:lnTo>
                  <a:lnTo>
                    <a:pt x="481" y="811"/>
                  </a:lnTo>
                  <a:lnTo>
                    <a:pt x="438" y="851"/>
                  </a:lnTo>
                  <a:lnTo>
                    <a:pt x="392" y="894"/>
                  </a:lnTo>
                  <a:lnTo>
                    <a:pt x="342" y="939"/>
                  </a:lnTo>
                  <a:lnTo>
                    <a:pt x="144" y="1138"/>
                  </a:lnTo>
                  <a:lnTo>
                    <a:pt x="534" y="1138"/>
                  </a:lnTo>
                  <a:lnTo>
                    <a:pt x="557" y="1137"/>
                  </a:lnTo>
                  <a:lnTo>
                    <a:pt x="602" y="1135"/>
                  </a:lnTo>
                  <a:lnTo>
                    <a:pt x="621" y="1133"/>
                  </a:lnTo>
                  <a:lnTo>
                    <a:pt x="638" y="1130"/>
                  </a:lnTo>
                  <a:lnTo>
                    <a:pt x="651" y="1126"/>
                  </a:lnTo>
                  <a:lnTo>
                    <a:pt x="658" y="1122"/>
                  </a:lnTo>
                  <a:lnTo>
                    <a:pt x="665" y="1106"/>
                  </a:lnTo>
                  <a:lnTo>
                    <a:pt x="673" y="1085"/>
                  </a:lnTo>
                  <a:lnTo>
                    <a:pt x="679" y="1060"/>
                  </a:lnTo>
                  <a:lnTo>
                    <a:pt x="686" y="1033"/>
                  </a:lnTo>
                  <a:lnTo>
                    <a:pt x="691" y="1004"/>
                  </a:lnTo>
                  <a:lnTo>
                    <a:pt x="695" y="976"/>
                  </a:lnTo>
                  <a:lnTo>
                    <a:pt x="699" y="950"/>
                  </a:lnTo>
                  <a:lnTo>
                    <a:pt x="747" y="950"/>
                  </a:lnTo>
                  <a:lnTo>
                    <a:pt x="694" y="1287"/>
                  </a:lnTo>
                  <a:lnTo>
                    <a:pt x="0" y="1287"/>
                  </a:lnTo>
                  <a:lnTo>
                    <a:pt x="0" y="1267"/>
                  </a:lnTo>
                  <a:lnTo>
                    <a:pt x="1" y="1253"/>
                  </a:lnTo>
                  <a:lnTo>
                    <a:pt x="3" y="1242"/>
                  </a:lnTo>
                  <a:lnTo>
                    <a:pt x="6" y="1234"/>
                  </a:lnTo>
                  <a:lnTo>
                    <a:pt x="12" y="1225"/>
                  </a:lnTo>
                  <a:lnTo>
                    <a:pt x="21" y="1216"/>
                  </a:lnTo>
                  <a:lnTo>
                    <a:pt x="380" y="802"/>
                  </a:lnTo>
                  <a:lnTo>
                    <a:pt x="414" y="761"/>
                  </a:lnTo>
                  <a:lnTo>
                    <a:pt x="447" y="717"/>
                  </a:lnTo>
                  <a:lnTo>
                    <a:pt x="477" y="672"/>
                  </a:lnTo>
                  <a:lnTo>
                    <a:pt x="505" y="625"/>
                  </a:lnTo>
                  <a:lnTo>
                    <a:pt x="529" y="577"/>
                  </a:lnTo>
                  <a:lnTo>
                    <a:pt x="548" y="527"/>
                  </a:lnTo>
                  <a:lnTo>
                    <a:pt x="564" y="477"/>
                  </a:lnTo>
                  <a:lnTo>
                    <a:pt x="573" y="426"/>
                  </a:lnTo>
                  <a:lnTo>
                    <a:pt x="576" y="374"/>
                  </a:lnTo>
                  <a:lnTo>
                    <a:pt x="575" y="340"/>
                  </a:lnTo>
                  <a:lnTo>
                    <a:pt x="572" y="307"/>
                  </a:lnTo>
                  <a:lnTo>
                    <a:pt x="565" y="274"/>
                  </a:lnTo>
                  <a:lnTo>
                    <a:pt x="556" y="243"/>
                  </a:lnTo>
                  <a:lnTo>
                    <a:pt x="545" y="213"/>
                  </a:lnTo>
                  <a:lnTo>
                    <a:pt x="531" y="185"/>
                  </a:lnTo>
                  <a:lnTo>
                    <a:pt x="515" y="158"/>
                  </a:lnTo>
                  <a:lnTo>
                    <a:pt x="496" y="134"/>
                  </a:lnTo>
                  <a:lnTo>
                    <a:pt x="474" y="113"/>
                  </a:lnTo>
                  <a:lnTo>
                    <a:pt x="450" y="95"/>
                  </a:lnTo>
                  <a:lnTo>
                    <a:pt x="422" y="80"/>
                  </a:lnTo>
                  <a:lnTo>
                    <a:pt x="393" y="69"/>
                  </a:lnTo>
                  <a:lnTo>
                    <a:pt x="361" y="62"/>
                  </a:lnTo>
                  <a:lnTo>
                    <a:pt x="326" y="60"/>
                  </a:lnTo>
                  <a:lnTo>
                    <a:pt x="294" y="62"/>
                  </a:lnTo>
                  <a:lnTo>
                    <a:pt x="262" y="68"/>
                  </a:lnTo>
                  <a:lnTo>
                    <a:pt x="232" y="79"/>
                  </a:lnTo>
                  <a:lnTo>
                    <a:pt x="203" y="93"/>
                  </a:lnTo>
                  <a:lnTo>
                    <a:pt x="175" y="112"/>
                  </a:lnTo>
                  <a:lnTo>
                    <a:pt x="150" y="134"/>
                  </a:lnTo>
                  <a:lnTo>
                    <a:pt x="126" y="160"/>
                  </a:lnTo>
                  <a:lnTo>
                    <a:pt x="106" y="189"/>
                  </a:lnTo>
                  <a:lnTo>
                    <a:pt x="88" y="222"/>
                  </a:lnTo>
                  <a:lnTo>
                    <a:pt x="73" y="257"/>
                  </a:lnTo>
                  <a:lnTo>
                    <a:pt x="79" y="256"/>
                  </a:lnTo>
                  <a:lnTo>
                    <a:pt x="86" y="255"/>
                  </a:lnTo>
                  <a:lnTo>
                    <a:pt x="97" y="255"/>
                  </a:lnTo>
                  <a:lnTo>
                    <a:pt x="121" y="257"/>
                  </a:lnTo>
                  <a:lnTo>
                    <a:pt x="140" y="264"/>
                  </a:lnTo>
                  <a:lnTo>
                    <a:pt x="157" y="274"/>
                  </a:lnTo>
                  <a:lnTo>
                    <a:pt x="171" y="286"/>
                  </a:lnTo>
                  <a:lnTo>
                    <a:pt x="181" y="302"/>
                  </a:lnTo>
                  <a:lnTo>
                    <a:pt x="189" y="319"/>
                  </a:lnTo>
                  <a:lnTo>
                    <a:pt x="194" y="337"/>
                  </a:lnTo>
                  <a:lnTo>
                    <a:pt x="196" y="356"/>
                  </a:lnTo>
                  <a:lnTo>
                    <a:pt x="194" y="378"/>
                  </a:lnTo>
                  <a:lnTo>
                    <a:pt x="189" y="397"/>
                  </a:lnTo>
                  <a:lnTo>
                    <a:pt x="181" y="412"/>
                  </a:lnTo>
                  <a:lnTo>
                    <a:pt x="171" y="426"/>
                  </a:lnTo>
                  <a:lnTo>
                    <a:pt x="159" y="436"/>
                  </a:lnTo>
                  <a:lnTo>
                    <a:pt x="147" y="445"/>
                  </a:lnTo>
                  <a:lnTo>
                    <a:pt x="134" y="451"/>
                  </a:lnTo>
                  <a:lnTo>
                    <a:pt x="121" y="455"/>
                  </a:lnTo>
                  <a:lnTo>
                    <a:pt x="110" y="457"/>
                  </a:lnTo>
                  <a:lnTo>
                    <a:pt x="99" y="458"/>
                  </a:lnTo>
                  <a:lnTo>
                    <a:pt x="91" y="458"/>
                  </a:lnTo>
                  <a:lnTo>
                    <a:pt x="84" y="457"/>
                  </a:lnTo>
                  <a:lnTo>
                    <a:pt x="74" y="455"/>
                  </a:lnTo>
                  <a:lnTo>
                    <a:pt x="64" y="452"/>
                  </a:lnTo>
                  <a:lnTo>
                    <a:pt x="53" y="447"/>
                  </a:lnTo>
                  <a:lnTo>
                    <a:pt x="42" y="441"/>
                  </a:lnTo>
                  <a:lnTo>
                    <a:pt x="31" y="433"/>
                  </a:lnTo>
                  <a:lnTo>
                    <a:pt x="22" y="422"/>
                  </a:lnTo>
                  <a:lnTo>
                    <a:pt x="13" y="408"/>
                  </a:lnTo>
                  <a:lnTo>
                    <a:pt x="6" y="392"/>
                  </a:lnTo>
                  <a:lnTo>
                    <a:pt x="2" y="372"/>
                  </a:lnTo>
                  <a:lnTo>
                    <a:pt x="0" y="349"/>
                  </a:lnTo>
                  <a:lnTo>
                    <a:pt x="2" y="312"/>
                  </a:lnTo>
                  <a:lnTo>
                    <a:pt x="9" y="275"/>
                  </a:lnTo>
                  <a:lnTo>
                    <a:pt x="19" y="240"/>
                  </a:lnTo>
                  <a:lnTo>
                    <a:pt x="32" y="205"/>
                  </a:lnTo>
                  <a:lnTo>
                    <a:pt x="51" y="172"/>
                  </a:lnTo>
                  <a:lnTo>
                    <a:pt x="71" y="140"/>
                  </a:lnTo>
                  <a:lnTo>
                    <a:pt x="96" y="110"/>
                  </a:lnTo>
                  <a:lnTo>
                    <a:pt x="123" y="84"/>
                  </a:lnTo>
                  <a:lnTo>
                    <a:pt x="154" y="60"/>
                  </a:lnTo>
                  <a:lnTo>
                    <a:pt x="188" y="39"/>
                  </a:lnTo>
                  <a:lnTo>
                    <a:pt x="225" y="23"/>
                  </a:lnTo>
                  <a:lnTo>
                    <a:pt x="264" y="10"/>
                  </a:lnTo>
                  <a:lnTo>
                    <a:pt x="305" y="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285" y="2897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1855"/>
                </a:cxn>
                <a:cxn ang="0">
                  <a:pos x="182" y="1855"/>
                </a:cxn>
                <a:cxn ang="0">
                  <a:pos x="182" y="77"/>
                </a:cxn>
                <a:cxn ang="0">
                  <a:pos x="0" y="77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1855"/>
                  </a:lnTo>
                  <a:lnTo>
                    <a:pt x="182" y="1855"/>
                  </a:lnTo>
                  <a:lnTo>
                    <a:pt x="182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" name="Group 1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5410200" y="4292724"/>
            <a:ext cx="398738" cy="252412"/>
            <a:chOff x="3472" y="2897"/>
            <a:chExt cx="3052" cy="1932"/>
          </a:xfrm>
        </p:grpSpPr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3472" y="2964"/>
              <a:ext cx="1283" cy="1384"/>
            </a:xfrm>
            <a:custGeom>
              <a:avLst/>
              <a:gdLst/>
              <a:ahLst/>
              <a:cxnLst>
                <a:cxn ang="0">
                  <a:pos x="494" y="876"/>
                </a:cxn>
                <a:cxn ang="0">
                  <a:pos x="863" y="239"/>
                </a:cxn>
                <a:cxn ang="0">
                  <a:pos x="982" y="1"/>
                </a:cxn>
                <a:cxn ang="0">
                  <a:pos x="997" y="8"/>
                </a:cxn>
                <a:cxn ang="0">
                  <a:pos x="1003" y="29"/>
                </a:cxn>
                <a:cxn ang="0">
                  <a:pos x="1118" y="1254"/>
                </a:cxn>
                <a:cxn ang="0">
                  <a:pos x="1121" y="1281"/>
                </a:cxn>
                <a:cxn ang="0">
                  <a:pos x="1127" y="1300"/>
                </a:cxn>
                <a:cxn ang="0">
                  <a:pos x="1142" y="1313"/>
                </a:cxn>
                <a:cxn ang="0">
                  <a:pos x="1168" y="1320"/>
                </a:cxn>
                <a:cxn ang="0">
                  <a:pos x="1211" y="1324"/>
                </a:cxn>
                <a:cxn ang="0">
                  <a:pos x="1262" y="1325"/>
                </a:cxn>
                <a:cxn ang="0">
                  <a:pos x="1277" y="1330"/>
                </a:cxn>
                <a:cxn ang="0">
                  <a:pos x="1283" y="1345"/>
                </a:cxn>
                <a:cxn ang="0">
                  <a:pos x="1278" y="1370"/>
                </a:cxn>
                <a:cxn ang="0">
                  <a:pos x="1267" y="1381"/>
                </a:cxn>
                <a:cxn ang="0">
                  <a:pos x="1254" y="1384"/>
                </a:cxn>
                <a:cxn ang="0">
                  <a:pos x="795" y="1383"/>
                </a:cxn>
                <a:cxn ang="0">
                  <a:pos x="784" y="1378"/>
                </a:cxn>
                <a:cxn ang="0">
                  <a:pos x="778" y="1363"/>
                </a:cxn>
                <a:cxn ang="0">
                  <a:pos x="782" y="1338"/>
                </a:cxn>
                <a:cxn ang="0">
                  <a:pos x="795" y="1327"/>
                </a:cxn>
                <a:cxn ang="0">
                  <a:pos x="812" y="1324"/>
                </a:cxn>
                <a:cxn ang="0">
                  <a:pos x="848" y="1323"/>
                </a:cxn>
                <a:cxn ang="0">
                  <a:pos x="896" y="1316"/>
                </a:cxn>
                <a:cxn ang="0">
                  <a:pos x="927" y="1305"/>
                </a:cxn>
                <a:cxn ang="0">
                  <a:pos x="949" y="1287"/>
                </a:cxn>
                <a:cxn ang="0">
                  <a:pos x="958" y="1260"/>
                </a:cxn>
                <a:cxn ang="0">
                  <a:pos x="957" y="1240"/>
                </a:cxn>
                <a:cxn ang="0">
                  <a:pos x="953" y="1201"/>
                </a:cxn>
                <a:cxn ang="0">
                  <a:pos x="948" y="1149"/>
                </a:cxn>
                <a:cxn ang="0">
                  <a:pos x="944" y="1091"/>
                </a:cxn>
                <a:cxn ang="0">
                  <a:pos x="938" y="1034"/>
                </a:cxn>
                <a:cxn ang="0">
                  <a:pos x="933" y="984"/>
                </a:cxn>
                <a:cxn ang="0">
                  <a:pos x="929" y="948"/>
                </a:cxn>
                <a:cxn ang="0">
                  <a:pos x="459" y="937"/>
                </a:cxn>
                <a:cxn ang="0">
                  <a:pos x="306" y="1203"/>
                </a:cxn>
                <a:cxn ang="0">
                  <a:pos x="292" y="1239"/>
                </a:cxn>
                <a:cxn ang="0">
                  <a:pos x="292" y="1272"/>
                </a:cxn>
                <a:cxn ang="0">
                  <a:pos x="307" y="1297"/>
                </a:cxn>
                <a:cxn ang="0">
                  <a:pos x="331" y="1312"/>
                </a:cxn>
                <a:cxn ang="0">
                  <a:pos x="361" y="1321"/>
                </a:cxn>
                <a:cxn ang="0">
                  <a:pos x="384" y="1323"/>
                </a:cxn>
                <a:cxn ang="0">
                  <a:pos x="398" y="1326"/>
                </a:cxn>
                <a:cxn ang="0">
                  <a:pos x="406" y="1337"/>
                </a:cxn>
                <a:cxn ang="0">
                  <a:pos x="406" y="1359"/>
                </a:cxn>
                <a:cxn ang="0">
                  <a:pos x="397" y="1375"/>
                </a:cxn>
                <a:cxn ang="0">
                  <a:pos x="384" y="1381"/>
                </a:cxn>
                <a:cxn ang="0">
                  <a:pos x="24" y="1382"/>
                </a:cxn>
                <a:cxn ang="0">
                  <a:pos x="7" y="1376"/>
                </a:cxn>
                <a:cxn ang="0">
                  <a:pos x="0" y="1361"/>
                </a:cxn>
                <a:cxn ang="0">
                  <a:pos x="4" y="1337"/>
                </a:cxn>
                <a:cxn ang="0">
                  <a:pos x="14" y="1327"/>
                </a:cxn>
                <a:cxn ang="0">
                  <a:pos x="30" y="1323"/>
                </a:cxn>
                <a:cxn ang="0">
                  <a:pos x="67" y="1319"/>
                </a:cxn>
                <a:cxn ang="0">
                  <a:pos x="119" y="1306"/>
                </a:cxn>
                <a:cxn ang="0">
                  <a:pos x="170" y="1279"/>
                </a:cxn>
                <a:cxn ang="0">
                  <a:pos x="221" y="1232"/>
                </a:cxn>
                <a:cxn ang="0">
                  <a:pos x="270" y="1160"/>
                </a:cxn>
                <a:cxn ang="0">
                  <a:pos x="925" y="24"/>
                </a:cxn>
                <a:cxn ang="0">
                  <a:pos x="938" y="9"/>
                </a:cxn>
                <a:cxn ang="0">
                  <a:pos x="956" y="1"/>
                </a:cxn>
              </a:cxnLst>
              <a:rect l="0" t="0" r="r" b="b"/>
              <a:pathLst>
                <a:path w="1283" h="1384">
                  <a:moveTo>
                    <a:pt x="863" y="239"/>
                  </a:moveTo>
                  <a:lnTo>
                    <a:pt x="494" y="876"/>
                  </a:lnTo>
                  <a:lnTo>
                    <a:pt x="923" y="876"/>
                  </a:lnTo>
                  <a:lnTo>
                    <a:pt x="863" y="239"/>
                  </a:lnTo>
                  <a:close/>
                  <a:moveTo>
                    <a:pt x="969" y="0"/>
                  </a:moveTo>
                  <a:lnTo>
                    <a:pt x="982" y="1"/>
                  </a:lnTo>
                  <a:lnTo>
                    <a:pt x="991" y="3"/>
                  </a:lnTo>
                  <a:lnTo>
                    <a:pt x="997" y="8"/>
                  </a:lnTo>
                  <a:lnTo>
                    <a:pt x="1001" y="17"/>
                  </a:lnTo>
                  <a:lnTo>
                    <a:pt x="1003" y="29"/>
                  </a:lnTo>
                  <a:lnTo>
                    <a:pt x="1005" y="46"/>
                  </a:lnTo>
                  <a:lnTo>
                    <a:pt x="1118" y="1254"/>
                  </a:lnTo>
                  <a:lnTo>
                    <a:pt x="1120" y="1268"/>
                  </a:lnTo>
                  <a:lnTo>
                    <a:pt x="1121" y="1281"/>
                  </a:lnTo>
                  <a:lnTo>
                    <a:pt x="1124" y="1291"/>
                  </a:lnTo>
                  <a:lnTo>
                    <a:pt x="1127" y="1300"/>
                  </a:lnTo>
                  <a:lnTo>
                    <a:pt x="1133" y="1307"/>
                  </a:lnTo>
                  <a:lnTo>
                    <a:pt x="1142" y="1313"/>
                  </a:lnTo>
                  <a:lnTo>
                    <a:pt x="1154" y="1317"/>
                  </a:lnTo>
                  <a:lnTo>
                    <a:pt x="1168" y="1320"/>
                  </a:lnTo>
                  <a:lnTo>
                    <a:pt x="1187" y="1322"/>
                  </a:lnTo>
                  <a:lnTo>
                    <a:pt x="1211" y="1324"/>
                  </a:lnTo>
                  <a:lnTo>
                    <a:pt x="1251" y="1324"/>
                  </a:lnTo>
                  <a:lnTo>
                    <a:pt x="1262" y="1325"/>
                  </a:lnTo>
                  <a:lnTo>
                    <a:pt x="1271" y="1327"/>
                  </a:lnTo>
                  <a:lnTo>
                    <a:pt x="1277" y="1330"/>
                  </a:lnTo>
                  <a:lnTo>
                    <a:pt x="1281" y="1336"/>
                  </a:lnTo>
                  <a:lnTo>
                    <a:pt x="1283" y="1345"/>
                  </a:lnTo>
                  <a:lnTo>
                    <a:pt x="1282" y="1359"/>
                  </a:lnTo>
                  <a:lnTo>
                    <a:pt x="1278" y="1370"/>
                  </a:lnTo>
                  <a:lnTo>
                    <a:pt x="1274" y="1377"/>
                  </a:lnTo>
                  <a:lnTo>
                    <a:pt x="1267" y="1381"/>
                  </a:lnTo>
                  <a:lnTo>
                    <a:pt x="1261" y="1383"/>
                  </a:lnTo>
                  <a:lnTo>
                    <a:pt x="1254" y="1384"/>
                  </a:lnTo>
                  <a:lnTo>
                    <a:pt x="801" y="1384"/>
                  </a:lnTo>
                  <a:lnTo>
                    <a:pt x="795" y="1383"/>
                  </a:lnTo>
                  <a:lnTo>
                    <a:pt x="790" y="1381"/>
                  </a:lnTo>
                  <a:lnTo>
                    <a:pt x="784" y="1378"/>
                  </a:lnTo>
                  <a:lnTo>
                    <a:pt x="780" y="1372"/>
                  </a:lnTo>
                  <a:lnTo>
                    <a:pt x="778" y="1363"/>
                  </a:lnTo>
                  <a:lnTo>
                    <a:pt x="779" y="1349"/>
                  </a:lnTo>
                  <a:lnTo>
                    <a:pt x="782" y="1338"/>
                  </a:lnTo>
                  <a:lnTo>
                    <a:pt x="788" y="1331"/>
                  </a:lnTo>
                  <a:lnTo>
                    <a:pt x="795" y="1327"/>
                  </a:lnTo>
                  <a:lnTo>
                    <a:pt x="802" y="1325"/>
                  </a:lnTo>
                  <a:lnTo>
                    <a:pt x="812" y="1324"/>
                  </a:lnTo>
                  <a:lnTo>
                    <a:pt x="834" y="1324"/>
                  </a:lnTo>
                  <a:lnTo>
                    <a:pt x="848" y="1323"/>
                  </a:lnTo>
                  <a:lnTo>
                    <a:pt x="863" y="1322"/>
                  </a:lnTo>
                  <a:lnTo>
                    <a:pt x="896" y="1316"/>
                  </a:lnTo>
                  <a:lnTo>
                    <a:pt x="913" y="1311"/>
                  </a:lnTo>
                  <a:lnTo>
                    <a:pt x="927" y="1305"/>
                  </a:lnTo>
                  <a:lnTo>
                    <a:pt x="940" y="1297"/>
                  </a:lnTo>
                  <a:lnTo>
                    <a:pt x="949" y="1287"/>
                  </a:lnTo>
                  <a:lnTo>
                    <a:pt x="956" y="1275"/>
                  </a:lnTo>
                  <a:lnTo>
                    <a:pt x="958" y="1260"/>
                  </a:lnTo>
                  <a:lnTo>
                    <a:pt x="958" y="1253"/>
                  </a:lnTo>
                  <a:lnTo>
                    <a:pt x="957" y="1240"/>
                  </a:lnTo>
                  <a:lnTo>
                    <a:pt x="955" y="1223"/>
                  </a:lnTo>
                  <a:lnTo>
                    <a:pt x="953" y="1201"/>
                  </a:lnTo>
                  <a:lnTo>
                    <a:pt x="951" y="1176"/>
                  </a:lnTo>
                  <a:lnTo>
                    <a:pt x="948" y="1149"/>
                  </a:lnTo>
                  <a:lnTo>
                    <a:pt x="945" y="1121"/>
                  </a:lnTo>
                  <a:lnTo>
                    <a:pt x="944" y="1091"/>
                  </a:lnTo>
                  <a:lnTo>
                    <a:pt x="941" y="1062"/>
                  </a:lnTo>
                  <a:lnTo>
                    <a:pt x="938" y="1034"/>
                  </a:lnTo>
                  <a:lnTo>
                    <a:pt x="935" y="1008"/>
                  </a:lnTo>
                  <a:lnTo>
                    <a:pt x="933" y="984"/>
                  </a:lnTo>
                  <a:lnTo>
                    <a:pt x="931" y="964"/>
                  </a:lnTo>
                  <a:lnTo>
                    <a:pt x="929" y="948"/>
                  </a:lnTo>
                  <a:lnTo>
                    <a:pt x="928" y="937"/>
                  </a:lnTo>
                  <a:lnTo>
                    <a:pt x="459" y="937"/>
                  </a:lnTo>
                  <a:lnTo>
                    <a:pt x="316" y="1184"/>
                  </a:lnTo>
                  <a:lnTo>
                    <a:pt x="306" y="1203"/>
                  </a:lnTo>
                  <a:lnTo>
                    <a:pt x="297" y="1222"/>
                  </a:lnTo>
                  <a:lnTo>
                    <a:pt x="292" y="1239"/>
                  </a:lnTo>
                  <a:lnTo>
                    <a:pt x="290" y="1256"/>
                  </a:lnTo>
                  <a:lnTo>
                    <a:pt x="292" y="1272"/>
                  </a:lnTo>
                  <a:lnTo>
                    <a:pt x="298" y="1286"/>
                  </a:lnTo>
                  <a:lnTo>
                    <a:pt x="307" y="1297"/>
                  </a:lnTo>
                  <a:lnTo>
                    <a:pt x="317" y="1306"/>
                  </a:lnTo>
                  <a:lnTo>
                    <a:pt x="331" y="1312"/>
                  </a:lnTo>
                  <a:lnTo>
                    <a:pt x="345" y="1317"/>
                  </a:lnTo>
                  <a:lnTo>
                    <a:pt x="361" y="1321"/>
                  </a:lnTo>
                  <a:lnTo>
                    <a:pt x="377" y="1323"/>
                  </a:lnTo>
                  <a:lnTo>
                    <a:pt x="384" y="1323"/>
                  </a:lnTo>
                  <a:lnTo>
                    <a:pt x="391" y="1324"/>
                  </a:lnTo>
                  <a:lnTo>
                    <a:pt x="398" y="1326"/>
                  </a:lnTo>
                  <a:lnTo>
                    <a:pt x="403" y="1330"/>
                  </a:lnTo>
                  <a:lnTo>
                    <a:pt x="406" y="1337"/>
                  </a:lnTo>
                  <a:lnTo>
                    <a:pt x="407" y="1346"/>
                  </a:lnTo>
                  <a:lnTo>
                    <a:pt x="406" y="1359"/>
                  </a:lnTo>
                  <a:lnTo>
                    <a:pt x="403" y="1369"/>
                  </a:lnTo>
                  <a:lnTo>
                    <a:pt x="397" y="1375"/>
                  </a:lnTo>
                  <a:lnTo>
                    <a:pt x="391" y="1379"/>
                  </a:lnTo>
                  <a:lnTo>
                    <a:pt x="384" y="1381"/>
                  </a:lnTo>
                  <a:lnTo>
                    <a:pt x="377" y="1382"/>
                  </a:lnTo>
                  <a:lnTo>
                    <a:pt x="24" y="1382"/>
                  </a:lnTo>
                  <a:lnTo>
                    <a:pt x="14" y="1380"/>
                  </a:lnTo>
                  <a:lnTo>
                    <a:pt x="7" y="1376"/>
                  </a:lnTo>
                  <a:lnTo>
                    <a:pt x="2" y="1369"/>
                  </a:lnTo>
                  <a:lnTo>
                    <a:pt x="0" y="1361"/>
                  </a:lnTo>
                  <a:lnTo>
                    <a:pt x="1" y="1347"/>
                  </a:lnTo>
                  <a:lnTo>
                    <a:pt x="4" y="1337"/>
                  </a:lnTo>
                  <a:lnTo>
                    <a:pt x="9" y="1331"/>
                  </a:lnTo>
                  <a:lnTo>
                    <a:pt x="14" y="1327"/>
                  </a:lnTo>
                  <a:lnTo>
                    <a:pt x="22" y="1324"/>
                  </a:lnTo>
                  <a:lnTo>
                    <a:pt x="30" y="1323"/>
                  </a:lnTo>
                  <a:lnTo>
                    <a:pt x="40" y="1322"/>
                  </a:lnTo>
                  <a:lnTo>
                    <a:pt x="67" y="1319"/>
                  </a:lnTo>
                  <a:lnTo>
                    <a:pt x="93" y="1314"/>
                  </a:lnTo>
                  <a:lnTo>
                    <a:pt x="119" y="1306"/>
                  </a:lnTo>
                  <a:lnTo>
                    <a:pt x="145" y="1295"/>
                  </a:lnTo>
                  <a:lnTo>
                    <a:pt x="170" y="1279"/>
                  </a:lnTo>
                  <a:lnTo>
                    <a:pt x="195" y="1258"/>
                  </a:lnTo>
                  <a:lnTo>
                    <a:pt x="221" y="1232"/>
                  </a:lnTo>
                  <a:lnTo>
                    <a:pt x="245" y="1200"/>
                  </a:lnTo>
                  <a:lnTo>
                    <a:pt x="270" y="1160"/>
                  </a:lnTo>
                  <a:lnTo>
                    <a:pt x="920" y="33"/>
                  </a:lnTo>
                  <a:lnTo>
                    <a:pt x="925" y="24"/>
                  </a:lnTo>
                  <a:lnTo>
                    <a:pt x="931" y="16"/>
                  </a:lnTo>
                  <a:lnTo>
                    <a:pt x="938" y="9"/>
                  </a:lnTo>
                  <a:lnTo>
                    <a:pt x="945" y="4"/>
                  </a:lnTo>
                  <a:lnTo>
                    <a:pt x="956" y="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943" y="2897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77"/>
                </a:cxn>
                <a:cxn ang="0">
                  <a:pos x="76" y="77"/>
                </a:cxn>
                <a:cxn ang="0">
                  <a:pos x="76" y="1855"/>
                </a:cxn>
                <a:cxn ang="0">
                  <a:pos x="257" y="1855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77"/>
                  </a:lnTo>
                  <a:lnTo>
                    <a:pt x="76" y="77"/>
                  </a:lnTo>
                  <a:lnTo>
                    <a:pt x="76" y="1855"/>
                  </a:lnTo>
                  <a:lnTo>
                    <a:pt x="257" y="1855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5364" y="3059"/>
              <a:ext cx="778" cy="1329"/>
            </a:xfrm>
            <a:custGeom>
              <a:avLst/>
              <a:gdLst/>
              <a:ahLst/>
              <a:cxnLst>
                <a:cxn ang="0">
                  <a:pos x="502" y="17"/>
                </a:cxn>
                <a:cxn ang="0">
                  <a:pos x="636" y="85"/>
                </a:cxn>
                <a:cxn ang="0">
                  <a:pos x="715" y="198"/>
                </a:cxn>
                <a:cxn ang="0">
                  <a:pos x="714" y="355"/>
                </a:cxn>
                <a:cxn ang="0">
                  <a:pos x="623" y="508"/>
                </a:cxn>
                <a:cxn ang="0">
                  <a:pos x="465" y="606"/>
                </a:cxn>
                <a:cxn ang="0">
                  <a:pos x="596" y="656"/>
                </a:cxn>
                <a:cxn ang="0">
                  <a:pos x="720" y="769"/>
                </a:cxn>
                <a:cxn ang="0">
                  <a:pos x="775" y="916"/>
                </a:cxn>
                <a:cxn ang="0">
                  <a:pos x="756" y="1078"/>
                </a:cxn>
                <a:cxn ang="0">
                  <a:pos x="664" y="1216"/>
                </a:cxn>
                <a:cxn ang="0">
                  <a:pos x="516" y="1306"/>
                </a:cxn>
                <a:cxn ang="0">
                  <a:pos x="335" y="1327"/>
                </a:cxn>
                <a:cxn ang="0">
                  <a:pos x="178" y="1284"/>
                </a:cxn>
                <a:cxn ang="0">
                  <a:pos x="60" y="1192"/>
                </a:cxn>
                <a:cxn ang="0">
                  <a:pos x="3" y="1063"/>
                </a:cxn>
                <a:cxn ang="0">
                  <a:pos x="15" y="964"/>
                </a:cxn>
                <a:cxn ang="0">
                  <a:pos x="63" y="922"/>
                </a:cxn>
                <a:cxn ang="0">
                  <a:pos x="126" y="916"/>
                </a:cxn>
                <a:cxn ang="0">
                  <a:pos x="193" y="958"/>
                </a:cxn>
                <a:cxn ang="0">
                  <a:pos x="209" y="1046"/>
                </a:cxn>
                <a:cxn ang="0">
                  <a:pos x="166" y="1113"/>
                </a:cxn>
                <a:cxn ang="0">
                  <a:pos x="87" y="1129"/>
                </a:cxn>
                <a:cxn ang="0">
                  <a:pos x="182" y="1224"/>
                </a:cxn>
                <a:cxn ang="0">
                  <a:pos x="297" y="1268"/>
                </a:cxn>
                <a:cxn ang="0">
                  <a:pos x="389" y="1275"/>
                </a:cxn>
                <a:cxn ang="0">
                  <a:pos x="459" y="1255"/>
                </a:cxn>
                <a:cxn ang="0">
                  <a:pos x="526" y="1196"/>
                </a:cxn>
                <a:cxn ang="0">
                  <a:pos x="572" y="1084"/>
                </a:cxn>
                <a:cxn ang="0">
                  <a:pos x="584" y="914"/>
                </a:cxn>
                <a:cxn ang="0">
                  <a:pos x="553" y="768"/>
                </a:cxn>
                <a:cxn ang="0">
                  <a:pos x="480" y="671"/>
                </a:cxn>
                <a:cxn ang="0">
                  <a:pos x="362" y="636"/>
                </a:cxn>
                <a:cxn ang="0">
                  <a:pos x="240" y="629"/>
                </a:cxn>
                <a:cxn ang="0">
                  <a:pos x="241" y="598"/>
                </a:cxn>
                <a:cxn ang="0">
                  <a:pos x="272" y="591"/>
                </a:cxn>
                <a:cxn ang="0">
                  <a:pos x="327" y="586"/>
                </a:cxn>
                <a:cxn ang="0">
                  <a:pos x="407" y="574"/>
                </a:cxn>
                <a:cxn ang="0">
                  <a:pos x="484" y="513"/>
                </a:cxn>
                <a:cxn ang="0">
                  <a:pos x="538" y="395"/>
                </a:cxn>
                <a:cxn ang="0">
                  <a:pos x="555" y="291"/>
                </a:cxn>
                <a:cxn ang="0">
                  <a:pos x="550" y="198"/>
                </a:cxn>
                <a:cxn ang="0">
                  <a:pos x="509" y="107"/>
                </a:cxn>
                <a:cxn ang="0">
                  <a:pos x="445" y="61"/>
                </a:cxn>
                <a:cxn ang="0">
                  <a:pos x="376" y="48"/>
                </a:cxn>
                <a:cxn ang="0">
                  <a:pos x="286" y="60"/>
                </a:cxn>
                <a:cxn ang="0">
                  <a:pos x="187" y="105"/>
                </a:cxn>
                <a:cxn ang="0">
                  <a:pos x="145" y="168"/>
                </a:cxn>
                <a:cxn ang="0">
                  <a:pos x="196" y="180"/>
                </a:cxn>
                <a:cxn ang="0">
                  <a:pos x="236" y="224"/>
                </a:cxn>
                <a:cxn ang="0">
                  <a:pos x="234" y="309"/>
                </a:cxn>
                <a:cxn ang="0">
                  <a:pos x="170" y="361"/>
                </a:cxn>
                <a:cxn ang="0">
                  <a:pos x="93" y="348"/>
                </a:cxn>
                <a:cxn ang="0">
                  <a:pos x="53" y="285"/>
                </a:cxn>
                <a:cxn ang="0">
                  <a:pos x="76" y="160"/>
                </a:cxn>
                <a:cxn ang="0">
                  <a:pos x="177" y="54"/>
                </a:cxn>
                <a:cxn ang="0">
                  <a:pos x="336" y="2"/>
                </a:cxn>
              </a:cxnLst>
              <a:rect l="0" t="0" r="r" b="b"/>
              <a:pathLst>
                <a:path w="778" h="1329">
                  <a:moveTo>
                    <a:pt x="382" y="0"/>
                  </a:moveTo>
                  <a:lnTo>
                    <a:pt x="423" y="2"/>
                  </a:lnTo>
                  <a:lnTo>
                    <a:pt x="464" y="8"/>
                  </a:lnTo>
                  <a:lnTo>
                    <a:pt x="502" y="17"/>
                  </a:lnTo>
                  <a:lnTo>
                    <a:pt x="539" y="29"/>
                  </a:lnTo>
                  <a:lnTo>
                    <a:pt x="574" y="45"/>
                  </a:lnTo>
                  <a:lnTo>
                    <a:pt x="607" y="64"/>
                  </a:lnTo>
                  <a:lnTo>
                    <a:pt x="636" y="85"/>
                  </a:lnTo>
                  <a:lnTo>
                    <a:pt x="662" y="110"/>
                  </a:lnTo>
                  <a:lnTo>
                    <a:pt x="684" y="137"/>
                  </a:lnTo>
                  <a:lnTo>
                    <a:pt x="703" y="166"/>
                  </a:lnTo>
                  <a:lnTo>
                    <a:pt x="715" y="198"/>
                  </a:lnTo>
                  <a:lnTo>
                    <a:pt x="724" y="231"/>
                  </a:lnTo>
                  <a:lnTo>
                    <a:pt x="727" y="266"/>
                  </a:lnTo>
                  <a:lnTo>
                    <a:pt x="724" y="311"/>
                  </a:lnTo>
                  <a:lnTo>
                    <a:pt x="714" y="355"/>
                  </a:lnTo>
                  <a:lnTo>
                    <a:pt x="699" y="397"/>
                  </a:lnTo>
                  <a:lnTo>
                    <a:pt x="678" y="437"/>
                  </a:lnTo>
                  <a:lnTo>
                    <a:pt x="653" y="474"/>
                  </a:lnTo>
                  <a:lnTo>
                    <a:pt x="623" y="508"/>
                  </a:lnTo>
                  <a:lnTo>
                    <a:pt x="588" y="539"/>
                  </a:lnTo>
                  <a:lnTo>
                    <a:pt x="551" y="565"/>
                  </a:lnTo>
                  <a:lnTo>
                    <a:pt x="509" y="588"/>
                  </a:lnTo>
                  <a:lnTo>
                    <a:pt x="465" y="606"/>
                  </a:lnTo>
                  <a:lnTo>
                    <a:pt x="466" y="606"/>
                  </a:lnTo>
                  <a:lnTo>
                    <a:pt x="513" y="618"/>
                  </a:lnTo>
                  <a:lnTo>
                    <a:pt x="557" y="635"/>
                  </a:lnTo>
                  <a:lnTo>
                    <a:pt x="596" y="656"/>
                  </a:lnTo>
                  <a:lnTo>
                    <a:pt x="633" y="680"/>
                  </a:lnTo>
                  <a:lnTo>
                    <a:pt x="666" y="707"/>
                  </a:lnTo>
                  <a:lnTo>
                    <a:pt x="695" y="737"/>
                  </a:lnTo>
                  <a:lnTo>
                    <a:pt x="720" y="769"/>
                  </a:lnTo>
                  <a:lnTo>
                    <a:pt x="740" y="804"/>
                  </a:lnTo>
                  <a:lnTo>
                    <a:pt x="757" y="840"/>
                  </a:lnTo>
                  <a:lnTo>
                    <a:pt x="769" y="878"/>
                  </a:lnTo>
                  <a:lnTo>
                    <a:pt x="775" y="916"/>
                  </a:lnTo>
                  <a:lnTo>
                    <a:pt x="778" y="956"/>
                  </a:lnTo>
                  <a:lnTo>
                    <a:pt x="775" y="998"/>
                  </a:lnTo>
                  <a:lnTo>
                    <a:pt x="769" y="1039"/>
                  </a:lnTo>
                  <a:lnTo>
                    <a:pt x="756" y="1078"/>
                  </a:lnTo>
                  <a:lnTo>
                    <a:pt x="739" y="1116"/>
                  </a:lnTo>
                  <a:lnTo>
                    <a:pt x="718" y="1152"/>
                  </a:lnTo>
                  <a:lnTo>
                    <a:pt x="693" y="1186"/>
                  </a:lnTo>
                  <a:lnTo>
                    <a:pt x="664" y="1216"/>
                  </a:lnTo>
                  <a:lnTo>
                    <a:pt x="632" y="1244"/>
                  </a:lnTo>
                  <a:lnTo>
                    <a:pt x="596" y="1269"/>
                  </a:lnTo>
                  <a:lnTo>
                    <a:pt x="558" y="1290"/>
                  </a:lnTo>
                  <a:lnTo>
                    <a:pt x="516" y="1306"/>
                  </a:lnTo>
                  <a:lnTo>
                    <a:pt x="472" y="1319"/>
                  </a:lnTo>
                  <a:lnTo>
                    <a:pt x="427" y="1326"/>
                  </a:lnTo>
                  <a:lnTo>
                    <a:pt x="378" y="1329"/>
                  </a:lnTo>
                  <a:lnTo>
                    <a:pt x="335" y="1327"/>
                  </a:lnTo>
                  <a:lnTo>
                    <a:pt x="293" y="1321"/>
                  </a:lnTo>
                  <a:lnTo>
                    <a:pt x="253" y="1312"/>
                  </a:lnTo>
                  <a:lnTo>
                    <a:pt x="214" y="1300"/>
                  </a:lnTo>
                  <a:lnTo>
                    <a:pt x="178" y="1284"/>
                  </a:lnTo>
                  <a:lnTo>
                    <a:pt x="144" y="1265"/>
                  </a:lnTo>
                  <a:lnTo>
                    <a:pt x="112" y="1244"/>
                  </a:lnTo>
                  <a:lnTo>
                    <a:pt x="84" y="1219"/>
                  </a:lnTo>
                  <a:lnTo>
                    <a:pt x="60" y="1192"/>
                  </a:lnTo>
                  <a:lnTo>
                    <a:pt x="40" y="1163"/>
                  </a:lnTo>
                  <a:lnTo>
                    <a:pt x="22" y="1132"/>
                  </a:lnTo>
                  <a:lnTo>
                    <a:pt x="11" y="1098"/>
                  </a:lnTo>
                  <a:lnTo>
                    <a:pt x="3" y="1063"/>
                  </a:lnTo>
                  <a:lnTo>
                    <a:pt x="0" y="1026"/>
                  </a:lnTo>
                  <a:lnTo>
                    <a:pt x="2" y="1002"/>
                  </a:lnTo>
                  <a:lnTo>
                    <a:pt x="7" y="982"/>
                  </a:lnTo>
                  <a:lnTo>
                    <a:pt x="15" y="964"/>
                  </a:lnTo>
                  <a:lnTo>
                    <a:pt x="24" y="950"/>
                  </a:lnTo>
                  <a:lnTo>
                    <a:pt x="36" y="938"/>
                  </a:lnTo>
                  <a:lnTo>
                    <a:pt x="49" y="929"/>
                  </a:lnTo>
                  <a:lnTo>
                    <a:pt x="63" y="922"/>
                  </a:lnTo>
                  <a:lnTo>
                    <a:pt x="77" y="917"/>
                  </a:lnTo>
                  <a:lnTo>
                    <a:pt x="92" y="915"/>
                  </a:lnTo>
                  <a:lnTo>
                    <a:pt x="106" y="914"/>
                  </a:lnTo>
                  <a:lnTo>
                    <a:pt x="126" y="916"/>
                  </a:lnTo>
                  <a:lnTo>
                    <a:pt x="145" y="921"/>
                  </a:lnTo>
                  <a:lnTo>
                    <a:pt x="164" y="930"/>
                  </a:lnTo>
                  <a:lnTo>
                    <a:pt x="179" y="942"/>
                  </a:lnTo>
                  <a:lnTo>
                    <a:pt x="193" y="958"/>
                  </a:lnTo>
                  <a:lnTo>
                    <a:pt x="202" y="976"/>
                  </a:lnTo>
                  <a:lnTo>
                    <a:pt x="209" y="998"/>
                  </a:lnTo>
                  <a:lnTo>
                    <a:pt x="211" y="1023"/>
                  </a:lnTo>
                  <a:lnTo>
                    <a:pt x="209" y="1046"/>
                  </a:lnTo>
                  <a:lnTo>
                    <a:pt x="203" y="1067"/>
                  </a:lnTo>
                  <a:lnTo>
                    <a:pt x="194" y="1085"/>
                  </a:lnTo>
                  <a:lnTo>
                    <a:pt x="181" y="1101"/>
                  </a:lnTo>
                  <a:lnTo>
                    <a:pt x="166" y="1113"/>
                  </a:lnTo>
                  <a:lnTo>
                    <a:pt x="148" y="1122"/>
                  </a:lnTo>
                  <a:lnTo>
                    <a:pt x="130" y="1128"/>
                  </a:lnTo>
                  <a:lnTo>
                    <a:pt x="108" y="1130"/>
                  </a:lnTo>
                  <a:lnTo>
                    <a:pt x="87" y="1129"/>
                  </a:lnTo>
                  <a:lnTo>
                    <a:pt x="107" y="1158"/>
                  </a:lnTo>
                  <a:lnTo>
                    <a:pt x="130" y="1183"/>
                  </a:lnTo>
                  <a:lnTo>
                    <a:pt x="155" y="1205"/>
                  </a:lnTo>
                  <a:lnTo>
                    <a:pt x="182" y="1224"/>
                  </a:lnTo>
                  <a:lnTo>
                    <a:pt x="210" y="1239"/>
                  </a:lnTo>
                  <a:lnTo>
                    <a:pt x="239" y="1251"/>
                  </a:lnTo>
                  <a:lnTo>
                    <a:pt x="269" y="1261"/>
                  </a:lnTo>
                  <a:lnTo>
                    <a:pt x="297" y="1268"/>
                  </a:lnTo>
                  <a:lnTo>
                    <a:pt x="324" y="1272"/>
                  </a:lnTo>
                  <a:lnTo>
                    <a:pt x="350" y="1275"/>
                  </a:lnTo>
                  <a:lnTo>
                    <a:pt x="374" y="1276"/>
                  </a:lnTo>
                  <a:lnTo>
                    <a:pt x="389" y="1275"/>
                  </a:lnTo>
                  <a:lnTo>
                    <a:pt x="407" y="1273"/>
                  </a:lnTo>
                  <a:lnTo>
                    <a:pt x="424" y="1269"/>
                  </a:lnTo>
                  <a:lnTo>
                    <a:pt x="441" y="1263"/>
                  </a:lnTo>
                  <a:lnTo>
                    <a:pt x="459" y="1255"/>
                  </a:lnTo>
                  <a:lnTo>
                    <a:pt x="476" y="1244"/>
                  </a:lnTo>
                  <a:lnTo>
                    <a:pt x="494" y="1231"/>
                  </a:lnTo>
                  <a:lnTo>
                    <a:pt x="510" y="1215"/>
                  </a:lnTo>
                  <a:lnTo>
                    <a:pt x="526" y="1196"/>
                  </a:lnTo>
                  <a:lnTo>
                    <a:pt x="539" y="1174"/>
                  </a:lnTo>
                  <a:lnTo>
                    <a:pt x="553" y="1148"/>
                  </a:lnTo>
                  <a:lnTo>
                    <a:pt x="563" y="1118"/>
                  </a:lnTo>
                  <a:lnTo>
                    <a:pt x="572" y="1084"/>
                  </a:lnTo>
                  <a:lnTo>
                    <a:pt x="579" y="1046"/>
                  </a:lnTo>
                  <a:lnTo>
                    <a:pt x="583" y="1004"/>
                  </a:lnTo>
                  <a:lnTo>
                    <a:pt x="585" y="957"/>
                  </a:lnTo>
                  <a:lnTo>
                    <a:pt x="584" y="914"/>
                  </a:lnTo>
                  <a:lnTo>
                    <a:pt x="580" y="874"/>
                  </a:lnTo>
                  <a:lnTo>
                    <a:pt x="573" y="836"/>
                  </a:lnTo>
                  <a:lnTo>
                    <a:pt x="564" y="800"/>
                  </a:lnTo>
                  <a:lnTo>
                    <a:pt x="553" y="768"/>
                  </a:lnTo>
                  <a:lnTo>
                    <a:pt x="539" y="739"/>
                  </a:lnTo>
                  <a:lnTo>
                    <a:pt x="522" y="713"/>
                  </a:lnTo>
                  <a:lnTo>
                    <a:pt x="502" y="690"/>
                  </a:lnTo>
                  <a:lnTo>
                    <a:pt x="480" y="671"/>
                  </a:lnTo>
                  <a:lnTo>
                    <a:pt x="455" y="656"/>
                  </a:lnTo>
                  <a:lnTo>
                    <a:pt x="427" y="645"/>
                  </a:lnTo>
                  <a:lnTo>
                    <a:pt x="396" y="638"/>
                  </a:lnTo>
                  <a:lnTo>
                    <a:pt x="362" y="636"/>
                  </a:lnTo>
                  <a:lnTo>
                    <a:pt x="265" y="636"/>
                  </a:lnTo>
                  <a:lnTo>
                    <a:pt x="255" y="635"/>
                  </a:lnTo>
                  <a:lnTo>
                    <a:pt x="246" y="633"/>
                  </a:lnTo>
                  <a:lnTo>
                    <a:pt x="240" y="629"/>
                  </a:lnTo>
                  <a:lnTo>
                    <a:pt x="236" y="623"/>
                  </a:lnTo>
                  <a:lnTo>
                    <a:pt x="235" y="614"/>
                  </a:lnTo>
                  <a:lnTo>
                    <a:pt x="237" y="605"/>
                  </a:lnTo>
                  <a:lnTo>
                    <a:pt x="241" y="598"/>
                  </a:lnTo>
                  <a:lnTo>
                    <a:pt x="247" y="594"/>
                  </a:lnTo>
                  <a:lnTo>
                    <a:pt x="255" y="592"/>
                  </a:lnTo>
                  <a:lnTo>
                    <a:pt x="263" y="591"/>
                  </a:lnTo>
                  <a:lnTo>
                    <a:pt x="272" y="591"/>
                  </a:lnTo>
                  <a:lnTo>
                    <a:pt x="285" y="590"/>
                  </a:lnTo>
                  <a:lnTo>
                    <a:pt x="299" y="589"/>
                  </a:lnTo>
                  <a:lnTo>
                    <a:pt x="314" y="587"/>
                  </a:lnTo>
                  <a:lnTo>
                    <a:pt x="327" y="586"/>
                  </a:lnTo>
                  <a:lnTo>
                    <a:pt x="337" y="585"/>
                  </a:lnTo>
                  <a:lnTo>
                    <a:pt x="370" y="583"/>
                  </a:lnTo>
                  <a:lnTo>
                    <a:pt x="388" y="579"/>
                  </a:lnTo>
                  <a:lnTo>
                    <a:pt x="407" y="574"/>
                  </a:lnTo>
                  <a:lnTo>
                    <a:pt x="426" y="565"/>
                  </a:lnTo>
                  <a:lnTo>
                    <a:pt x="445" y="552"/>
                  </a:lnTo>
                  <a:lnTo>
                    <a:pt x="465" y="535"/>
                  </a:lnTo>
                  <a:lnTo>
                    <a:pt x="484" y="513"/>
                  </a:lnTo>
                  <a:lnTo>
                    <a:pt x="503" y="485"/>
                  </a:lnTo>
                  <a:lnTo>
                    <a:pt x="518" y="456"/>
                  </a:lnTo>
                  <a:lnTo>
                    <a:pt x="529" y="425"/>
                  </a:lnTo>
                  <a:lnTo>
                    <a:pt x="538" y="395"/>
                  </a:lnTo>
                  <a:lnTo>
                    <a:pt x="545" y="365"/>
                  </a:lnTo>
                  <a:lnTo>
                    <a:pt x="550" y="337"/>
                  </a:lnTo>
                  <a:lnTo>
                    <a:pt x="553" y="312"/>
                  </a:lnTo>
                  <a:lnTo>
                    <a:pt x="555" y="291"/>
                  </a:lnTo>
                  <a:lnTo>
                    <a:pt x="556" y="275"/>
                  </a:lnTo>
                  <a:lnTo>
                    <a:pt x="556" y="264"/>
                  </a:lnTo>
                  <a:lnTo>
                    <a:pt x="554" y="230"/>
                  </a:lnTo>
                  <a:lnTo>
                    <a:pt x="550" y="198"/>
                  </a:lnTo>
                  <a:lnTo>
                    <a:pt x="543" y="170"/>
                  </a:lnTo>
                  <a:lnTo>
                    <a:pt x="533" y="146"/>
                  </a:lnTo>
                  <a:lnTo>
                    <a:pt x="522" y="125"/>
                  </a:lnTo>
                  <a:lnTo>
                    <a:pt x="509" y="107"/>
                  </a:lnTo>
                  <a:lnTo>
                    <a:pt x="495" y="91"/>
                  </a:lnTo>
                  <a:lnTo>
                    <a:pt x="479" y="79"/>
                  </a:lnTo>
                  <a:lnTo>
                    <a:pt x="463" y="68"/>
                  </a:lnTo>
                  <a:lnTo>
                    <a:pt x="445" y="61"/>
                  </a:lnTo>
                  <a:lnTo>
                    <a:pt x="428" y="55"/>
                  </a:lnTo>
                  <a:lnTo>
                    <a:pt x="409" y="51"/>
                  </a:lnTo>
                  <a:lnTo>
                    <a:pt x="392" y="49"/>
                  </a:lnTo>
                  <a:lnTo>
                    <a:pt x="376" y="48"/>
                  </a:lnTo>
                  <a:lnTo>
                    <a:pt x="356" y="49"/>
                  </a:lnTo>
                  <a:lnTo>
                    <a:pt x="334" y="51"/>
                  </a:lnTo>
                  <a:lnTo>
                    <a:pt x="311" y="54"/>
                  </a:lnTo>
                  <a:lnTo>
                    <a:pt x="286" y="60"/>
                  </a:lnTo>
                  <a:lnTo>
                    <a:pt x="260" y="68"/>
                  </a:lnTo>
                  <a:lnTo>
                    <a:pt x="235" y="78"/>
                  </a:lnTo>
                  <a:lnTo>
                    <a:pt x="210" y="90"/>
                  </a:lnTo>
                  <a:lnTo>
                    <a:pt x="187" y="105"/>
                  </a:lnTo>
                  <a:lnTo>
                    <a:pt x="165" y="123"/>
                  </a:lnTo>
                  <a:lnTo>
                    <a:pt x="144" y="144"/>
                  </a:lnTo>
                  <a:lnTo>
                    <a:pt x="127" y="168"/>
                  </a:lnTo>
                  <a:lnTo>
                    <a:pt x="145" y="168"/>
                  </a:lnTo>
                  <a:lnTo>
                    <a:pt x="157" y="170"/>
                  </a:lnTo>
                  <a:lnTo>
                    <a:pt x="169" y="172"/>
                  </a:lnTo>
                  <a:lnTo>
                    <a:pt x="182" y="175"/>
                  </a:lnTo>
                  <a:lnTo>
                    <a:pt x="196" y="180"/>
                  </a:lnTo>
                  <a:lnTo>
                    <a:pt x="208" y="187"/>
                  </a:lnTo>
                  <a:lnTo>
                    <a:pt x="219" y="197"/>
                  </a:lnTo>
                  <a:lnTo>
                    <a:pt x="228" y="209"/>
                  </a:lnTo>
                  <a:lnTo>
                    <a:pt x="236" y="224"/>
                  </a:lnTo>
                  <a:lnTo>
                    <a:pt x="241" y="243"/>
                  </a:lnTo>
                  <a:lnTo>
                    <a:pt x="243" y="264"/>
                  </a:lnTo>
                  <a:lnTo>
                    <a:pt x="241" y="287"/>
                  </a:lnTo>
                  <a:lnTo>
                    <a:pt x="234" y="309"/>
                  </a:lnTo>
                  <a:lnTo>
                    <a:pt x="224" y="327"/>
                  </a:lnTo>
                  <a:lnTo>
                    <a:pt x="209" y="342"/>
                  </a:lnTo>
                  <a:lnTo>
                    <a:pt x="192" y="353"/>
                  </a:lnTo>
                  <a:lnTo>
                    <a:pt x="170" y="361"/>
                  </a:lnTo>
                  <a:lnTo>
                    <a:pt x="147" y="363"/>
                  </a:lnTo>
                  <a:lnTo>
                    <a:pt x="128" y="361"/>
                  </a:lnTo>
                  <a:lnTo>
                    <a:pt x="109" y="356"/>
                  </a:lnTo>
                  <a:lnTo>
                    <a:pt x="93" y="348"/>
                  </a:lnTo>
                  <a:lnTo>
                    <a:pt x="79" y="336"/>
                  </a:lnTo>
                  <a:lnTo>
                    <a:pt x="68" y="322"/>
                  </a:lnTo>
                  <a:lnTo>
                    <a:pt x="59" y="305"/>
                  </a:lnTo>
                  <a:lnTo>
                    <a:pt x="53" y="285"/>
                  </a:lnTo>
                  <a:lnTo>
                    <a:pt x="51" y="262"/>
                  </a:lnTo>
                  <a:lnTo>
                    <a:pt x="54" y="227"/>
                  </a:lnTo>
                  <a:lnTo>
                    <a:pt x="63" y="192"/>
                  </a:lnTo>
                  <a:lnTo>
                    <a:pt x="76" y="160"/>
                  </a:lnTo>
                  <a:lnTo>
                    <a:pt x="95" y="129"/>
                  </a:lnTo>
                  <a:lnTo>
                    <a:pt x="118" y="102"/>
                  </a:lnTo>
                  <a:lnTo>
                    <a:pt x="146" y="76"/>
                  </a:lnTo>
                  <a:lnTo>
                    <a:pt x="177" y="54"/>
                  </a:lnTo>
                  <a:lnTo>
                    <a:pt x="213" y="36"/>
                  </a:lnTo>
                  <a:lnTo>
                    <a:pt x="251" y="20"/>
                  </a:lnTo>
                  <a:lnTo>
                    <a:pt x="292" y="9"/>
                  </a:lnTo>
                  <a:lnTo>
                    <a:pt x="336" y="2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6267" y="2897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1855"/>
                </a:cxn>
                <a:cxn ang="0">
                  <a:pos x="182" y="1855"/>
                </a:cxn>
                <a:cxn ang="0">
                  <a:pos x="182" y="77"/>
                </a:cxn>
                <a:cxn ang="0">
                  <a:pos x="0" y="77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1855"/>
                  </a:lnTo>
                  <a:lnTo>
                    <a:pt x="182" y="1855"/>
                  </a:lnTo>
                  <a:lnTo>
                    <a:pt x="182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" name="Group 21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4643437" y="3645024"/>
            <a:ext cx="398738" cy="252412"/>
            <a:chOff x="2989" y="2489"/>
            <a:chExt cx="3052" cy="1932"/>
          </a:xfrm>
        </p:grpSpPr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2989" y="2556"/>
              <a:ext cx="1283" cy="1384"/>
            </a:xfrm>
            <a:custGeom>
              <a:avLst/>
              <a:gdLst/>
              <a:ahLst/>
              <a:cxnLst>
                <a:cxn ang="0">
                  <a:pos x="494" y="876"/>
                </a:cxn>
                <a:cxn ang="0">
                  <a:pos x="863" y="239"/>
                </a:cxn>
                <a:cxn ang="0">
                  <a:pos x="982" y="1"/>
                </a:cxn>
                <a:cxn ang="0">
                  <a:pos x="997" y="8"/>
                </a:cxn>
                <a:cxn ang="0">
                  <a:pos x="1003" y="29"/>
                </a:cxn>
                <a:cxn ang="0">
                  <a:pos x="1118" y="1254"/>
                </a:cxn>
                <a:cxn ang="0">
                  <a:pos x="1121" y="1281"/>
                </a:cxn>
                <a:cxn ang="0">
                  <a:pos x="1127" y="1300"/>
                </a:cxn>
                <a:cxn ang="0">
                  <a:pos x="1142" y="1313"/>
                </a:cxn>
                <a:cxn ang="0">
                  <a:pos x="1168" y="1320"/>
                </a:cxn>
                <a:cxn ang="0">
                  <a:pos x="1211" y="1324"/>
                </a:cxn>
                <a:cxn ang="0">
                  <a:pos x="1262" y="1325"/>
                </a:cxn>
                <a:cxn ang="0">
                  <a:pos x="1277" y="1330"/>
                </a:cxn>
                <a:cxn ang="0">
                  <a:pos x="1283" y="1345"/>
                </a:cxn>
                <a:cxn ang="0">
                  <a:pos x="1278" y="1370"/>
                </a:cxn>
                <a:cxn ang="0">
                  <a:pos x="1267" y="1381"/>
                </a:cxn>
                <a:cxn ang="0">
                  <a:pos x="1254" y="1384"/>
                </a:cxn>
                <a:cxn ang="0">
                  <a:pos x="795" y="1383"/>
                </a:cxn>
                <a:cxn ang="0">
                  <a:pos x="784" y="1378"/>
                </a:cxn>
                <a:cxn ang="0">
                  <a:pos x="778" y="1363"/>
                </a:cxn>
                <a:cxn ang="0">
                  <a:pos x="782" y="1338"/>
                </a:cxn>
                <a:cxn ang="0">
                  <a:pos x="795" y="1327"/>
                </a:cxn>
                <a:cxn ang="0">
                  <a:pos x="812" y="1324"/>
                </a:cxn>
                <a:cxn ang="0">
                  <a:pos x="848" y="1323"/>
                </a:cxn>
                <a:cxn ang="0">
                  <a:pos x="896" y="1316"/>
                </a:cxn>
                <a:cxn ang="0">
                  <a:pos x="927" y="1305"/>
                </a:cxn>
                <a:cxn ang="0">
                  <a:pos x="949" y="1287"/>
                </a:cxn>
                <a:cxn ang="0">
                  <a:pos x="958" y="1260"/>
                </a:cxn>
                <a:cxn ang="0">
                  <a:pos x="957" y="1240"/>
                </a:cxn>
                <a:cxn ang="0">
                  <a:pos x="953" y="1201"/>
                </a:cxn>
                <a:cxn ang="0">
                  <a:pos x="948" y="1149"/>
                </a:cxn>
                <a:cxn ang="0">
                  <a:pos x="944" y="1091"/>
                </a:cxn>
                <a:cxn ang="0">
                  <a:pos x="938" y="1034"/>
                </a:cxn>
                <a:cxn ang="0">
                  <a:pos x="933" y="984"/>
                </a:cxn>
                <a:cxn ang="0">
                  <a:pos x="929" y="948"/>
                </a:cxn>
                <a:cxn ang="0">
                  <a:pos x="459" y="937"/>
                </a:cxn>
                <a:cxn ang="0">
                  <a:pos x="306" y="1203"/>
                </a:cxn>
                <a:cxn ang="0">
                  <a:pos x="292" y="1239"/>
                </a:cxn>
                <a:cxn ang="0">
                  <a:pos x="292" y="1272"/>
                </a:cxn>
                <a:cxn ang="0">
                  <a:pos x="307" y="1297"/>
                </a:cxn>
                <a:cxn ang="0">
                  <a:pos x="331" y="1312"/>
                </a:cxn>
                <a:cxn ang="0">
                  <a:pos x="361" y="1321"/>
                </a:cxn>
                <a:cxn ang="0">
                  <a:pos x="384" y="1323"/>
                </a:cxn>
                <a:cxn ang="0">
                  <a:pos x="398" y="1326"/>
                </a:cxn>
                <a:cxn ang="0">
                  <a:pos x="406" y="1337"/>
                </a:cxn>
                <a:cxn ang="0">
                  <a:pos x="406" y="1359"/>
                </a:cxn>
                <a:cxn ang="0">
                  <a:pos x="397" y="1375"/>
                </a:cxn>
                <a:cxn ang="0">
                  <a:pos x="384" y="1381"/>
                </a:cxn>
                <a:cxn ang="0">
                  <a:pos x="24" y="1382"/>
                </a:cxn>
                <a:cxn ang="0">
                  <a:pos x="7" y="1376"/>
                </a:cxn>
                <a:cxn ang="0">
                  <a:pos x="0" y="1361"/>
                </a:cxn>
                <a:cxn ang="0">
                  <a:pos x="4" y="1337"/>
                </a:cxn>
                <a:cxn ang="0">
                  <a:pos x="14" y="1327"/>
                </a:cxn>
                <a:cxn ang="0">
                  <a:pos x="30" y="1323"/>
                </a:cxn>
                <a:cxn ang="0">
                  <a:pos x="67" y="1319"/>
                </a:cxn>
                <a:cxn ang="0">
                  <a:pos x="119" y="1306"/>
                </a:cxn>
                <a:cxn ang="0">
                  <a:pos x="170" y="1279"/>
                </a:cxn>
                <a:cxn ang="0">
                  <a:pos x="221" y="1232"/>
                </a:cxn>
                <a:cxn ang="0">
                  <a:pos x="270" y="1160"/>
                </a:cxn>
                <a:cxn ang="0">
                  <a:pos x="925" y="24"/>
                </a:cxn>
                <a:cxn ang="0">
                  <a:pos x="938" y="9"/>
                </a:cxn>
                <a:cxn ang="0">
                  <a:pos x="956" y="1"/>
                </a:cxn>
              </a:cxnLst>
              <a:rect l="0" t="0" r="r" b="b"/>
              <a:pathLst>
                <a:path w="1283" h="1384">
                  <a:moveTo>
                    <a:pt x="863" y="239"/>
                  </a:moveTo>
                  <a:lnTo>
                    <a:pt x="494" y="876"/>
                  </a:lnTo>
                  <a:lnTo>
                    <a:pt x="923" y="876"/>
                  </a:lnTo>
                  <a:lnTo>
                    <a:pt x="863" y="239"/>
                  </a:lnTo>
                  <a:close/>
                  <a:moveTo>
                    <a:pt x="969" y="0"/>
                  </a:moveTo>
                  <a:lnTo>
                    <a:pt x="982" y="1"/>
                  </a:lnTo>
                  <a:lnTo>
                    <a:pt x="991" y="3"/>
                  </a:lnTo>
                  <a:lnTo>
                    <a:pt x="997" y="8"/>
                  </a:lnTo>
                  <a:lnTo>
                    <a:pt x="1001" y="17"/>
                  </a:lnTo>
                  <a:lnTo>
                    <a:pt x="1003" y="29"/>
                  </a:lnTo>
                  <a:lnTo>
                    <a:pt x="1005" y="46"/>
                  </a:lnTo>
                  <a:lnTo>
                    <a:pt x="1118" y="1254"/>
                  </a:lnTo>
                  <a:lnTo>
                    <a:pt x="1120" y="1268"/>
                  </a:lnTo>
                  <a:lnTo>
                    <a:pt x="1121" y="1281"/>
                  </a:lnTo>
                  <a:lnTo>
                    <a:pt x="1124" y="1291"/>
                  </a:lnTo>
                  <a:lnTo>
                    <a:pt x="1127" y="1300"/>
                  </a:lnTo>
                  <a:lnTo>
                    <a:pt x="1133" y="1307"/>
                  </a:lnTo>
                  <a:lnTo>
                    <a:pt x="1142" y="1313"/>
                  </a:lnTo>
                  <a:lnTo>
                    <a:pt x="1154" y="1317"/>
                  </a:lnTo>
                  <a:lnTo>
                    <a:pt x="1168" y="1320"/>
                  </a:lnTo>
                  <a:lnTo>
                    <a:pt x="1187" y="1322"/>
                  </a:lnTo>
                  <a:lnTo>
                    <a:pt x="1211" y="1324"/>
                  </a:lnTo>
                  <a:lnTo>
                    <a:pt x="1251" y="1324"/>
                  </a:lnTo>
                  <a:lnTo>
                    <a:pt x="1262" y="1325"/>
                  </a:lnTo>
                  <a:lnTo>
                    <a:pt x="1271" y="1327"/>
                  </a:lnTo>
                  <a:lnTo>
                    <a:pt x="1277" y="1330"/>
                  </a:lnTo>
                  <a:lnTo>
                    <a:pt x="1281" y="1336"/>
                  </a:lnTo>
                  <a:lnTo>
                    <a:pt x="1283" y="1345"/>
                  </a:lnTo>
                  <a:lnTo>
                    <a:pt x="1282" y="1359"/>
                  </a:lnTo>
                  <a:lnTo>
                    <a:pt x="1278" y="1370"/>
                  </a:lnTo>
                  <a:lnTo>
                    <a:pt x="1274" y="1377"/>
                  </a:lnTo>
                  <a:lnTo>
                    <a:pt x="1267" y="1381"/>
                  </a:lnTo>
                  <a:lnTo>
                    <a:pt x="1261" y="1383"/>
                  </a:lnTo>
                  <a:lnTo>
                    <a:pt x="1254" y="1384"/>
                  </a:lnTo>
                  <a:lnTo>
                    <a:pt x="801" y="1384"/>
                  </a:lnTo>
                  <a:lnTo>
                    <a:pt x="795" y="1383"/>
                  </a:lnTo>
                  <a:lnTo>
                    <a:pt x="790" y="1381"/>
                  </a:lnTo>
                  <a:lnTo>
                    <a:pt x="784" y="1378"/>
                  </a:lnTo>
                  <a:lnTo>
                    <a:pt x="780" y="1372"/>
                  </a:lnTo>
                  <a:lnTo>
                    <a:pt x="778" y="1363"/>
                  </a:lnTo>
                  <a:lnTo>
                    <a:pt x="779" y="1349"/>
                  </a:lnTo>
                  <a:lnTo>
                    <a:pt x="782" y="1338"/>
                  </a:lnTo>
                  <a:lnTo>
                    <a:pt x="788" y="1331"/>
                  </a:lnTo>
                  <a:lnTo>
                    <a:pt x="795" y="1327"/>
                  </a:lnTo>
                  <a:lnTo>
                    <a:pt x="802" y="1325"/>
                  </a:lnTo>
                  <a:lnTo>
                    <a:pt x="812" y="1324"/>
                  </a:lnTo>
                  <a:lnTo>
                    <a:pt x="834" y="1324"/>
                  </a:lnTo>
                  <a:lnTo>
                    <a:pt x="848" y="1323"/>
                  </a:lnTo>
                  <a:lnTo>
                    <a:pt x="863" y="1322"/>
                  </a:lnTo>
                  <a:lnTo>
                    <a:pt x="896" y="1316"/>
                  </a:lnTo>
                  <a:lnTo>
                    <a:pt x="913" y="1311"/>
                  </a:lnTo>
                  <a:lnTo>
                    <a:pt x="927" y="1305"/>
                  </a:lnTo>
                  <a:lnTo>
                    <a:pt x="940" y="1297"/>
                  </a:lnTo>
                  <a:lnTo>
                    <a:pt x="949" y="1287"/>
                  </a:lnTo>
                  <a:lnTo>
                    <a:pt x="956" y="1275"/>
                  </a:lnTo>
                  <a:lnTo>
                    <a:pt x="958" y="1260"/>
                  </a:lnTo>
                  <a:lnTo>
                    <a:pt x="958" y="1253"/>
                  </a:lnTo>
                  <a:lnTo>
                    <a:pt x="957" y="1240"/>
                  </a:lnTo>
                  <a:lnTo>
                    <a:pt x="955" y="1223"/>
                  </a:lnTo>
                  <a:lnTo>
                    <a:pt x="953" y="1201"/>
                  </a:lnTo>
                  <a:lnTo>
                    <a:pt x="951" y="1176"/>
                  </a:lnTo>
                  <a:lnTo>
                    <a:pt x="948" y="1149"/>
                  </a:lnTo>
                  <a:lnTo>
                    <a:pt x="945" y="1121"/>
                  </a:lnTo>
                  <a:lnTo>
                    <a:pt x="944" y="1091"/>
                  </a:lnTo>
                  <a:lnTo>
                    <a:pt x="941" y="1062"/>
                  </a:lnTo>
                  <a:lnTo>
                    <a:pt x="938" y="1034"/>
                  </a:lnTo>
                  <a:lnTo>
                    <a:pt x="935" y="1008"/>
                  </a:lnTo>
                  <a:lnTo>
                    <a:pt x="933" y="984"/>
                  </a:lnTo>
                  <a:lnTo>
                    <a:pt x="931" y="964"/>
                  </a:lnTo>
                  <a:lnTo>
                    <a:pt x="929" y="948"/>
                  </a:lnTo>
                  <a:lnTo>
                    <a:pt x="928" y="937"/>
                  </a:lnTo>
                  <a:lnTo>
                    <a:pt x="459" y="937"/>
                  </a:lnTo>
                  <a:lnTo>
                    <a:pt x="316" y="1184"/>
                  </a:lnTo>
                  <a:lnTo>
                    <a:pt x="306" y="1203"/>
                  </a:lnTo>
                  <a:lnTo>
                    <a:pt x="297" y="1222"/>
                  </a:lnTo>
                  <a:lnTo>
                    <a:pt x="292" y="1239"/>
                  </a:lnTo>
                  <a:lnTo>
                    <a:pt x="290" y="1256"/>
                  </a:lnTo>
                  <a:lnTo>
                    <a:pt x="292" y="1272"/>
                  </a:lnTo>
                  <a:lnTo>
                    <a:pt x="298" y="1286"/>
                  </a:lnTo>
                  <a:lnTo>
                    <a:pt x="307" y="1297"/>
                  </a:lnTo>
                  <a:lnTo>
                    <a:pt x="317" y="1306"/>
                  </a:lnTo>
                  <a:lnTo>
                    <a:pt x="331" y="1312"/>
                  </a:lnTo>
                  <a:lnTo>
                    <a:pt x="345" y="1317"/>
                  </a:lnTo>
                  <a:lnTo>
                    <a:pt x="361" y="1321"/>
                  </a:lnTo>
                  <a:lnTo>
                    <a:pt x="377" y="1323"/>
                  </a:lnTo>
                  <a:lnTo>
                    <a:pt x="384" y="1323"/>
                  </a:lnTo>
                  <a:lnTo>
                    <a:pt x="391" y="1324"/>
                  </a:lnTo>
                  <a:lnTo>
                    <a:pt x="398" y="1326"/>
                  </a:lnTo>
                  <a:lnTo>
                    <a:pt x="403" y="1330"/>
                  </a:lnTo>
                  <a:lnTo>
                    <a:pt x="406" y="1337"/>
                  </a:lnTo>
                  <a:lnTo>
                    <a:pt x="407" y="1346"/>
                  </a:lnTo>
                  <a:lnTo>
                    <a:pt x="406" y="1359"/>
                  </a:lnTo>
                  <a:lnTo>
                    <a:pt x="403" y="1369"/>
                  </a:lnTo>
                  <a:lnTo>
                    <a:pt x="397" y="1375"/>
                  </a:lnTo>
                  <a:lnTo>
                    <a:pt x="391" y="1379"/>
                  </a:lnTo>
                  <a:lnTo>
                    <a:pt x="384" y="1381"/>
                  </a:lnTo>
                  <a:lnTo>
                    <a:pt x="377" y="1382"/>
                  </a:lnTo>
                  <a:lnTo>
                    <a:pt x="24" y="1382"/>
                  </a:lnTo>
                  <a:lnTo>
                    <a:pt x="14" y="1380"/>
                  </a:lnTo>
                  <a:lnTo>
                    <a:pt x="7" y="1376"/>
                  </a:lnTo>
                  <a:lnTo>
                    <a:pt x="2" y="1369"/>
                  </a:lnTo>
                  <a:lnTo>
                    <a:pt x="0" y="1361"/>
                  </a:lnTo>
                  <a:lnTo>
                    <a:pt x="1" y="1347"/>
                  </a:lnTo>
                  <a:lnTo>
                    <a:pt x="4" y="1337"/>
                  </a:lnTo>
                  <a:lnTo>
                    <a:pt x="9" y="1331"/>
                  </a:lnTo>
                  <a:lnTo>
                    <a:pt x="14" y="1327"/>
                  </a:lnTo>
                  <a:lnTo>
                    <a:pt x="22" y="1324"/>
                  </a:lnTo>
                  <a:lnTo>
                    <a:pt x="30" y="1323"/>
                  </a:lnTo>
                  <a:lnTo>
                    <a:pt x="40" y="1322"/>
                  </a:lnTo>
                  <a:lnTo>
                    <a:pt x="67" y="1319"/>
                  </a:lnTo>
                  <a:lnTo>
                    <a:pt x="93" y="1314"/>
                  </a:lnTo>
                  <a:lnTo>
                    <a:pt x="119" y="1306"/>
                  </a:lnTo>
                  <a:lnTo>
                    <a:pt x="145" y="1295"/>
                  </a:lnTo>
                  <a:lnTo>
                    <a:pt x="170" y="1279"/>
                  </a:lnTo>
                  <a:lnTo>
                    <a:pt x="195" y="1258"/>
                  </a:lnTo>
                  <a:lnTo>
                    <a:pt x="221" y="1232"/>
                  </a:lnTo>
                  <a:lnTo>
                    <a:pt x="245" y="1200"/>
                  </a:lnTo>
                  <a:lnTo>
                    <a:pt x="270" y="1160"/>
                  </a:lnTo>
                  <a:lnTo>
                    <a:pt x="920" y="33"/>
                  </a:lnTo>
                  <a:lnTo>
                    <a:pt x="925" y="24"/>
                  </a:lnTo>
                  <a:lnTo>
                    <a:pt x="931" y="16"/>
                  </a:lnTo>
                  <a:lnTo>
                    <a:pt x="938" y="9"/>
                  </a:lnTo>
                  <a:lnTo>
                    <a:pt x="945" y="4"/>
                  </a:lnTo>
                  <a:lnTo>
                    <a:pt x="956" y="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4460" y="2489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77"/>
                </a:cxn>
                <a:cxn ang="0">
                  <a:pos x="76" y="77"/>
                </a:cxn>
                <a:cxn ang="0">
                  <a:pos x="76" y="1855"/>
                </a:cxn>
                <a:cxn ang="0">
                  <a:pos x="257" y="1855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77"/>
                  </a:lnTo>
                  <a:lnTo>
                    <a:pt x="76" y="77"/>
                  </a:lnTo>
                  <a:lnTo>
                    <a:pt x="76" y="1855"/>
                  </a:lnTo>
                  <a:lnTo>
                    <a:pt x="257" y="1855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4969" y="2651"/>
              <a:ext cx="618" cy="1286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57" y="0"/>
                </a:cxn>
                <a:cxn ang="0">
                  <a:pos x="369" y="2"/>
                </a:cxn>
                <a:cxn ang="0">
                  <a:pos x="377" y="6"/>
                </a:cxn>
                <a:cxn ang="0">
                  <a:pos x="380" y="12"/>
                </a:cxn>
                <a:cxn ang="0">
                  <a:pos x="383" y="21"/>
                </a:cxn>
                <a:cxn ang="0">
                  <a:pos x="384" y="34"/>
                </a:cxn>
                <a:cxn ang="0">
                  <a:pos x="384" y="51"/>
                </a:cxn>
                <a:cxn ang="0">
                  <a:pos x="383" y="1134"/>
                </a:cxn>
                <a:cxn ang="0">
                  <a:pos x="383" y="1151"/>
                </a:cxn>
                <a:cxn ang="0">
                  <a:pos x="384" y="1165"/>
                </a:cxn>
                <a:cxn ang="0">
                  <a:pos x="387" y="1178"/>
                </a:cxn>
                <a:cxn ang="0">
                  <a:pos x="391" y="1189"/>
                </a:cxn>
                <a:cxn ang="0">
                  <a:pos x="398" y="1199"/>
                </a:cxn>
                <a:cxn ang="0">
                  <a:pos x="408" y="1207"/>
                </a:cxn>
                <a:cxn ang="0">
                  <a:pos x="420" y="1213"/>
                </a:cxn>
                <a:cxn ang="0">
                  <a:pos x="438" y="1218"/>
                </a:cxn>
                <a:cxn ang="0">
                  <a:pos x="459" y="1222"/>
                </a:cxn>
                <a:cxn ang="0">
                  <a:pos x="486" y="1224"/>
                </a:cxn>
                <a:cxn ang="0">
                  <a:pos x="519" y="1226"/>
                </a:cxn>
                <a:cxn ang="0">
                  <a:pos x="618" y="1226"/>
                </a:cxn>
                <a:cxn ang="0">
                  <a:pos x="618" y="1286"/>
                </a:cxn>
                <a:cxn ang="0">
                  <a:pos x="11" y="1286"/>
                </a:cxn>
                <a:cxn ang="0">
                  <a:pos x="11" y="1226"/>
                </a:cxn>
                <a:cxn ang="0">
                  <a:pos x="109" y="1226"/>
                </a:cxn>
                <a:cxn ang="0">
                  <a:pos x="142" y="1224"/>
                </a:cxn>
                <a:cxn ang="0">
                  <a:pos x="169" y="1221"/>
                </a:cxn>
                <a:cxn ang="0">
                  <a:pos x="191" y="1217"/>
                </a:cxn>
                <a:cxn ang="0">
                  <a:pos x="208" y="1212"/>
                </a:cxn>
                <a:cxn ang="0">
                  <a:pos x="221" y="1206"/>
                </a:cxn>
                <a:cxn ang="0">
                  <a:pos x="230" y="1198"/>
                </a:cxn>
                <a:cxn ang="0">
                  <a:pos x="237" y="1189"/>
                </a:cxn>
                <a:cxn ang="0">
                  <a:pos x="241" y="1177"/>
                </a:cxn>
                <a:cxn ang="0">
                  <a:pos x="244" y="1165"/>
                </a:cxn>
                <a:cxn ang="0">
                  <a:pos x="245" y="1150"/>
                </a:cxn>
                <a:cxn ang="0">
                  <a:pos x="245" y="133"/>
                </a:cxn>
                <a:cxn ang="0">
                  <a:pos x="208" y="150"/>
                </a:cxn>
                <a:cxn ang="0">
                  <a:pos x="170" y="162"/>
                </a:cxn>
                <a:cxn ang="0">
                  <a:pos x="135" y="172"/>
                </a:cxn>
                <a:cxn ang="0">
                  <a:pos x="100" y="178"/>
                </a:cxn>
                <a:cxn ang="0">
                  <a:pos x="69" y="181"/>
                </a:cxn>
                <a:cxn ang="0">
                  <a:pos x="41" y="183"/>
                </a:cxn>
                <a:cxn ang="0">
                  <a:pos x="18" y="184"/>
                </a:cxn>
                <a:cxn ang="0">
                  <a:pos x="0" y="184"/>
                </a:cxn>
                <a:cxn ang="0">
                  <a:pos x="0" y="124"/>
                </a:cxn>
                <a:cxn ang="0">
                  <a:pos x="18" y="124"/>
                </a:cxn>
                <a:cxn ang="0">
                  <a:pos x="38" y="123"/>
                </a:cxn>
                <a:cxn ang="0">
                  <a:pos x="62" y="122"/>
                </a:cxn>
                <a:cxn ang="0">
                  <a:pos x="89" y="119"/>
                </a:cxn>
                <a:cxn ang="0">
                  <a:pos x="118" y="115"/>
                </a:cxn>
                <a:cxn ang="0">
                  <a:pos x="149" y="108"/>
                </a:cxn>
                <a:cxn ang="0">
                  <a:pos x="181" y="99"/>
                </a:cxn>
                <a:cxn ang="0">
                  <a:pos x="214" y="87"/>
                </a:cxn>
                <a:cxn ang="0">
                  <a:pos x="247" y="72"/>
                </a:cxn>
                <a:cxn ang="0">
                  <a:pos x="280" y="52"/>
                </a:cxn>
                <a:cxn ang="0">
                  <a:pos x="311" y="28"/>
                </a:cxn>
                <a:cxn ang="0">
                  <a:pos x="341" y="0"/>
                </a:cxn>
              </a:cxnLst>
              <a:rect l="0" t="0" r="r" b="b"/>
              <a:pathLst>
                <a:path w="618" h="1286">
                  <a:moveTo>
                    <a:pt x="341" y="0"/>
                  </a:moveTo>
                  <a:lnTo>
                    <a:pt x="357" y="0"/>
                  </a:lnTo>
                  <a:lnTo>
                    <a:pt x="369" y="2"/>
                  </a:lnTo>
                  <a:lnTo>
                    <a:pt x="377" y="6"/>
                  </a:lnTo>
                  <a:lnTo>
                    <a:pt x="380" y="12"/>
                  </a:lnTo>
                  <a:lnTo>
                    <a:pt x="383" y="21"/>
                  </a:lnTo>
                  <a:lnTo>
                    <a:pt x="384" y="34"/>
                  </a:lnTo>
                  <a:lnTo>
                    <a:pt x="384" y="51"/>
                  </a:lnTo>
                  <a:lnTo>
                    <a:pt x="383" y="1134"/>
                  </a:lnTo>
                  <a:lnTo>
                    <a:pt x="383" y="1151"/>
                  </a:lnTo>
                  <a:lnTo>
                    <a:pt x="384" y="1165"/>
                  </a:lnTo>
                  <a:lnTo>
                    <a:pt x="387" y="1178"/>
                  </a:lnTo>
                  <a:lnTo>
                    <a:pt x="391" y="1189"/>
                  </a:lnTo>
                  <a:lnTo>
                    <a:pt x="398" y="1199"/>
                  </a:lnTo>
                  <a:lnTo>
                    <a:pt x="408" y="1207"/>
                  </a:lnTo>
                  <a:lnTo>
                    <a:pt x="420" y="1213"/>
                  </a:lnTo>
                  <a:lnTo>
                    <a:pt x="438" y="1218"/>
                  </a:lnTo>
                  <a:lnTo>
                    <a:pt x="459" y="1222"/>
                  </a:lnTo>
                  <a:lnTo>
                    <a:pt x="486" y="1224"/>
                  </a:lnTo>
                  <a:lnTo>
                    <a:pt x="519" y="1226"/>
                  </a:lnTo>
                  <a:lnTo>
                    <a:pt x="618" y="1226"/>
                  </a:lnTo>
                  <a:lnTo>
                    <a:pt x="618" y="1286"/>
                  </a:lnTo>
                  <a:lnTo>
                    <a:pt x="11" y="1286"/>
                  </a:lnTo>
                  <a:lnTo>
                    <a:pt x="11" y="1226"/>
                  </a:lnTo>
                  <a:lnTo>
                    <a:pt x="109" y="1226"/>
                  </a:lnTo>
                  <a:lnTo>
                    <a:pt x="142" y="1224"/>
                  </a:lnTo>
                  <a:lnTo>
                    <a:pt x="169" y="1221"/>
                  </a:lnTo>
                  <a:lnTo>
                    <a:pt x="191" y="1217"/>
                  </a:lnTo>
                  <a:lnTo>
                    <a:pt x="208" y="1212"/>
                  </a:lnTo>
                  <a:lnTo>
                    <a:pt x="221" y="1206"/>
                  </a:lnTo>
                  <a:lnTo>
                    <a:pt x="230" y="1198"/>
                  </a:lnTo>
                  <a:lnTo>
                    <a:pt x="237" y="1189"/>
                  </a:lnTo>
                  <a:lnTo>
                    <a:pt x="241" y="1177"/>
                  </a:lnTo>
                  <a:lnTo>
                    <a:pt x="244" y="1165"/>
                  </a:lnTo>
                  <a:lnTo>
                    <a:pt x="245" y="1150"/>
                  </a:lnTo>
                  <a:lnTo>
                    <a:pt x="245" y="133"/>
                  </a:lnTo>
                  <a:lnTo>
                    <a:pt x="208" y="150"/>
                  </a:lnTo>
                  <a:lnTo>
                    <a:pt x="170" y="162"/>
                  </a:lnTo>
                  <a:lnTo>
                    <a:pt x="135" y="172"/>
                  </a:lnTo>
                  <a:lnTo>
                    <a:pt x="100" y="178"/>
                  </a:lnTo>
                  <a:lnTo>
                    <a:pt x="69" y="181"/>
                  </a:lnTo>
                  <a:lnTo>
                    <a:pt x="41" y="183"/>
                  </a:lnTo>
                  <a:lnTo>
                    <a:pt x="18" y="184"/>
                  </a:lnTo>
                  <a:lnTo>
                    <a:pt x="0" y="184"/>
                  </a:lnTo>
                  <a:lnTo>
                    <a:pt x="0" y="124"/>
                  </a:lnTo>
                  <a:lnTo>
                    <a:pt x="18" y="124"/>
                  </a:lnTo>
                  <a:lnTo>
                    <a:pt x="38" y="123"/>
                  </a:lnTo>
                  <a:lnTo>
                    <a:pt x="62" y="122"/>
                  </a:lnTo>
                  <a:lnTo>
                    <a:pt x="89" y="119"/>
                  </a:lnTo>
                  <a:lnTo>
                    <a:pt x="118" y="115"/>
                  </a:lnTo>
                  <a:lnTo>
                    <a:pt x="149" y="108"/>
                  </a:lnTo>
                  <a:lnTo>
                    <a:pt x="181" y="99"/>
                  </a:lnTo>
                  <a:lnTo>
                    <a:pt x="214" y="87"/>
                  </a:lnTo>
                  <a:lnTo>
                    <a:pt x="247" y="72"/>
                  </a:lnTo>
                  <a:lnTo>
                    <a:pt x="280" y="52"/>
                  </a:lnTo>
                  <a:lnTo>
                    <a:pt x="311" y="28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5784" y="2489"/>
              <a:ext cx="257" cy="19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7" y="0"/>
                </a:cxn>
                <a:cxn ang="0">
                  <a:pos x="257" y="1932"/>
                </a:cxn>
                <a:cxn ang="0">
                  <a:pos x="0" y="1932"/>
                </a:cxn>
                <a:cxn ang="0">
                  <a:pos x="0" y="1855"/>
                </a:cxn>
                <a:cxn ang="0">
                  <a:pos x="182" y="1855"/>
                </a:cxn>
                <a:cxn ang="0">
                  <a:pos x="182" y="77"/>
                </a:cxn>
                <a:cxn ang="0">
                  <a:pos x="0" y="77"/>
                </a:cxn>
                <a:cxn ang="0">
                  <a:pos x="0" y="0"/>
                </a:cxn>
              </a:cxnLst>
              <a:rect l="0" t="0" r="r" b="b"/>
              <a:pathLst>
                <a:path w="257" h="1932">
                  <a:moveTo>
                    <a:pt x="0" y="0"/>
                  </a:moveTo>
                  <a:lnTo>
                    <a:pt x="257" y="0"/>
                  </a:lnTo>
                  <a:lnTo>
                    <a:pt x="257" y="1932"/>
                  </a:lnTo>
                  <a:lnTo>
                    <a:pt x="0" y="1932"/>
                  </a:lnTo>
                  <a:lnTo>
                    <a:pt x="0" y="1855"/>
                  </a:lnTo>
                  <a:lnTo>
                    <a:pt x="182" y="1855"/>
                  </a:lnTo>
                  <a:lnTo>
                    <a:pt x="182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5" name="Oval 160"/>
          <p:cNvSpPr>
            <a:spLocks noChangeArrowheads="1"/>
          </p:cNvSpPr>
          <p:nvPr/>
        </p:nvSpPr>
        <p:spPr bwMode="auto">
          <a:xfrm>
            <a:off x="5508104" y="5732934"/>
            <a:ext cx="431800" cy="431800"/>
          </a:xfrm>
          <a:prstGeom prst="ellipse">
            <a:avLst/>
          </a:prstGeom>
          <a:gradFill rotWithShape="1">
            <a:gsLst>
              <a:gs pos="0">
                <a:srgbClr val="9999FF"/>
              </a:gs>
              <a:gs pos="100000">
                <a:srgbClr val="9999FF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" name="Group 5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5292080" y="6164982"/>
            <a:ext cx="1179357" cy="252412"/>
            <a:chOff x="3757" y="3983"/>
            <a:chExt cx="9041" cy="1935"/>
          </a:xfrm>
        </p:grpSpPr>
        <p:sp>
          <p:nvSpPr>
            <p:cNvPr id="52231" name="Freeform 7"/>
            <p:cNvSpPr>
              <a:spLocks noEditPoints="1"/>
            </p:cNvSpPr>
            <p:nvPr/>
          </p:nvSpPr>
          <p:spPr bwMode="auto">
            <a:xfrm>
              <a:off x="3757" y="4055"/>
              <a:ext cx="1229" cy="1383"/>
            </a:xfrm>
            <a:custGeom>
              <a:avLst/>
              <a:gdLst/>
              <a:ahLst/>
              <a:cxnLst>
                <a:cxn ang="0">
                  <a:pos x="476" y="873"/>
                </a:cxn>
                <a:cxn ang="0">
                  <a:pos x="829" y="234"/>
                </a:cxn>
                <a:cxn ang="0">
                  <a:pos x="940" y="0"/>
                </a:cxn>
                <a:cxn ang="0">
                  <a:pos x="954" y="6"/>
                </a:cxn>
                <a:cxn ang="0">
                  <a:pos x="962" y="30"/>
                </a:cxn>
                <a:cxn ang="0">
                  <a:pos x="1071" y="1254"/>
                </a:cxn>
                <a:cxn ang="0">
                  <a:pos x="1079" y="1296"/>
                </a:cxn>
                <a:cxn ang="0">
                  <a:pos x="1110" y="1317"/>
                </a:cxn>
                <a:cxn ang="0">
                  <a:pos x="1204" y="1323"/>
                </a:cxn>
                <a:cxn ang="0">
                  <a:pos x="1221" y="1326"/>
                </a:cxn>
                <a:cxn ang="0">
                  <a:pos x="1229" y="1335"/>
                </a:cxn>
                <a:cxn ang="0">
                  <a:pos x="1227" y="1368"/>
                </a:cxn>
                <a:cxn ang="0">
                  <a:pos x="1215" y="1377"/>
                </a:cxn>
                <a:cxn ang="0">
                  <a:pos x="1207" y="1383"/>
                </a:cxn>
                <a:cxn ang="0">
                  <a:pos x="759" y="1380"/>
                </a:cxn>
                <a:cxn ang="0">
                  <a:pos x="751" y="1374"/>
                </a:cxn>
                <a:cxn ang="0">
                  <a:pos x="745" y="1350"/>
                </a:cxn>
                <a:cxn ang="0">
                  <a:pos x="751" y="1332"/>
                </a:cxn>
                <a:cxn ang="0">
                  <a:pos x="771" y="1323"/>
                </a:cxn>
                <a:cxn ang="0">
                  <a:pos x="829" y="1320"/>
                </a:cxn>
                <a:cxn ang="0">
                  <a:pos x="879" y="1308"/>
                </a:cxn>
                <a:cxn ang="0">
                  <a:pos x="912" y="1281"/>
                </a:cxn>
                <a:cxn ang="0">
                  <a:pos x="918" y="1245"/>
                </a:cxn>
                <a:cxn ang="0">
                  <a:pos x="912" y="1176"/>
                </a:cxn>
                <a:cxn ang="0">
                  <a:pos x="904" y="1080"/>
                </a:cxn>
                <a:cxn ang="0">
                  <a:pos x="896" y="990"/>
                </a:cxn>
                <a:cxn ang="0">
                  <a:pos x="890" y="936"/>
                </a:cxn>
                <a:cxn ang="0">
                  <a:pos x="303" y="1182"/>
                </a:cxn>
                <a:cxn ang="0">
                  <a:pos x="278" y="1254"/>
                </a:cxn>
                <a:cxn ang="0">
                  <a:pos x="295" y="1296"/>
                </a:cxn>
                <a:cxn ang="0">
                  <a:pos x="337" y="1317"/>
                </a:cxn>
                <a:cxn ang="0">
                  <a:pos x="373" y="1320"/>
                </a:cxn>
                <a:cxn ang="0">
                  <a:pos x="381" y="1326"/>
                </a:cxn>
                <a:cxn ang="0">
                  <a:pos x="390" y="1335"/>
                </a:cxn>
                <a:cxn ang="0">
                  <a:pos x="387" y="1365"/>
                </a:cxn>
                <a:cxn ang="0">
                  <a:pos x="373" y="1377"/>
                </a:cxn>
                <a:cxn ang="0">
                  <a:pos x="22" y="1380"/>
                </a:cxn>
                <a:cxn ang="0">
                  <a:pos x="3" y="1368"/>
                </a:cxn>
                <a:cxn ang="0">
                  <a:pos x="0" y="1347"/>
                </a:cxn>
                <a:cxn ang="0">
                  <a:pos x="6" y="1332"/>
                </a:cxn>
                <a:cxn ang="0">
                  <a:pos x="17" y="1323"/>
                </a:cxn>
                <a:cxn ang="0">
                  <a:pos x="31" y="1320"/>
                </a:cxn>
                <a:cxn ang="0">
                  <a:pos x="78" y="1314"/>
                </a:cxn>
                <a:cxn ang="0">
                  <a:pos x="150" y="1284"/>
                </a:cxn>
                <a:cxn ang="0">
                  <a:pos x="223" y="1215"/>
                </a:cxn>
                <a:cxn ang="0">
                  <a:pos x="882" y="33"/>
                </a:cxn>
                <a:cxn ang="0">
                  <a:pos x="912" y="3"/>
                </a:cxn>
              </a:cxnLst>
              <a:rect l="0" t="0" r="r" b="b"/>
              <a:pathLst>
                <a:path w="1229" h="1383">
                  <a:moveTo>
                    <a:pt x="829" y="234"/>
                  </a:moveTo>
                  <a:lnTo>
                    <a:pt x="476" y="873"/>
                  </a:lnTo>
                  <a:lnTo>
                    <a:pt x="887" y="873"/>
                  </a:lnTo>
                  <a:lnTo>
                    <a:pt x="829" y="234"/>
                  </a:lnTo>
                  <a:close/>
                  <a:moveTo>
                    <a:pt x="929" y="0"/>
                  </a:moveTo>
                  <a:lnTo>
                    <a:pt x="940" y="0"/>
                  </a:lnTo>
                  <a:lnTo>
                    <a:pt x="948" y="3"/>
                  </a:lnTo>
                  <a:lnTo>
                    <a:pt x="954" y="6"/>
                  </a:lnTo>
                  <a:lnTo>
                    <a:pt x="960" y="18"/>
                  </a:lnTo>
                  <a:lnTo>
                    <a:pt x="962" y="30"/>
                  </a:lnTo>
                  <a:lnTo>
                    <a:pt x="962" y="45"/>
                  </a:lnTo>
                  <a:lnTo>
                    <a:pt x="1071" y="1254"/>
                  </a:lnTo>
                  <a:lnTo>
                    <a:pt x="1074" y="1278"/>
                  </a:lnTo>
                  <a:lnTo>
                    <a:pt x="1079" y="1296"/>
                  </a:lnTo>
                  <a:lnTo>
                    <a:pt x="1090" y="1308"/>
                  </a:lnTo>
                  <a:lnTo>
                    <a:pt x="1110" y="1317"/>
                  </a:lnTo>
                  <a:lnTo>
                    <a:pt x="1140" y="1323"/>
                  </a:lnTo>
                  <a:lnTo>
                    <a:pt x="1204" y="1323"/>
                  </a:lnTo>
                  <a:lnTo>
                    <a:pt x="1213" y="1326"/>
                  </a:lnTo>
                  <a:lnTo>
                    <a:pt x="1221" y="1326"/>
                  </a:lnTo>
                  <a:lnTo>
                    <a:pt x="1224" y="1332"/>
                  </a:lnTo>
                  <a:lnTo>
                    <a:pt x="1229" y="1335"/>
                  </a:lnTo>
                  <a:lnTo>
                    <a:pt x="1229" y="1356"/>
                  </a:lnTo>
                  <a:lnTo>
                    <a:pt x="1227" y="1368"/>
                  </a:lnTo>
                  <a:lnTo>
                    <a:pt x="1221" y="1374"/>
                  </a:lnTo>
                  <a:lnTo>
                    <a:pt x="1215" y="1377"/>
                  </a:lnTo>
                  <a:lnTo>
                    <a:pt x="1213" y="1380"/>
                  </a:lnTo>
                  <a:lnTo>
                    <a:pt x="1207" y="1383"/>
                  </a:lnTo>
                  <a:lnTo>
                    <a:pt x="765" y="1383"/>
                  </a:lnTo>
                  <a:lnTo>
                    <a:pt x="759" y="1380"/>
                  </a:lnTo>
                  <a:lnTo>
                    <a:pt x="754" y="1380"/>
                  </a:lnTo>
                  <a:lnTo>
                    <a:pt x="751" y="1374"/>
                  </a:lnTo>
                  <a:lnTo>
                    <a:pt x="745" y="1371"/>
                  </a:lnTo>
                  <a:lnTo>
                    <a:pt x="745" y="1350"/>
                  </a:lnTo>
                  <a:lnTo>
                    <a:pt x="748" y="1338"/>
                  </a:lnTo>
                  <a:lnTo>
                    <a:pt x="751" y="1332"/>
                  </a:lnTo>
                  <a:lnTo>
                    <a:pt x="762" y="1326"/>
                  </a:lnTo>
                  <a:lnTo>
                    <a:pt x="771" y="1323"/>
                  </a:lnTo>
                  <a:lnTo>
                    <a:pt x="807" y="1323"/>
                  </a:lnTo>
                  <a:lnTo>
                    <a:pt x="829" y="1320"/>
                  </a:lnTo>
                  <a:lnTo>
                    <a:pt x="854" y="1317"/>
                  </a:lnTo>
                  <a:lnTo>
                    <a:pt x="879" y="1308"/>
                  </a:lnTo>
                  <a:lnTo>
                    <a:pt x="898" y="1296"/>
                  </a:lnTo>
                  <a:lnTo>
                    <a:pt x="912" y="1281"/>
                  </a:lnTo>
                  <a:lnTo>
                    <a:pt x="918" y="1260"/>
                  </a:lnTo>
                  <a:lnTo>
                    <a:pt x="918" y="1245"/>
                  </a:lnTo>
                  <a:lnTo>
                    <a:pt x="915" y="1215"/>
                  </a:lnTo>
                  <a:lnTo>
                    <a:pt x="912" y="1176"/>
                  </a:lnTo>
                  <a:lnTo>
                    <a:pt x="907" y="1128"/>
                  </a:lnTo>
                  <a:lnTo>
                    <a:pt x="904" y="1080"/>
                  </a:lnTo>
                  <a:lnTo>
                    <a:pt x="898" y="1032"/>
                  </a:lnTo>
                  <a:lnTo>
                    <a:pt x="896" y="990"/>
                  </a:lnTo>
                  <a:lnTo>
                    <a:pt x="893" y="957"/>
                  </a:lnTo>
                  <a:lnTo>
                    <a:pt x="890" y="936"/>
                  </a:lnTo>
                  <a:lnTo>
                    <a:pt x="440" y="936"/>
                  </a:lnTo>
                  <a:lnTo>
                    <a:pt x="303" y="1182"/>
                  </a:lnTo>
                  <a:lnTo>
                    <a:pt x="287" y="1218"/>
                  </a:lnTo>
                  <a:lnTo>
                    <a:pt x="278" y="1254"/>
                  </a:lnTo>
                  <a:lnTo>
                    <a:pt x="284" y="1278"/>
                  </a:lnTo>
                  <a:lnTo>
                    <a:pt x="295" y="1296"/>
                  </a:lnTo>
                  <a:lnTo>
                    <a:pt x="314" y="1308"/>
                  </a:lnTo>
                  <a:lnTo>
                    <a:pt x="337" y="1317"/>
                  </a:lnTo>
                  <a:lnTo>
                    <a:pt x="362" y="1320"/>
                  </a:lnTo>
                  <a:lnTo>
                    <a:pt x="373" y="1320"/>
                  </a:lnTo>
                  <a:lnTo>
                    <a:pt x="378" y="1323"/>
                  </a:lnTo>
                  <a:lnTo>
                    <a:pt x="381" y="1326"/>
                  </a:lnTo>
                  <a:lnTo>
                    <a:pt x="387" y="1329"/>
                  </a:lnTo>
                  <a:lnTo>
                    <a:pt x="390" y="1335"/>
                  </a:lnTo>
                  <a:lnTo>
                    <a:pt x="390" y="1356"/>
                  </a:lnTo>
                  <a:lnTo>
                    <a:pt x="387" y="1365"/>
                  </a:lnTo>
                  <a:lnTo>
                    <a:pt x="376" y="1377"/>
                  </a:lnTo>
                  <a:lnTo>
                    <a:pt x="373" y="1377"/>
                  </a:lnTo>
                  <a:lnTo>
                    <a:pt x="367" y="1380"/>
                  </a:lnTo>
                  <a:lnTo>
                    <a:pt x="22" y="1380"/>
                  </a:lnTo>
                  <a:lnTo>
                    <a:pt x="6" y="1374"/>
                  </a:lnTo>
                  <a:lnTo>
                    <a:pt x="3" y="1368"/>
                  </a:lnTo>
                  <a:lnTo>
                    <a:pt x="0" y="1359"/>
                  </a:lnTo>
                  <a:lnTo>
                    <a:pt x="0" y="1347"/>
                  </a:lnTo>
                  <a:lnTo>
                    <a:pt x="3" y="1338"/>
                  </a:lnTo>
                  <a:lnTo>
                    <a:pt x="6" y="1332"/>
                  </a:lnTo>
                  <a:lnTo>
                    <a:pt x="11" y="1326"/>
                  </a:lnTo>
                  <a:lnTo>
                    <a:pt x="17" y="1323"/>
                  </a:lnTo>
                  <a:lnTo>
                    <a:pt x="22" y="1323"/>
                  </a:lnTo>
                  <a:lnTo>
                    <a:pt x="31" y="1320"/>
                  </a:lnTo>
                  <a:lnTo>
                    <a:pt x="39" y="1320"/>
                  </a:lnTo>
                  <a:lnTo>
                    <a:pt x="78" y="1314"/>
                  </a:lnTo>
                  <a:lnTo>
                    <a:pt x="114" y="1305"/>
                  </a:lnTo>
                  <a:lnTo>
                    <a:pt x="150" y="1284"/>
                  </a:lnTo>
                  <a:lnTo>
                    <a:pt x="187" y="1257"/>
                  </a:lnTo>
                  <a:lnTo>
                    <a:pt x="223" y="1215"/>
                  </a:lnTo>
                  <a:lnTo>
                    <a:pt x="259" y="1158"/>
                  </a:lnTo>
                  <a:lnTo>
                    <a:pt x="882" y="33"/>
                  </a:lnTo>
                  <a:lnTo>
                    <a:pt x="898" y="9"/>
                  </a:lnTo>
                  <a:lnTo>
                    <a:pt x="912" y="3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2" name="Freeform 8"/>
            <p:cNvSpPr>
              <a:spLocks/>
            </p:cNvSpPr>
            <p:nvPr/>
          </p:nvSpPr>
          <p:spPr bwMode="auto">
            <a:xfrm>
              <a:off x="5167" y="3983"/>
              <a:ext cx="245" cy="19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5" y="0"/>
                </a:cxn>
                <a:cxn ang="0">
                  <a:pos x="245" y="78"/>
                </a:cxn>
                <a:cxn ang="0">
                  <a:pos x="72" y="78"/>
                </a:cxn>
                <a:cxn ang="0">
                  <a:pos x="72" y="1857"/>
                </a:cxn>
                <a:cxn ang="0">
                  <a:pos x="245" y="1857"/>
                </a:cxn>
                <a:cxn ang="0">
                  <a:pos x="245" y="1935"/>
                </a:cxn>
                <a:cxn ang="0">
                  <a:pos x="0" y="1935"/>
                </a:cxn>
                <a:cxn ang="0">
                  <a:pos x="0" y="0"/>
                </a:cxn>
              </a:cxnLst>
              <a:rect l="0" t="0" r="r" b="b"/>
              <a:pathLst>
                <a:path w="245" h="1935">
                  <a:moveTo>
                    <a:pt x="0" y="0"/>
                  </a:moveTo>
                  <a:lnTo>
                    <a:pt x="245" y="0"/>
                  </a:lnTo>
                  <a:lnTo>
                    <a:pt x="245" y="78"/>
                  </a:lnTo>
                  <a:lnTo>
                    <a:pt x="72" y="78"/>
                  </a:lnTo>
                  <a:lnTo>
                    <a:pt x="72" y="1857"/>
                  </a:lnTo>
                  <a:lnTo>
                    <a:pt x="245" y="1857"/>
                  </a:lnTo>
                  <a:lnTo>
                    <a:pt x="245" y="1935"/>
                  </a:lnTo>
                  <a:lnTo>
                    <a:pt x="0" y="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3" name="Freeform 9"/>
            <p:cNvSpPr>
              <a:spLocks/>
            </p:cNvSpPr>
            <p:nvPr/>
          </p:nvSpPr>
          <p:spPr bwMode="auto">
            <a:xfrm>
              <a:off x="5543" y="4583"/>
              <a:ext cx="973" cy="873"/>
            </a:xfrm>
            <a:custGeom>
              <a:avLst/>
              <a:gdLst/>
              <a:ahLst/>
              <a:cxnLst>
                <a:cxn ang="0">
                  <a:pos x="267" y="21"/>
                </a:cxn>
                <a:cxn ang="0">
                  <a:pos x="344" y="117"/>
                </a:cxn>
                <a:cxn ang="0">
                  <a:pos x="414" y="96"/>
                </a:cxn>
                <a:cxn ang="0">
                  <a:pos x="525" y="21"/>
                </a:cxn>
                <a:cxn ang="0">
                  <a:pos x="692" y="6"/>
                </a:cxn>
                <a:cxn ang="0">
                  <a:pos x="814" y="96"/>
                </a:cxn>
                <a:cxn ang="0">
                  <a:pos x="834" y="261"/>
                </a:cxn>
                <a:cxn ang="0">
                  <a:pos x="767" y="522"/>
                </a:cxn>
                <a:cxn ang="0">
                  <a:pos x="714" y="678"/>
                </a:cxn>
                <a:cxn ang="0">
                  <a:pos x="700" y="798"/>
                </a:cxn>
                <a:cxn ang="0">
                  <a:pos x="739" y="834"/>
                </a:cxn>
                <a:cxn ang="0">
                  <a:pos x="851" y="765"/>
                </a:cxn>
                <a:cxn ang="0">
                  <a:pos x="923" y="594"/>
                </a:cxn>
                <a:cxn ang="0">
                  <a:pos x="942" y="558"/>
                </a:cxn>
                <a:cxn ang="0">
                  <a:pos x="970" y="564"/>
                </a:cxn>
                <a:cxn ang="0">
                  <a:pos x="965" y="612"/>
                </a:cxn>
                <a:cxn ang="0">
                  <a:pos x="920" y="729"/>
                </a:cxn>
                <a:cxn ang="0">
                  <a:pos x="828" y="843"/>
                </a:cxn>
                <a:cxn ang="0">
                  <a:pos x="692" y="864"/>
                </a:cxn>
                <a:cxn ang="0">
                  <a:pos x="600" y="765"/>
                </a:cxn>
                <a:cxn ang="0">
                  <a:pos x="595" y="678"/>
                </a:cxn>
                <a:cxn ang="0">
                  <a:pos x="625" y="585"/>
                </a:cxn>
                <a:cxn ang="0">
                  <a:pos x="681" y="414"/>
                </a:cxn>
                <a:cxn ang="0">
                  <a:pos x="725" y="225"/>
                </a:cxn>
                <a:cxn ang="0">
                  <a:pos x="720" y="111"/>
                </a:cxn>
                <a:cxn ang="0">
                  <a:pos x="667" y="45"/>
                </a:cxn>
                <a:cxn ang="0">
                  <a:pos x="528" y="63"/>
                </a:cxn>
                <a:cxn ang="0">
                  <a:pos x="417" y="153"/>
                </a:cxn>
                <a:cxn ang="0">
                  <a:pos x="350" y="252"/>
                </a:cxn>
                <a:cxn ang="0">
                  <a:pos x="333" y="303"/>
                </a:cxn>
                <a:cxn ang="0">
                  <a:pos x="303" y="438"/>
                </a:cxn>
                <a:cxn ang="0">
                  <a:pos x="242" y="702"/>
                </a:cxn>
                <a:cxn ang="0">
                  <a:pos x="222" y="792"/>
                </a:cxn>
                <a:cxn ang="0">
                  <a:pos x="183" y="861"/>
                </a:cxn>
                <a:cxn ang="0">
                  <a:pos x="127" y="870"/>
                </a:cxn>
                <a:cxn ang="0">
                  <a:pos x="94" y="822"/>
                </a:cxn>
                <a:cxn ang="0">
                  <a:pos x="111" y="738"/>
                </a:cxn>
                <a:cxn ang="0">
                  <a:pos x="230" y="207"/>
                </a:cxn>
                <a:cxn ang="0">
                  <a:pos x="239" y="132"/>
                </a:cxn>
                <a:cxn ang="0">
                  <a:pos x="208" y="48"/>
                </a:cxn>
                <a:cxn ang="0">
                  <a:pos x="127" y="72"/>
                </a:cxn>
                <a:cxn ang="0">
                  <a:pos x="69" y="207"/>
                </a:cxn>
                <a:cxn ang="0">
                  <a:pos x="44" y="300"/>
                </a:cxn>
                <a:cxn ang="0">
                  <a:pos x="33" y="315"/>
                </a:cxn>
                <a:cxn ang="0">
                  <a:pos x="11" y="315"/>
                </a:cxn>
                <a:cxn ang="0">
                  <a:pos x="0" y="297"/>
                </a:cxn>
                <a:cxn ang="0">
                  <a:pos x="52" y="111"/>
                </a:cxn>
                <a:cxn ang="0">
                  <a:pos x="97" y="42"/>
                </a:cxn>
                <a:cxn ang="0">
                  <a:pos x="189" y="0"/>
                </a:cxn>
              </a:cxnLst>
              <a:rect l="0" t="0" r="r" b="b"/>
              <a:pathLst>
                <a:path w="973" h="873">
                  <a:moveTo>
                    <a:pt x="189" y="0"/>
                  </a:moveTo>
                  <a:lnTo>
                    <a:pt x="228" y="6"/>
                  </a:lnTo>
                  <a:lnTo>
                    <a:pt x="267" y="21"/>
                  </a:lnTo>
                  <a:lnTo>
                    <a:pt x="297" y="42"/>
                  </a:lnTo>
                  <a:lnTo>
                    <a:pt x="325" y="75"/>
                  </a:lnTo>
                  <a:lnTo>
                    <a:pt x="344" y="117"/>
                  </a:lnTo>
                  <a:lnTo>
                    <a:pt x="353" y="168"/>
                  </a:lnTo>
                  <a:lnTo>
                    <a:pt x="367" y="147"/>
                  </a:lnTo>
                  <a:lnTo>
                    <a:pt x="414" y="96"/>
                  </a:lnTo>
                  <a:lnTo>
                    <a:pt x="445" y="66"/>
                  </a:lnTo>
                  <a:lnTo>
                    <a:pt x="483" y="42"/>
                  </a:lnTo>
                  <a:lnTo>
                    <a:pt x="525" y="21"/>
                  </a:lnTo>
                  <a:lnTo>
                    <a:pt x="575" y="6"/>
                  </a:lnTo>
                  <a:lnTo>
                    <a:pt x="634" y="0"/>
                  </a:lnTo>
                  <a:lnTo>
                    <a:pt x="692" y="6"/>
                  </a:lnTo>
                  <a:lnTo>
                    <a:pt x="745" y="24"/>
                  </a:lnTo>
                  <a:lnTo>
                    <a:pt x="784" y="54"/>
                  </a:lnTo>
                  <a:lnTo>
                    <a:pt x="814" y="96"/>
                  </a:lnTo>
                  <a:lnTo>
                    <a:pt x="834" y="147"/>
                  </a:lnTo>
                  <a:lnTo>
                    <a:pt x="839" y="207"/>
                  </a:lnTo>
                  <a:lnTo>
                    <a:pt x="834" y="261"/>
                  </a:lnTo>
                  <a:lnTo>
                    <a:pt x="823" y="321"/>
                  </a:lnTo>
                  <a:lnTo>
                    <a:pt x="806" y="390"/>
                  </a:lnTo>
                  <a:lnTo>
                    <a:pt x="767" y="522"/>
                  </a:lnTo>
                  <a:lnTo>
                    <a:pt x="748" y="582"/>
                  </a:lnTo>
                  <a:lnTo>
                    <a:pt x="731" y="633"/>
                  </a:lnTo>
                  <a:lnTo>
                    <a:pt x="714" y="678"/>
                  </a:lnTo>
                  <a:lnTo>
                    <a:pt x="703" y="723"/>
                  </a:lnTo>
                  <a:lnTo>
                    <a:pt x="698" y="771"/>
                  </a:lnTo>
                  <a:lnTo>
                    <a:pt x="700" y="798"/>
                  </a:lnTo>
                  <a:lnTo>
                    <a:pt x="706" y="819"/>
                  </a:lnTo>
                  <a:lnTo>
                    <a:pt x="720" y="831"/>
                  </a:lnTo>
                  <a:lnTo>
                    <a:pt x="739" y="834"/>
                  </a:lnTo>
                  <a:lnTo>
                    <a:pt x="781" y="825"/>
                  </a:lnTo>
                  <a:lnTo>
                    <a:pt x="817" y="801"/>
                  </a:lnTo>
                  <a:lnTo>
                    <a:pt x="851" y="765"/>
                  </a:lnTo>
                  <a:lnTo>
                    <a:pt x="878" y="714"/>
                  </a:lnTo>
                  <a:lnTo>
                    <a:pt x="903" y="657"/>
                  </a:lnTo>
                  <a:lnTo>
                    <a:pt x="923" y="594"/>
                  </a:lnTo>
                  <a:lnTo>
                    <a:pt x="928" y="570"/>
                  </a:lnTo>
                  <a:lnTo>
                    <a:pt x="931" y="564"/>
                  </a:lnTo>
                  <a:lnTo>
                    <a:pt x="942" y="558"/>
                  </a:lnTo>
                  <a:lnTo>
                    <a:pt x="962" y="558"/>
                  </a:lnTo>
                  <a:lnTo>
                    <a:pt x="965" y="561"/>
                  </a:lnTo>
                  <a:lnTo>
                    <a:pt x="970" y="564"/>
                  </a:lnTo>
                  <a:lnTo>
                    <a:pt x="973" y="570"/>
                  </a:lnTo>
                  <a:lnTo>
                    <a:pt x="973" y="576"/>
                  </a:lnTo>
                  <a:lnTo>
                    <a:pt x="965" y="612"/>
                  </a:lnTo>
                  <a:lnTo>
                    <a:pt x="953" y="648"/>
                  </a:lnTo>
                  <a:lnTo>
                    <a:pt x="940" y="687"/>
                  </a:lnTo>
                  <a:lnTo>
                    <a:pt x="920" y="729"/>
                  </a:lnTo>
                  <a:lnTo>
                    <a:pt x="895" y="774"/>
                  </a:lnTo>
                  <a:lnTo>
                    <a:pt x="864" y="813"/>
                  </a:lnTo>
                  <a:lnTo>
                    <a:pt x="828" y="843"/>
                  </a:lnTo>
                  <a:lnTo>
                    <a:pt x="787" y="864"/>
                  </a:lnTo>
                  <a:lnTo>
                    <a:pt x="739" y="873"/>
                  </a:lnTo>
                  <a:lnTo>
                    <a:pt x="692" y="864"/>
                  </a:lnTo>
                  <a:lnTo>
                    <a:pt x="650" y="843"/>
                  </a:lnTo>
                  <a:lnTo>
                    <a:pt x="620" y="810"/>
                  </a:lnTo>
                  <a:lnTo>
                    <a:pt x="600" y="765"/>
                  </a:lnTo>
                  <a:lnTo>
                    <a:pt x="592" y="714"/>
                  </a:lnTo>
                  <a:lnTo>
                    <a:pt x="592" y="696"/>
                  </a:lnTo>
                  <a:lnTo>
                    <a:pt x="595" y="678"/>
                  </a:lnTo>
                  <a:lnTo>
                    <a:pt x="600" y="654"/>
                  </a:lnTo>
                  <a:lnTo>
                    <a:pt x="611" y="624"/>
                  </a:lnTo>
                  <a:lnTo>
                    <a:pt x="625" y="585"/>
                  </a:lnTo>
                  <a:lnTo>
                    <a:pt x="642" y="537"/>
                  </a:lnTo>
                  <a:lnTo>
                    <a:pt x="661" y="477"/>
                  </a:lnTo>
                  <a:lnTo>
                    <a:pt x="681" y="414"/>
                  </a:lnTo>
                  <a:lnTo>
                    <a:pt x="698" y="348"/>
                  </a:lnTo>
                  <a:lnTo>
                    <a:pt x="714" y="285"/>
                  </a:lnTo>
                  <a:lnTo>
                    <a:pt x="725" y="225"/>
                  </a:lnTo>
                  <a:lnTo>
                    <a:pt x="728" y="174"/>
                  </a:lnTo>
                  <a:lnTo>
                    <a:pt x="725" y="141"/>
                  </a:lnTo>
                  <a:lnTo>
                    <a:pt x="720" y="111"/>
                  </a:lnTo>
                  <a:lnTo>
                    <a:pt x="709" y="84"/>
                  </a:lnTo>
                  <a:lnTo>
                    <a:pt x="692" y="60"/>
                  </a:lnTo>
                  <a:lnTo>
                    <a:pt x="667" y="45"/>
                  </a:lnTo>
                  <a:lnTo>
                    <a:pt x="631" y="39"/>
                  </a:lnTo>
                  <a:lnTo>
                    <a:pt x="578" y="45"/>
                  </a:lnTo>
                  <a:lnTo>
                    <a:pt x="528" y="63"/>
                  </a:lnTo>
                  <a:lnTo>
                    <a:pt x="486" y="87"/>
                  </a:lnTo>
                  <a:lnTo>
                    <a:pt x="447" y="117"/>
                  </a:lnTo>
                  <a:lnTo>
                    <a:pt x="417" y="153"/>
                  </a:lnTo>
                  <a:lnTo>
                    <a:pt x="389" y="189"/>
                  </a:lnTo>
                  <a:lnTo>
                    <a:pt x="367" y="222"/>
                  </a:lnTo>
                  <a:lnTo>
                    <a:pt x="350" y="252"/>
                  </a:lnTo>
                  <a:lnTo>
                    <a:pt x="339" y="276"/>
                  </a:lnTo>
                  <a:lnTo>
                    <a:pt x="336" y="285"/>
                  </a:lnTo>
                  <a:lnTo>
                    <a:pt x="333" y="303"/>
                  </a:lnTo>
                  <a:lnTo>
                    <a:pt x="322" y="351"/>
                  </a:lnTo>
                  <a:lnTo>
                    <a:pt x="317" y="372"/>
                  </a:lnTo>
                  <a:lnTo>
                    <a:pt x="303" y="438"/>
                  </a:lnTo>
                  <a:lnTo>
                    <a:pt x="286" y="501"/>
                  </a:lnTo>
                  <a:lnTo>
                    <a:pt x="247" y="675"/>
                  </a:lnTo>
                  <a:lnTo>
                    <a:pt x="242" y="702"/>
                  </a:lnTo>
                  <a:lnTo>
                    <a:pt x="233" y="732"/>
                  </a:lnTo>
                  <a:lnTo>
                    <a:pt x="228" y="765"/>
                  </a:lnTo>
                  <a:lnTo>
                    <a:pt x="222" y="792"/>
                  </a:lnTo>
                  <a:lnTo>
                    <a:pt x="214" y="819"/>
                  </a:lnTo>
                  <a:lnTo>
                    <a:pt x="200" y="843"/>
                  </a:lnTo>
                  <a:lnTo>
                    <a:pt x="183" y="861"/>
                  </a:lnTo>
                  <a:lnTo>
                    <a:pt x="164" y="870"/>
                  </a:lnTo>
                  <a:lnTo>
                    <a:pt x="147" y="873"/>
                  </a:lnTo>
                  <a:lnTo>
                    <a:pt x="127" y="870"/>
                  </a:lnTo>
                  <a:lnTo>
                    <a:pt x="111" y="861"/>
                  </a:lnTo>
                  <a:lnTo>
                    <a:pt x="100" y="846"/>
                  </a:lnTo>
                  <a:lnTo>
                    <a:pt x="94" y="822"/>
                  </a:lnTo>
                  <a:lnTo>
                    <a:pt x="97" y="807"/>
                  </a:lnTo>
                  <a:lnTo>
                    <a:pt x="100" y="786"/>
                  </a:lnTo>
                  <a:lnTo>
                    <a:pt x="111" y="738"/>
                  </a:lnTo>
                  <a:lnTo>
                    <a:pt x="211" y="294"/>
                  </a:lnTo>
                  <a:lnTo>
                    <a:pt x="222" y="243"/>
                  </a:lnTo>
                  <a:lnTo>
                    <a:pt x="230" y="207"/>
                  </a:lnTo>
                  <a:lnTo>
                    <a:pt x="236" y="180"/>
                  </a:lnTo>
                  <a:lnTo>
                    <a:pt x="239" y="156"/>
                  </a:lnTo>
                  <a:lnTo>
                    <a:pt x="239" y="132"/>
                  </a:lnTo>
                  <a:lnTo>
                    <a:pt x="236" y="90"/>
                  </a:lnTo>
                  <a:lnTo>
                    <a:pt x="225" y="63"/>
                  </a:lnTo>
                  <a:lnTo>
                    <a:pt x="208" y="48"/>
                  </a:lnTo>
                  <a:lnTo>
                    <a:pt x="183" y="42"/>
                  </a:lnTo>
                  <a:lnTo>
                    <a:pt x="153" y="51"/>
                  </a:lnTo>
                  <a:lnTo>
                    <a:pt x="127" y="72"/>
                  </a:lnTo>
                  <a:lnTo>
                    <a:pt x="105" y="105"/>
                  </a:lnTo>
                  <a:lnTo>
                    <a:pt x="86" y="153"/>
                  </a:lnTo>
                  <a:lnTo>
                    <a:pt x="69" y="207"/>
                  </a:lnTo>
                  <a:lnTo>
                    <a:pt x="52" y="273"/>
                  </a:lnTo>
                  <a:lnTo>
                    <a:pt x="47" y="288"/>
                  </a:lnTo>
                  <a:lnTo>
                    <a:pt x="44" y="300"/>
                  </a:lnTo>
                  <a:lnTo>
                    <a:pt x="41" y="309"/>
                  </a:lnTo>
                  <a:lnTo>
                    <a:pt x="39" y="315"/>
                  </a:lnTo>
                  <a:lnTo>
                    <a:pt x="33" y="315"/>
                  </a:lnTo>
                  <a:lnTo>
                    <a:pt x="27" y="318"/>
                  </a:lnTo>
                  <a:lnTo>
                    <a:pt x="16" y="318"/>
                  </a:lnTo>
                  <a:lnTo>
                    <a:pt x="11" y="315"/>
                  </a:lnTo>
                  <a:lnTo>
                    <a:pt x="8" y="315"/>
                  </a:lnTo>
                  <a:lnTo>
                    <a:pt x="0" y="306"/>
                  </a:lnTo>
                  <a:lnTo>
                    <a:pt x="0" y="297"/>
                  </a:lnTo>
                  <a:lnTo>
                    <a:pt x="16" y="225"/>
                  </a:lnTo>
                  <a:lnTo>
                    <a:pt x="39" y="147"/>
                  </a:lnTo>
                  <a:lnTo>
                    <a:pt x="52" y="111"/>
                  </a:lnTo>
                  <a:lnTo>
                    <a:pt x="64" y="90"/>
                  </a:lnTo>
                  <a:lnTo>
                    <a:pt x="77" y="66"/>
                  </a:lnTo>
                  <a:lnTo>
                    <a:pt x="97" y="42"/>
                  </a:lnTo>
                  <a:lnTo>
                    <a:pt x="122" y="21"/>
                  </a:lnTo>
                  <a:lnTo>
                    <a:pt x="150" y="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4" name="Freeform 10"/>
            <p:cNvSpPr>
              <a:spLocks/>
            </p:cNvSpPr>
            <p:nvPr/>
          </p:nvSpPr>
          <p:spPr bwMode="auto">
            <a:xfrm>
              <a:off x="7083" y="4910"/>
              <a:ext cx="1099" cy="7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054" y="0"/>
                </a:cxn>
                <a:cxn ang="0">
                  <a:pos x="1071" y="3"/>
                </a:cxn>
                <a:cxn ang="0">
                  <a:pos x="1085" y="9"/>
                </a:cxn>
                <a:cxn ang="0">
                  <a:pos x="1096" y="21"/>
                </a:cxn>
                <a:cxn ang="0">
                  <a:pos x="1099" y="39"/>
                </a:cxn>
                <a:cxn ang="0">
                  <a:pos x="1096" y="57"/>
                </a:cxn>
                <a:cxn ang="0">
                  <a:pos x="1085" y="69"/>
                </a:cxn>
                <a:cxn ang="0">
                  <a:pos x="1071" y="75"/>
                </a:cxn>
                <a:cxn ang="0">
                  <a:pos x="1054" y="78"/>
                </a:cxn>
                <a:cxn ang="0">
                  <a:pos x="1035" y="78"/>
                </a:cxn>
                <a:cxn ang="0">
                  <a:pos x="64" y="75"/>
                </a:cxn>
                <a:cxn ang="0">
                  <a:pos x="45" y="75"/>
                </a:cxn>
                <a:cxn ang="0">
                  <a:pos x="28" y="72"/>
                </a:cxn>
                <a:cxn ang="0">
                  <a:pos x="14" y="66"/>
                </a:cxn>
                <a:cxn ang="0">
                  <a:pos x="3" y="54"/>
                </a:cxn>
                <a:cxn ang="0">
                  <a:pos x="0" y="36"/>
                </a:cxn>
                <a:cxn ang="0">
                  <a:pos x="3" y="18"/>
                </a:cxn>
                <a:cxn ang="0">
                  <a:pos x="14" y="9"/>
                </a:cxn>
                <a:cxn ang="0">
                  <a:pos x="28" y="3"/>
                </a:cxn>
                <a:cxn ang="0">
                  <a:pos x="45" y="0"/>
                </a:cxn>
              </a:cxnLst>
              <a:rect l="0" t="0" r="r" b="b"/>
              <a:pathLst>
                <a:path w="1099" h="78">
                  <a:moveTo>
                    <a:pt x="45" y="0"/>
                  </a:moveTo>
                  <a:lnTo>
                    <a:pt x="1054" y="0"/>
                  </a:lnTo>
                  <a:lnTo>
                    <a:pt x="1071" y="3"/>
                  </a:lnTo>
                  <a:lnTo>
                    <a:pt x="1085" y="9"/>
                  </a:lnTo>
                  <a:lnTo>
                    <a:pt x="1096" y="21"/>
                  </a:lnTo>
                  <a:lnTo>
                    <a:pt x="1099" y="39"/>
                  </a:lnTo>
                  <a:lnTo>
                    <a:pt x="1096" y="57"/>
                  </a:lnTo>
                  <a:lnTo>
                    <a:pt x="1085" y="69"/>
                  </a:lnTo>
                  <a:lnTo>
                    <a:pt x="1071" y="75"/>
                  </a:lnTo>
                  <a:lnTo>
                    <a:pt x="1054" y="78"/>
                  </a:lnTo>
                  <a:lnTo>
                    <a:pt x="1035" y="78"/>
                  </a:lnTo>
                  <a:lnTo>
                    <a:pt x="64" y="75"/>
                  </a:lnTo>
                  <a:lnTo>
                    <a:pt x="45" y="75"/>
                  </a:lnTo>
                  <a:lnTo>
                    <a:pt x="28" y="72"/>
                  </a:lnTo>
                  <a:lnTo>
                    <a:pt x="14" y="66"/>
                  </a:lnTo>
                  <a:lnTo>
                    <a:pt x="3" y="54"/>
                  </a:lnTo>
                  <a:lnTo>
                    <a:pt x="0" y="36"/>
                  </a:lnTo>
                  <a:lnTo>
                    <a:pt x="3" y="18"/>
                  </a:lnTo>
                  <a:lnTo>
                    <a:pt x="14" y="9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5" name="Freeform 11"/>
            <p:cNvSpPr>
              <a:spLocks noEditPoints="1"/>
            </p:cNvSpPr>
            <p:nvPr/>
          </p:nvSpPr>
          <p:spPr bwMode="auto">
            <a:xfrm>
              <a:off x="8785" y="4157"/>
              <a:ext cx="470" cy="1302"/>
            </a:xfrm>
            <a:custGeom>
              <a:avLst/>
              <a:gdLst/>
              <a:ahLst/>
              <a:cxnLst>
                <a:cxn ang="0">
                  <a:pos x="278" y="429"/>
                </a:cxn>
                <a:cxn ang="0">
                  <a:pos x="345" y="471"/>
                </a:cxn>
                <a:cxn ang="0">
                  <a:pos x="378" y="540"/>
                </a:cxn>
                <a:cxn ang="0">
                  <a:pos x="381" y="615"/>
                </a:cxn>
                <a:cxn ang="0">
                  <a:pos x="342" y="747"/>
                </a:cxn>
                <a:cxn ang="0">
                  <a:pos x="323" y="795"/>
                </a:cxn>
                <a:cxn ang="0">
                  <a:pos x="228" y="1059"/>
                </a:cxn>
                <a:cxn ang="0">
                  <a:pos x="206" y="1131"/>
                </a:cxn>
                <a:cxn ang="0">
                  <a:pos x="195" y="1176"/>
                </a:cxn>
                <a:cxn ang="0">
                  <a:pos x="198" y="1227"/>
                </a:cxn>
                <a:cxn ang="0">
                  <a:pos x="217" y="1260"/>
                </a:cxn>
                <a:cxn ang="0">
                  <a:pos x="273" y="1257"/>
                </a:cxn>
                <a:cxn ang="0">
                  <a:pos x="337" y="1206"/>
                </a:cxn>
                <a:cxn ang="0">
                  <a:pos x="387" y="1122"/>
                </a:cxn>
                <a:cxn ang="0">
                  <a:pos x="420" y="1023"/>
                </a:cxn>
                <a:cxn ang="0">
                  <a:pos x="434" y="990"/>
                </a:cxn>
                <a:cxn ang="0">
                  <a:pos x="459" y="987"/>
                </a:cxn>
                <a:cxn ang="0">
                  <a:pos x="467" y="993"/>
                </a:cxn>
                <a:cxn ang="0">
                  <a:pos x="470" y="1005"/>
                </a:cxn>
                <a:cxn ang="0">
                  <a:pos x="451" y="1077"/>
                </a:cxn>
                <a:cxn ang="0">
                  <a:pos x="417" y="1158"/>
                </a:cxn>
                <a:cxn ang="0">
                  <a:pos x="362" y="1242"/>
                </a:cxn>
                <a:cxn ang="0">
                  <a:pos x="284" y="1293"/>
                </a:cxn>
                <a:cxn ang="0">
                  <a:pos x="189" y="1293"/>
                </a:cxn>
                <a:cxn ang="0">
                  <a:pos x="117" y="1239"/>
                </a:cxn>
                <a:cxn ang="0">
                  <a:pos x="89" y="1143"/>
                </a:cxn>
                <a:cxn ang="0">
                  <a:pos x="103" y="1068"/>
                </a:cxn>
                <a:cxn ang="0">
                  <a:pos x="131" y="987"/>
                </a:cxn>
                <a:cxn ang="0">
                  <a:pos x="161" y="903"/>
                </a:cxn>
                <a:cxn ang="0">
                  <a:pos x="200" y="795"/>
                </a:cxn>
                <a:cxn ang="0">
                  <a:pos x="234" y="696"/>
                </a:cxn>
                <a:cxn ang="0">
                  <a:pos x="264" y="603"/>
                </a:cxn>
                <a:cxn ang="0">
                  <a:pos x="276" y="528"/>
                </a:cxn>
                <a:cxn ang="0">
                  <a:pos x="264" y="480"/>
                </a:cxn>
                <a:cxn ang="0">
                  <a:pos x="242" y="465"/>
                </a:cxn>
                <a:cxn ang="0">
                  <a:pos x="203" y="468"/>
                </a:cxn>
                <a:cxn ang="0">
                  <a:pos x="150" y="501"/>
                </a:cxn>
                <a:cxn ang="0">
                  <a:pos x="95" y="576"/>
                </a:cxn>
                <a:cxn ang="0">
                  <a:pos x="50" y="705"/>
                </a:cxn>
                <a:cxn ang="0">
                  <a:pos x="45" y="726"/>
                </a:cxn>
                <a:cxn ang="0">
                  <a:pos x="34" y="741"/>
                </a:cxn>
                <a:cxn ang="0">
                  <a:pos x="11" y="738"/>
                </a:cxn>
                <a:cxn ang="0">
                  <a:pos x="0" y="729"/>
                </a:cxn>
                <a:cxn ang="0">
                  <a:pos x="3" y="708"/>
                </a:cxn>
                <a:cxn ang="0">
                  <a:pos x="20" y="648"/>
                </a:cxn>
                <a:cxn ang="0">
                  <a:pos x="56" y="564"/>
                </a:cxn>
                <a:cxn ang="0">
                  <a:pos x="111" y="483"/>
                </a:cxn>
                <a:cxn ang="0">
                  <a:pos x="189" y="432"/>
                </a:cxn>
                <a:cxn ang="0">
                  <a:pos x="392" y="0"/>
                </a:cxn>
                <a:cxn ang="0">
                  <a:pos x="442" y="21"/>
                </a:cxn>
                <a:cxn ang="0">
                  <a:pos x="459" y="69"/>
                </a:cxn>
                <a:cxn ang="0">
                  <a:pos x="437" y="129"/>
                </a:cxn>
                <a:cxn ang="0">
                  <a:pos x="390" y="165"/>
                </a:cxn>
                <a:cxn ang="0">
                  <a:pos x="334" y="165"/>
                </a:cxn>
                <a:cxn ang="0">
                  <a:pos x="301" y="129"/>
                </a:cxn>
                <a:cxn ang="0">
                  <a:pos x="303" y="66"/>
                </a:cxn>
                <a:cxn ang="0">
                  <a:pos x="356" y="9"/>
                </a:cxn>
              </a:cxnLst>
              <a:rect l="0" t="0" r="r" b="b"/>
              <a:pathLst>
                <a:path w="470" h="1302">
                  <a:moveTo>
                    <a:pt x="237" y="423"/>
                  </a:moveTo>
                  <a:lnTo>
                    <a:pt x="278" y="429"/>
                  </a:lnTo>
                  <a:lnTo>
                    <a:pt x="314" y="444"/>
                  </a:lnTo>
                  <a:lnTo>
                    <a:pt x="345" y="471"/>
                  </a:lnTo>
                  <a:lnTo>
                    <a:pt x="365" y="501"/>
                  </a:lnTo>
                  <a:lnTo>
                    <a:pt x="378" y="540"/>
                  </a:lnTo>
                  <a:lnTo>
                    <a:pt x="384" y="582"/>
                  </a:lnTo>
                  <a:lnTo>
                    <a:pt x="381" y="615"/>
                  </a:lnTo>
                  <a:lnTo>
                    <a:pt x="373" y="648"/>
                  </a:lnTo>
                  <a:lnTo>
                    <a:pt x="342" y="747"/>
                  </a:lnTo>
                  <a:lnTo>
                    <a:pt x="334" y="765"/>
                  </a:lnTo>
                  <a:lnTo>
                    <a:pt x="323" y="795"/>
                  </a:lnTo>
                  <a:lnTo>
                    <a:pt x="248" y="1008"/>
                  </a:lnTo>
                  <a:lnTo>
                    <a:pt x="228" y="1059"/>
                  </a:lnTo>
                  <a:lnTo>
                    <a:pt x="214" y="1098"/>
                  </a:lnTo>
                  <a:lnTo>
                    <a:pt x="206" y="1131"/>
                  </a:lnTo>
                  <a:lnTo>
                    <a:pt x="200" y="1155"/>
                  </a:lnTo>
                  <a:lnTo>
                    <a:pt x="195" y="1176"/>
                  </a:lnTo>
                  <a:lnTo>
                    <a:pt x="195" y="1200"/>
                  </a:lnTo>
                  <a:lnTo>
                    <a:pt x="198" y="1227"/>
                  </a:lnTo>
                  <a:lnTo>
                    <a:pt x="203" y="1248"/>
                  </a:lnTo>
                  <a:lnTo>
                    <a:pt x="217" y="1260"/>
                  </a:lnTo>
                  <a:lnTo>
                    <a:pt x="237" y="1263"/>
                  </a:lnTo>
                  <a:lnTo>
                    <a:pt x="273" y="1257"/>
                  </a:lnTo>
                  <a:lnTo>
                    <a:pt x="309" y="1236"/>
                  </a:lnTo>
                  <a:lnTo>
                    <a:pt x="337" y="1206"/>
                  </a:lnTo>
                  <a:lnTo>
                    <a:pt x="365" y="1167"/>
                  </a:lnTo>
                  <a:lnTo>
                    <a:pt x="387" y="1122"/>
                  </a:lnTo>
                  <a:lnTo>
                    <a:pt x="406" y="1074"/>
                  </a:lnTo>
                  <a:lnTo>
                    <a:pt x="420" y="1023"/>
                  </a:lnTo>
                  <a:lnTo>
                    <a:pt x="426" y="999"/>
                  </a:lnTo>
                  <a:lnTo>
                    <a:pt x="434" y="990"/>
                  </a:lnTo>
                  <a:lnTo>
                    <a:pt x="440" y="987"/>
                  </a:lnTo>
                  <a:lnTo>
                    <a:pt x="459" y="987"/>
                  </a:lnTo>
                  <a:lnTo>
                    <a:pt x="462" y="990"/>
                  </a:lnTo>
                  <a:lnTo>
                    <a:pt x="467" y="993"/>
                  </a:lnTo>
                  <a:lnTo>
                    <a:pt x="470" y="999"/>
                  </a:lnTo>
                  <a:lnTo>
                    <a:pt x="470" y="1005"/>
                  </a:lnTo>
                  <a:lnTo>
                    <a:pt x="462" y="1041"/>
                  </a:lnTo>
                  <a:lnTo>
                    <a:pt x="451" y="1077"/>
                  </a:lnTo>
                  <a:lnTo>
                    <a:pt x="437" y="1116"/>
                  </a:lnTo>
                  <a:lnTo>
                    <a:pt x="417" y="1158"/>
                  </a:lnTo>
                  <a:lnTo>
                    <a:pt x="392" y="1203"/>
                  </a:lnTo>
                  <a:lnTo>
                    <a:pt x="362" y="1242"/>
                  </a:lnTo>
                  <a:lnTo>
                    <a:pt x="326" y="1272"/>
                  </a:lnTo>
                  <a:lnTo>
                    <a:pt x="284" y="1293"/>
                  </a:lnTo>
                  <a:lnTo>
                    <a:pt x="237" y="1302"/>
                  </a:lnTo>
                  <a:lnTo>
                    <a:pt x="189" y="1293"/>
                  </a:lnTo>
                  <a:lnTo>
                    <a:pt x="148" y="1272"/>
                  </a:lnTo>
                  <a:lnTo>
                    <a:pt x="117" y="1239"/>
                  </a:lnTo>
                  <a:lnTo>
                    <a:pt x="98" y="1194"/>
                  </a:lnTo>
                  <a:lnTo>
                    <a:pt x="89" y="1143"/>
                  </a:lnTo>
                  <a:lnTo>
                    <a:pt x="92" y="1107"/>
                  </a:lnTo>
                  <a:lnTo>
                    <a:pt x="103" y="1068"/>
                  </a:lnTo>
                  <a:lnTo>
                    <a:pt x="117" y="1026"/>
                  </a:lnTo>
                  <a:lnTo>
                    <a:pt x="131" y="987"/>
                  </a:lnTo>
                  <a:lnTo>
                    <a:pt x="145" y="951"/>
                  </a:lnTo>
                  <a:lnTo>
                    <a:pt x="161" y="903"/>
                  </a:lnTo>
                  <a:lnTo>
                    <a:pt x="181" y="852"/>
                  </a:lnTo>
                  <a:lnTo>
                    <a:pt x="200" y="795"/>
                  </a:lnTo>
                  <a:lnTo>
                    <a:pt x="217" y="744"/>
                  </a:lnTo>
                  <a:lnTo>
                    <a:pt x="234" y="696"/>
                  </a:lnTo>
                  <a:lnTo>
                    <a:pt x="248" y="657"/>
                  </a:lnTo>
                  <a:lnTo>
                    <a:pt x="264" y="603"/>
                  </a:lnTo>
                  <a:lnTo>
                    <a:pt x="273" y="567"/>
                  </a:lnTo>
                  <a:lnTo>
                    <a:pt x="276" y="528"/>
                  </a:lnTo>
                  <a:lnTo>
                    <a:pt x="273" y="498"/>
                  </a:lnTo>
                  <a:lnTo>
                    <a:pt x="264" y="480"/>
                  </a:lnTo>
                  <a:lnTo>
                    <a:pt x="253" y="468"/>
                  </a:lnTo>
                  <a:lnTo>
                    <a:pt x="242" y="465"/>
                  </a:lnTo>
                  <a:lnTo>
                    <a:pt x="231" y="465"/>
                  </a:lnTo>
                  <a:lnTo>
                    <a:pt x="203" y="468"/>
                  </a:lnTo>
                  <a:lnTo>
                    <a:pt x="175" y="480"/>
                  </a:lnTo>
                  <a:lnTo>
                    <a:pt x="150" y="501"/>
                  </a:lnTo>
                  <a:lnTo>
                    <a:pt x="123" y="534"/>
                  </a:lnTo>
                  <a:lnTo>
                    <a:pt x="95" y="576"/>
                  </a:lnTo>
                  <a:lnTo>
                    <a:pt x="73" y="633"/>
                  </a:lnTo>
                  <a:lnTo>
                    <a:pt x="50" y="705"/>
                  </a:lnTo>
                  <a:lnTo>
                    <a:pt x="47" y="717"/>
                  </a:lnTo>
                  <a:lnTo>
                    <a:pt x="45" y="726"/>
                  </a:lnTo>
                  <a:lnTo>
                    <a:pt x="39" y="738"/>
                  </a:lnTo>
                  <a:lnTo>
                    <a:pt x="34" y="741"/>
                  </a:lnTo>
                  <a:lnTo>
                    <a:pt x="17" y="741"/>
                  </a:lnTo>
                  <a:lnTo>
                    <a:pt x="11" y="738"/>
                  </a:lnTo>
                  <a:lnTo>
                    <a:pt x="9" y="738"/>
                  </a:lnTo>
                  <a:lnTo>
                    <a:pt x="0" y="729"/>
                  </a:lnTo>
                  <a:lnTo>
                    <a:pt x="0" y="720"/>
                  </a:lnTo>
                  <a:lnTo>
                    <a:pt x="3" y="708"/>
                  </a:lnTo>
                  <a:lnTo>
                    <a:pt x="9" y="681"/>
                  </a:lnTo>
                  <a:lnTo>
                    <a:pt x="20" y="648"/>
                  </a:lnTo>
                  <a:lnTo>
                    <a:pt x="34" y="609"/>
                  </a:lnTo>
                  <a:lnTo>
                    <a:pt x="56" y="564"/>
                  </a:lnTo>
                  <a:lnTo>
                    <a:pt x="81" y="522"/>
                  </a:lnTo>
                  <a:lnTo>
                    <a:pt x="111" y="483"/>
                  </a:lnTo>
                  <a:lnTo>
                    <a:pt x="148" y="453"/>
                  </a:lnTo>
                  <a:lnTo>
                    <a:pt x="189" y="432"/>
                  </a:lnTo>
                  <a:lnTo>
                    <a:pt x="237" y="423"/>
                  </a:lnTo>
                  <a:close/>
                  <a:moveTo>
                    <a:pt x="392" y="0"/>
                  </a:moveTo>
                  <a:lnTo>
                    <a:pt x="420" y="6"/>
                  </a:lnTo>
                  <a:lnTo>
                    <a:pt x="442" y="21"/>
                  </a:lnTo>
                  <a:lnTo>
                    <a:pt x="454" y="42"/>
                  </a:lnTo>
                  <a:lnTo>
                    <a:pt x="459" y="69"/>
                  </a:lnTo>
                  <a:lnTo>
                    <a:pt x="454" y="102"/>
                  </a:lnTo>
                  <a:lnTo>
                    <a:pt x="437" y="129"/>
                  </a:lnTo>
                  <a:lnTo>
                    <a:pt x="415" y="153"/>
                  </a:lnTo>
                  <a:lnTo>
                    <a:pt x="390" y="165"/>
                  </a:lnTo>
                  <a:lnTo>
                    <a:pt x="365" y="171"/>
                  </a:lnTo>
                  <a:lnTo>
                    <a:pt x="334" y="165"/>
                  </a:lnTo>
                  <a:lnTo>
                    <a:pt x="314" y="150"/>
                  </a:lnTo>
                  <a:lnTo>
                    <a:pt x="301" y="129"/>
                  </a:lnTo>
                  <a:lnTo>
                    <a:pt x="295" y="102"/>
                  </a:lnTo>
                  <a:lnTo>
                    <a:pt x="303" y="66"/>
                  </a:lnTo>
                  <a:lnTo>
                    <a:pt x="326" y="33"/>
                  </a:lnTo>
                  <a:lnTo>
                    <a:pt x="356" y="9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6" name="Freeform 12"/>
            <p:cNvSpPr>
              <a:spLocks/>
            </p:cNvSpPr>
            <p:nvPr/>
          </p:nvSpPr>
          <p:spPr bwMode="auto">
            <a:xfrm>
              <a:off x="9917" y="4307"/>
              <a:ext cx="1190" cy="1284"/>
            </a:xfrm>
            <a:custGeom>
              <a:avLst/>
              <a:gdLst/>
              <a:ahLst/>
              <a:cxnLst>
                <a:cxn ang="0">
                  <a:pos x="595" y="0"/>
                </a:cxn>
                <a:cxn ang="0">
                  <a:pos x="612" y="3"/>
                </a:cxn>
                <a:cxn ang="0">
                  <a:pos x="623" y="15"/>
                </a:cxn>
                <a:cxn ang="0">
                  <a:pos x="629" y="30"/>
                </a:cxn>
                <a:cxn ang="0">
                  <a:pos x="631" y="45"/>
                </a:cxn>
                <a:cxn ang="0">
                  <a:pos x="631" y="603"/>
                </a:cxn>
                <a:cxn ang="0">
                  <a:pos x="1149" y="603"/>
                </a:cxn>
                <a:cxn ang="0">
                  <a:pos x="1163" y="606"/>
                </a:cxn>
                <a:cxn ang="0">
                  <a:pos x="1176" y="612"/>
                </a:cxn>
                <a:cxn ang="0">
                  <a:pos x="1188" y="624"/>
                </a:cxn>
                <a:cxn ang="0">
                  <a:pos x="1190" y="642"/>
                </a:cxn>
                <a:cxn ang="0">
                  <a:pos x="1188" y="660"/>
                </a:cxn>
                <a:cxn ang="0">
                  <a:pos x="1176" y="672"/>
                </a:cxn>
                <a:cxn ang="0">
                  <a:pos x="1163" y="678"/>
                </a:cxn>
                <a:cxn ang="0">
                  <a:pos x="1149" y="681"/>
                </a:cxn>
                <a:cxn ang="0">
                  <a:pos x="631" y="681"/>
                </a:cxn>
                <a:cxn ang="0">
                  <a:pos x="631" y="1239"/>
                </a:cxn>
                <a:cxn ang="0">
                  <a:pos x="629" y="1254"/>
                </a:cxn>
                <a:cxn ang="0">
                  <a:pos x="623" y="1269"/>
                </a:cxn>
                <a:cxn ang="0">
                  <a:pos x="612" y="1281"/>
                </a:cxn>
                <a:cxn ang="0">
                  <a:pos x="595" y="1284"/>
                </a:cxn>
                <a:cxn ang="0">
                  <a:pos x="579" y="1281"/>
                </a:cxn>
                <a:cxn ang="0">
                  <a:pos x="567" y="1269"/>
                </a:cxn>
                <a:cxn ang="0">
                  <a:pos x="562" y="1254"/>
                </a:cxn>
                <a:cxn ang="0">
                  <a:pos x="559" y="1239"/>
                </a:cxn>
                <a:cxn ang="0">
                  <a:pos x="559" y="678"/>
                </a:cxn>
                <a:cxn ang="0">
                  <a:pos x="42" y="678"/>
                </a:cxn>
                <a:cxn ang="0">
                  <a:pos x="28" y="675"/>
                </a:cxn>
                <a:cxn ang="0">
                  <a:pos x="14" y="669"/>
                </a:cxn>
                <a:cxn ang="0">
                  <a:pos x="3" y="657"/>
                </a:cxn>
                <a:cxn ang="0">
                  <a:pos x="0" y="639"/>
                </a:cxn>
                <a:cxn ang="0">
                  <a:pos x="3" y="621"/>
                </a:cxn>
                <a:cxn ang="0">
                  <a:pos x="14" y="612"/>
                </a:cxn>
                <a:cxn ang="0">
                  <a:pos x="28" y="606"/>
                </a:cxn>
                <a:cxn ang="0">
                  <a:pos x="42" y="603"/>
                </a:cxn>
                <a:cxn ang="0">
                  <a:pos x="559" y="603"/>
                </a:cxn>
                <a:cxn ang="0">
                  <a:pos x="559" y="45"/>
                </a:cxn>
                <a:cxn ang="0">
                  <a:pos x="562" y="30"/>
                </a:cxn>
                <a:cxn ang="0">
                  <a:pos x="567" y="15"/>
                </a:cxn>
                <a:cxn ang="0">
                  <a:pos x="579" y="3"/>
                </a:cxn>
                <a:cxn ang="0">
                  <a:pos x="595" y="0"/>
                </a:cxn>
              </a:cxnLst>
              <a:rect l="0" t="0" r="r" b="b"/>
              <a:pathLst>
                <a:path w="1190" h="1284">
                  <a:moveTo>
                    <a:pt x="595" y="0"/>
                  </a:moveTo>
                  <a:lnTo>
                    <a:pt x="612" y="3"/>
                  </a:lnTo>
                  <a:lnTo>
                    <a:pt x="623" y="15"/>
                  </a:lnTo>
                  <a:lnTo>
                    <a:pt x="629" y="30"/>
                  </a:lnTo>
                  <a:lnTo>
                    <a:pt x="631" y="45"/>
                  </a:lnTo>
                  <a:lnTo>
                    <a:pt x="631" y="603"/>
                  </a:lnTo>
                  <a:lnTo>
                    <a:pt x="1149" y="603"/>
                  </a:lnTo>
                  <a:lnTo>
                    <a:pt x="1163" y="606"/>
                  </a:lnTo>
                  <a:lnTo>
                    <a:pt x="1176" y="612"/>
                  </a:lnTo>
                  <a:lnTo>
                    <a:pt x="1188" y="624"/>
                  </a:lnTo>
                  <a:lnTo>
                    <a:pt x="1190" y="642"/>
                  </a:lnTo>
                  <a:lnTo>
                    <a:pt x="1188" y="660"/>
                  </a:lnTo>
                  <a:lnTo>
                    <a:pt x="1176" y="672"/>
                  </a:lnTo>
                  <a:lnTo>
                    <a:pt x="1163" y="678"/>
                  </a:lnTo>
                  <a:lnTo>
                    <a:pt x="1149" y="681"/>
                  </a:lnTo>
                  <a:lnTo>
                    <a:pt x="631" y="681"/>
                  </a:lnTo>
                  <a:lnTo>
                    <a:pt x="631" y="1239"/>
                  </a:lnTo>
                  <a:lnTo>
                    <a:pt x="629" y="1254"/>
                  </a:lnTo>
                  <a:lnTo>
                    <a:pt x="623" y="1269"/>
                  </a:lnTo>
                  <a:lnTo>
                    <a:pt x="612" y="1281"/>
                  </a:lnTo>
                  <a:lnTo>
                    <a:pt x="595" y="1284"/>
                  </a:lnTo>
                  <a:lnTo>
                    <a:pt x="579" y="1281"/>
                  </a:lnTo>
                  <a:lnTo>
                    <a:pt x="567" y="1269"/>
                  </a:lnTo>
                  <a:lnTo>
                    <a:pt x="562" y="1254"/>
                  </a:lnTo>
                  <a:lnTo>
                    <a:pt x="559" y="1239"/>
                  </a:lnTo>
                  <a:lnTo>
                    <a:pt x="559" y="678"/>
                  </a:lnTo>
                  <a:lnTo>
                    <a:pt x="42" y="678"/>
                  </a:lnTo>
                  <a:lnTo>
                    <a:pt x="28" y="675"/>
                  </a:lnTo>
                  <a:lnTo>
                    <a:pt x="14" y="669"/>
                  </a:lnTo>
                  <a:lnTo>
                    <a:pt x="3" y="657"/>
                  </a:lnTo>
                  <a:lnTo>
                    <a:pt x="0" y="639"/>
                  </a:lnTo>
                  <a:lnTo>
                    <a:pt x="3" y="621"/>
                  </a:lnTo>
                  <a:lnTo>
                    <a:pt x="14" y="612"/>
                  </a:lnTo>
                  <a:lnTo>
                    <a:pt x="28" y="606"/>
                  </a:lnTo>
                  <a:lnTo>
                    <a:pt x="42" y="603"/>
                  </a:lnTo>
                  <a:lnTo>
                    <a:pt x="559" y="603"/>
                  </a:lnTo>
                  <a:lnTo>
                    <a:pt x="559" y="45"/>
                  </a:lnTo>
                  <a:lnTo>
                    <a:pt x="562" y="30"/>
                  </a:lnTo>
                  <a:lnTo>
                    <a:pt x="567" y="15"/>
                  </a:lnTo>
                  <a:lnTo>
                    <a:pt x="579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7" name="Freeform 13"/>
            <p:cNvSpPr>
              <a:spLocks/>
            </p:cNvSpPr>
            <p:nvPr/>
          </p:nvSpPr>
          <p:spPr bwMode="auto">
            <a:xfrm>
              <a:off x="11775" y="4145"/>
              <a:ext cx="589" cy="1287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350" y="3"/>
                </a:cxn>
                <a:cxn ang="0">
                  <a:pos x="361" y="9"/>
                </a:cxn>
                <a:cxn ang="0">
                  <a:pos x="367" y="24"/>
                </a:cxn>
                <a:cxn ang="0">
                  <a:pos x="367" y="51"/>
                </a:cxn>
                <a:cxn ang="0">
                  <a:pos x="364" y="1134"/>
                </a:cxn>
                <a:cxn ang="0">
                  <a:pos x="364" y="1161"/>
                </a:cxn>
                <a:cxn ang="0">
                  <a:pos x="370" y="1185"/>
                </a:cxn>
                <a:cxn ang="0">
                  <a:pos x="378" y="1200"/>
                </a:cxn>
                <a:cxn ang="0">
                  <a:pos x="397" y="1212"/>
                </a:cxn>
                <a:cxn ang="0">
                  <a:pos x="428" y="1221"/>
                </a:cxn>
                <a:cxn ang="0">
                  <a:pos x="470" y="1227"/>
                </a:cxn>
                <a:cxn ang="0">
                  <a:pos x="589" y="1227"/>
                </a:cxn>
                <a:cxn ang="0">
                  <a:pos x="589" y="1287"/>
                </a:cxn>
                <a:cxn ang="0">
                  <a:pos x="8" y="1287"/>
                </a:cxn>
                <a:cxn ang="0">
                  <a:pos x="8" y="1227"/>
                </a:cxn>
                <a:cxn ang="0">
                  <a:pos x="67" y="1227"/>
                </a:cxn>
                <a:cxn ang="0">
                  <a:pos x="128" y="1224"/>
                </a:cxn>
                <a:cxn ang="0">
                  <a:pos x="169" y="1221"/>
                </a:cxn>
                <a:cxn ang="0">
                  <a:pos x="200" y="1212"/>
                </a:cxn>
                <a:cxn ang="0">
                  <a:pos x="219" y="1200"/>
                </a:cxn>
                <a:cxn ang="0">
                  <a:pos x="228" y="1182"/>
                </a:cxn>
                <a:cxn ang="0">
                  <a:pos x="233" y="1161"/>
                </a:cxn>
                <a:cxn ang="0">
                  <a:pos x="233" y="132"/>
                </a:cxn>
                <a:cxn ang="0">
                  <a:pos x="178" y="156"/>
                </a:cxn>
                <a:cxn ang="0">
                  <a:pos x="122" y="171"/>
                </a:cxn>
                <a:cxn ang="0">
                  <a:pos x="72" y="180"/>
                </a:cxn>
                <a:cxn ang="0">
                  <a:pos x="30" y="183"/>
                </a:cxn>
                <a:cxn ang="0">
                  <a:pos x="0" y="183"/>
                </a:cxn>
                <a:cxn ang="0">
                  <a:pos x="0" y="123"/>
                </a:cxn>
                <a:cxn ang="0">
                  <a:pos x="30" y="123"/>
                </a:cxn>
                <a:cxn ang="0">
                  <a:pos x="69" y="120"/>
                </a:cxn>
                <a:cxn ang="0">
                  <a:pos x="117" y="114"/>
                </a:cxn>
                <a:cxn ang="0">
                  <a:pos x="167" y="99"/>
                </a:cxn>
                <a:cxn ang="0">
                  <a:pos x="222" y="78"/>
                </a:cxn>
                <a:cxn ang="0">
                  <a:pos x="275" y="45"/>
                </a:cxn>
                <a:cxn ang="0">
                  <a:pos x="325" y="0"/>
                </a:cxn>
              </a:cxnLst>
              <a:rect l="0" t="0" r="r" b="b"/>
              <a:pathLst>
                <a:path w="589" h="1287">
                  <a:moveTo>
                    <a:pt x="325" y="0"/>
                  </a:moveTo>
                  <a:lnTo>
                    <a:pt x="350" y="3"/>
                  </a:lnTo>
                  <a:lnTo>
                    <a:pt x="361" y="9"/>
                  </a:lnTo>
                  <a:lnTo>
                    <a:pt x="367" y="24"/>
                  </a:lnTo>
                  <a:lnTo>
                    <a:pt x="367" y="51"/>
                  </a:lnTo>
                  <a:lnTo>
                    <a:pt x="364" y="1134"/>
                  </a:lnTo>
                  <a:lnTo>
                    <a:pt x="364" y="1161"/>
                  </a:lnTo>
                  <a:lnTo>
                    <a:pt x="370" y="1185"/>
                  </a:lnTo>
                  <a:lnTo>
                    <a:pt x="378" y="1200"/>
                  </a:lnTo>
                  <a:lnTo>
                    <a:pt x="397" y="1212"/>
                  </a:lnTo>
                  <a:lnTo>
                    <a:pt x="428" y="1221"/>
                  </a:lnTo>
                  <a:lnTo>
                    <a:pt x="470" y="1227"/>
                  </a:lnTo>
                  <a:lnTo>
                    <a:pt x="589" y="1227"/>
                  </a:lnTo>
                  <a:lnTo>
                    <a:pt x="589" y="1287"/>
                  </a:lnTo>
                  <a:lnTo>
                    <a:pt x="8" y="1287"/>
                  </a:lnTo>
                  <a:lnTo>
                    <a:pt x="8" y="1227"/>
                  </a:lnTo>
                  <a:lnTo>
                    <a:pt x="67" y="1227"/>
                  </a:lnTo>
                  <a:lnTo>
                    <a:pt x="128" y="1224"/>
                  </a:lnTo>
                  <a:lnTo>
                    <a:pt x="169" y="1221"/>
                  </a:lnTo>
                  <a:lnTo>
                    <a:pt x="200" y="1212"/>
                  </a:lnTo>
                  <a:lnTo>
                    <a:pt x="219" y="1200"/>
                  </a:lnTo>
                  <a:lnTo>
                    <a:pt x="228" y="1182"/>
                  </a:lnTo>
                  <a:lnTo>
                    <a:pt x="233" y="1161"/>
                  </a:lnTo>
                  <a:lnTo>
                    <a:pt x="233" y="132"/>
                  </a:lnTo>
                  <a:lnTo>
                    <a:pt x="178" y="156"/>
                  </a:lnTo>
                  <a:lnTo>
                    <a:pt x="122" y="171"/>
                  </a:lnTo>
                  <a:lnTo>
                    <a:pt x="72" y="180"/>
                  </a:lnTo>
                  <a:lnTo>
                    <a:pt x="30" y="183"/>
                  </a:lnTo>
                  <a:lnTo>
                    <a:pt x="0" y="183"/>
                  </a:lnTo>
                  <a:lnTo>
                    <a:pt x="0" y="123"/>
                  </a:lnTo>
                  <a:lnTo>
                    <a:pt x="30" y="123"/>
                  </a:lnTo>
                  <a:lnTo>
                    <a:pt x="69" y="120"/>
                  </a:lnTo>
                  <a:lnTo>
                    <a:pt x="117" y="114"/>
                  </a:lnTo>
                  <a:lnTo>
                    <a:pt x="167" y="99"/>
                  </a:lnTo>
                  <a:lnTo>
                    <a:pt x="222" y="78"/>
                  </a:lnTo>
                  <a:lnTo>
                    <a:pt x="275" y="4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238" name="Freeform 14"/>
            <p:cNvSpPr>
              <a:spLocks/>
            </p:cNvSpPr>
            <p:nvPr/>
          </p:nvSpPr>
          <p:spPr bwMode="auto">
            <a:xfrm>
              <a:off x="12553" y="3983"/>
              <a:ext cx="245" cy="19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5" y="0"/>
                </a:cxn>
                <a:cxn ang="0">
                  <a:pos x="245" y="1935"/>
                </a:cxn>
                <a:cxn ang="0">
                  <a:pos x="0" y="1935"/>
                </a:cxn>
                <a:cxn ang="0">
                  <a:pos x="0" y="1857"/>
                </a:cxn>
                <a:cxn ang="0">
                  <a:pos x="176" y="1857"/>
                </a:cxn>
                <a:cxn ang="0">
                  <a:pos x="176" y="78"/>
                </a:cxn>
                <a:cxn ang="0">
                  <a:pos x="0" y="78"/>
                </a:cxn>
                <a:cxn ang="0">
                  <a:pos x="0" y="0"/>
                </a:cxn>
              </a:cxnLst>
              <a:rect l="0" t="0" r="r" b="b"/>
              <a:pathLst>
                <a:path w="245" h="1935">
                  <a:moveTo>
                    <a:pt x="0" y="0"/>
                  </a:moveTo>
                  <a:lnTo>
                    <a:pt x="245" y="0"/>
                  </a:lnTo>
                  <a:lnTo>
                    <a:pt x="245" y="1935"/>
                  </a:lnTo>
                  <a:lnTo>
                    <a:pt x="0" y="1935"/>
                  </a:lnTo>
                  <a:lnTo>
                    <a:pt x="0" y="1857"/>
                  </a:lnTo>
                  <a:lnTo>
                    <a:pt x="176" y="1857"/>
                  </a:lnTo>
                  <a:lnTo>
                    <a:pt x="176" y="78"/>
                  </a:lnTo>
                  <a:lnTo>
                    <a:pt x="0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/>
          <a:p>
            <a:fld id="{5D3E6B52-6711-4534-973A-99A422B307E9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712968" cy="1431925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較重子孫路徑</a:t>
            </a:r>
            <a:r>
              <a:rPr lang="en-US" altLang="zh-TW" sz="4400" i="1" dirty="0" smtClean="0"/>
              <a:t>Q</a:t>
            </a:r>
            <a:r>
              <a:rPr lang="en-US" altLang="zh-TW" sz="4400" i="1" baseline="-25000" dirty="0" smtClean="0"/>
              <a:t>i</a:t>
            </a:r>
            <a:r>
              <a:rPr lang="zh-TW" altLang="en-US" sz="4400" dirty="0" smtClean="0"/>
              <a:t>上一回合氣泡排序</a:t>
            </a:r>
            <a:endParaRPr lang="en-US" altLang="zh-TW" sz="4400" i="1" baseline="-25000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116013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590675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1129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635250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157538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8" name="Oval 20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29" name="Oval 21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dirty="0">
                <a:latin typeface="Times New Roman" pitchFamily="18" charset="0"/>
              </a:rPr>
              <a:t>2</a:t>
            </a:r>
          </a:p>
        </p:txBody>
      </p:sp>
      <p:sp>
        <p:nvSpPr>
          <p:cNvPr id="30" name="Oval 22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dirty="0">
                <a:latin typeface="Times New Roman" pitchFamily="18" charset="0"/>
              </a:rPr>
              <a:t>4</a:t>
            </a:r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33" name="Oval 25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34" name="Oval 26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35" name="Oval 27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36" name="Oval 28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37" name="Oval 29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38" name="Oval 30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39" name="Oval 31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40" name="Text Box 32"/>
          <p:cNvSpPr txBox="1">
            <a:spLocks noChangeArrowheads="1"/>
          </p:cNvSpPr>
          <p:nvPr/>
        </p:nvSpPr>
        <p:spPr bwMode="auto">
          <a:xfrm>
            <a:off x="2776538" y="21336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41" name="Text Box 33"/>
          <p:cNvSpPr txBox="1">
            <a:spLocks noChangeArrowheads="1"/>
          </p:cNvSpPr>
          <p:nvPr/>
        </p:nvSpPr>
        <p:spPr bwMode="auto">
          <a:xfrm>
            <a:off x="1685925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42" name="Text Box 34"/>
          <p:cNvSpPr txBox="1">
            <a:spLocks noChangeArrowheads="1"/>
          </p:cNvSpPr>
          <p:nvPr/>
        </p:nvSpPr>
        <p:spPr bwMode="auto">
          <a:xfrm>
            <a:off x="4343400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43" name="Text Box 35"/>
          <p:cNvSpPr txBox="1">
            <a:spLocks noChangeArrowheads="1"/>
          </p:cNvSpPr>
          <p:nvPr/>
        </p:nvSpPr>
        <p:spPr bwMode="auto">
          <a:xfrm>
            <a:off x="1173163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44" name="Text Box 36"/>
          <p:cNvSpPr txBox="1">
            <a:spLocks noChangeArrowheads="1"/>
          </p:cNvSpPr>
          <p:nvPr/>
        </p:nvSpPr>
        <p:spPr bwMode="auto">
          <a:xfrm>
            <a:off x="277653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45" name="Text Box 37"/>
          <p:cNvSpPr txBox="1">
            <a:spLocks noChangeArrowheads="1"/>
          </p:cNvSpPr>
          <p:nvPr/>
        </p:nvSpPr>
        <p:spPr bwMode="auto">
          <a:xfrm>
            <a:off x="3821113" y="320516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486568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47" name="Oval 39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37258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49" name="AutoShape 41"/>
          <p:cNvSpPr>
            <a:spLocks noChangeArrowheads="1"/>
          </p:cNvSpPr>
          <p:nvPr/>
        </p:nvSpPr>
        <p:spPr bwMode="auto">
          <a:xfrm rot="1961519">
            <a:off x="4427538" y="3789363"/>
            <a:ext cx="615950" cy="503237"/>
          </a:xfrm>
          <a:prstGeom prst="rightArrow">
            <a:avLst>
              <a:gd name="adj1" fmla="val 57102"/>
              <a:gd name="adj2" fmla="val 75076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4637088" y="58578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52" name="Text Box 44"/>
          <p:cNvSpPr txBox="1">
            <a:spLocks noChangeArrowheads="1"/>
          </p:cNvSpPr>
          <p:nvPr/>
        </p:nvSpPr>
        <p:spPr bwMode="auto">
          <a:xfrm>
            <a:off x="5111750" y="58578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53" name="Text Box 45"/>
          <p:cNvSpPr txBox="1">
            <a:spLocks noChangeArrowheads="1"/>
          </p:cNvSpPr>
          <p:nvPr/>
        </p:nvSpPr>
        <p:spPr bwMode="auto">
          <a:xfrm>
            <a:off x="5634038" y="5857875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54" name="Text Box 46"/>
          <p:cNvSpPr txBox="1">
            <a:spLocks noChangeArrowheads="1"/>
          </p:cNvSpPr>
          <p:nvPr/>
        </p:nvSpPr>
        <p:spPr bwMode="auto">
          <a:xfrm>
            <a:off x="6156325" y="5857875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55" name="Text Box 47"/>
          <p:cNvSpPr txBox="1">
            <a:spLocks noChangeArrowheads="1"/>
          </p:cNvSpPr>
          <p:nvPr/>
        </p:nvSpPr>
        <p:spPr bwMode="auto">
          <a:xfrm>
            <a:off x="6678613" y="5857875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56" name="Line 48"/>
          <p:cNvSpPr>
            <a:spLocks noChangeShapeType="1"/>
          </p:cNvSpPr>
          <p:nvPr/>
        </p:nvSpPr>
        <p:spPr bwMode="auto">
          <a:xfrm>
            <a:off x="7200900" y="5121275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 flipH="1">
            <a:off x="4808538" y="5121275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8" name="Line 50"/>
          <p:cNvSpPr>
            <a:spLocks noChangeShapeType="1"/>
          </p:cNvSpPr>
          <p:nvPr/>
        </p:nvSpPr>
        <p:spPr bwMode="auto">
          <a:xfrm flipH="1">
            <a:off x="5853113" y="5121275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9" name="Line 51"/>
          <p:cNvSpPr>
            <a:spLocks noChangeShapeType="1"/>
          </p:cNvSpPr>
          <p:nvPr/>
        </p:nvSpPr>
        <p:spPr bwMode="auto">
          <a:xfrm flipH="1">
            <a:off x="6915150" y="5121275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0" name="Line 52"/>
          <p:cNvSpPr>
            <a:spLocks noChangeShapeType="1"/>
          </p:cNvSpPr>
          <p:nvPr/>
        </p:nvSpPr>
        <p:spPr bwMode="auto">
          <a:xfrm>
            <a:off x="6137275" y="5121275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1" name="Line 53"/>
          <p:cNvSpPr>
            <a:spLocks noChangeShapeType="1"/>
          </p:cNvSpPr>
          <p:nvPr/>
        </p:nvSpPr>
        <p:spPr bwMode="auto">
          <a:xfrm>
            <a:off x="5086350" y="5121275"/>
            <a:ext cx="284163" cy="5715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2" name="Line 54"/>
          <p:cNvSpPr>
            <a:spLocks noChangeShapeType="1"/>
          </p:cNvSpPr>
          <p:nvPr/>
        </p:nvSpPr>
        <p:spPr bwMode="auto">
          <a:xfrm>
            <a:off x="5662613" y="4648200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3" name="Line 55"/>
          <p:cNvSpPr>
            <a:spLocks noChangeShapeType="1"/>
          </p:cNvSpPr>
          <p:nvPr/>
        </p:nvSpPr>
        <p:spPr bwMode="auto">
          <a:xfrm>
            <a:off x="7750175" y="4668838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4" name="Line 56"/>
          <p:cNvSpPr>
            <a:spLocks noChangeShapeType="1"/>
          </p:cNvSpPr>
          <p:nvPr/>
        </p:nvSpPr>
        <p:spPr bwMode="auto">
          <a:xfrm flipH="1">
            <a:off x="7200900" y="4672013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5" name="Line 57"/>
          <p:cNvSpPr>
            <a:spLocks noChangeShapeType="1"/>
          </p:cNvSpPr>
          <p:nvPr/>
        </p:nvSpPr>
        <p:spPr bwMode="auto">
          <a:xfrm flipH="1">
            <a:off x="5100638" y="4648200"/>
            <a:ext cx="473075" cy="4730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6" name="Line 58"/>
          <p:cNvSpPr>
            <a:spLocks noChangeShapeType="1"/>
          </p:cNvSpPr>
          <p:nvPr/>
        </p:nvSpPr>
        <p:spPr bwMode="auto">
          <a:xfrm>
            <a:off x="6659563" y="4221163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 flipH="1">
            <a:off x="5614988" y="4221163"/>
            <a:ext cx="1044575" cy="4254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68" name="Oval 60"/>
          <p:cNvSpPr>
            <a:spLocks noChangeArrowheads="1"/>
          </p:cNvSpPr>
          <p:nvPr/>
        </p:nvSpPr>
        <p:spPr bwMode="auto">
          <a:xfrm>
            <a:off x="4665663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69" name="Oval 61"/>
          <p:cNvSpPr>
            <a:spLocks noChangeArrowheads="1"/>
          </p:cNvSpPr>
          <p:nvPr/>
        </p:nvSpPr>
        <p:spPr bwMode="auto">
          <a:xfrm>
            <a:off x="5187950" y="5502275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70" name="Oval 62"/>
          <p:cNvSpPr>
            <a:spLocks noChangeArrowheads="1"/>
          </p:cNvSpPr>
          <p:nvPr/>
        </p:nvSpPr>
        <p:spPr bwMode="auto">
          <a:xfrm>
            <a:off x="5710238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71" name="Oval 63"/>
          <p:cNvSpPr>
            <a:spLocks noChangeArrowheads="1"/>
          </p:cNvSpPr>
          <p:nvPr/>
        </p:nvSpPr>
        <p:spPr bwMode="auto">
          <a:xfrm>
            <a:off x="6232525" y="550227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dirty="0">
                <a:latin typeface="Times New Roman" pitchFamily="18" charset="0"/>
              </a:rPr>
              <a:t>5</a:t>
            </a:r>
          </a:p>
        </p:txBody>
      </p:sp>
      <p:sp>
        <p:nvSpPr>
          <p:cNvPr id="72" name="Oval 64"/>
          <p:cNvSpPr>
            <a:spLocks noChangeArrowheads="1"/>
          </p:cNvSpPr>
          <p:nvPr/>
        </p:nvSpPr>
        <p:spPr bwMode="auto">
          <a:xfrm>
            <a:off x="6754813" y="5502275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73" name="Oval 65"/>
          <p:cNvSpPr>
            <a:spLocks noChangeArrowheads="1"/>
          </p:cNvSpPr>
          <p:nvPr/>
        </p:nvSpPr>
        <p:spPr bwMode="auto">
          <a:xfrm>
            <a:off x="4940300" y="4979988"/>
            <a:ext cx="331788" cy="331787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74" name="Oval 66"/>
          <p:cNvSpPr>
            <a:spLocks noChangeArrowheads="1"/>
          </p:cNvSpPr>
          <p:nvPr/>
        </p:nvSpPr>
        <p:spPr bwMode="auto">
          <a:xfrm>
            <a:off x="5965825" y="49799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75" name="Oval 67"/>
          <p:cNvSpPr>
            <a:spLocks noChangeArrowheads="1"/>
          </p:cNvSpPr>
          <p:nvPr/>
        </p:nvSpPr>
        <p:spPr bwMode="auto">
          <a:xfrm>
            <a:off x="8083550" y="4979988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76" name="Oval 68"/>
          <p:cNvSpPr>
            <a:spLocks noChangeArrowheads="1"/>
          </p:cNvSpPr>
          <p:nvPr/>
        </p:nvSpPr>
        <p:spPr bwMode="auto">
          <a:xfrm>
            <a:off x="7031038" y="4979988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77" name="Oval 69"/>
          <p:cNvSpPr>
            <a:spLocks noChangeArrowheads="1"/>
          </p:cNvSpPr>
          <p:nvPr/>
        </p:nvSpPr>
        <p:spPr bwMode="auto">
          <a:xfrm>
            <a:off x="5465763" y="4505325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78" name="Oval 70"/>
          <p:cNvSpPr>
            <a:spLocks noChangeArrowheads="1"/>
          </p:cNvSpPr>
          <p:nvPr/>
        </p:nvSpPr>
        <p:spPr bwMode="auto">
          <a:xfrm>
            <a:off x="7524750" y="450532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79" name="Oval 71"/>
          <p:cNvSpPr>
            <a:spLocks noChangeArrowheads="1"/>
          </p:cNvSpPr>
          <p:nvPr/>
        </p:nvSpPr>
        <p:spPr bwMode="auto">
          <a:xfrm>
            <a:off x="6510338" y="40767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80" name="Text Box 72"/>
          <p:cNvSpPr txBox="1">
            <a:spLocks noChangeArrowheads="1"/>
          </p:cNvSpPr>
          <p:nvPr/>
        </p:nvSpPr>
        <p:spPr bwMode="auto">
          <a:xfrm>
            <a:off x="6297613" y="390842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81" name="Text Box 73"/>
          <p:cNvSpPr txBox="1">
            <a:spLocks noChangeArrowheads="1"/>
          </p:cNvSpPr>
          <p:nvPr/>
        </p:nvSpPr>
        <p:spPr bwMode="auto">
          <a:xfrm>
            <a:off x="5207000" y="44354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2" name="Text Box 74"/>
          <p:cNvSpPr txBox="1">
            <a:spLocks noChangeArrowheads="1"/>
          </p:cNvSpPr>
          <p:nvPr/>
        </p:nvSpPr>
        <p:spPr bwMode="auto">
          <a:xfrm>
            <a:off x="7864475" y="44354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83" name="Text Box 75"/>
          <p:cNvSpPr txBox="1">
            <a:spLocks noChangeArrowheads="1"/>
          </p:cNvSpPr>
          <p:nvPr/>
        </p:nvSpPr>
        <p:spPr bwMode="auto">
          <a:xfrm>
            <a:off x="4694238" y="49784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84" name="Text Box 76"/>
          <p:cNvSpPr txBox="1">
            <a:spLocks noChangeArrowheads="1"/>
          </p:cNvSpPr>
          <p:nvPr/>
        </p:nvSpPr>
        <p:spPr bwMode="auto">
          <a:xfrm>
            <a:off x="6297613" y="49784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85" name="Text Box 77"/>
          <p:cNvSpPr txBox="1">
            <a:spLocks noChangeArrowheads="1"/>
          </p:cNvSpPr>
          <p:nvPr/>
        </p:nvSpPr>
        <p:spPr bwMode="auto">
          <a:xfrm>
            <a:off x="7342188" y="4979988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86" name="Text Box 78"/>
          <p:cNvSpPr txBox="1">
            <a:spLocks noChangeArrowheads="1"/>
          </p:cNvSpPr>
          <p:nvPr/>
        </p:nvSpPr>
        <p:spPr bwMode="auto">
          <a:xfrm>
            <a:off x="8386763" y="49784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87" name="Oval 79"/>
          <p:cNvSpPr>
            <a:spLocks noChangeArrowheads="1"/>
          </p:cNvSpPr>
          <p:nvPr/>
        </p:nvSpPr>
        <p:spPr bwMode="auto">
          <a:xfrm>
            <a:off x="7296150" y="5502275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88" name="Text Box 80"/>
          <p:cNvSpPr txBox="1">
            <a:spLocks noChangeArrowheads="1"/>
          </p:cNvSpPr>
          <p:nvPr/>
        </p:nvSpPr>
        <p:spPr bwMode="auto">
          <a:xfrm>
            <a:off x="7246938" y="5857875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D282-A3E9-4722-9E16-DC6DA0EBE3D1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Four types of edges</a:t>
            </a:r>
          </a:p>
        </p:txBody>
      </p:sp>
      <p:sp>
        <p:nvSpPr>
          <p:cNvPr id="1403907" name="Text Box 3"/>
          <p:cNvSpPr txBox="1">
            <a:spLocks noChangeArrowheads="1"/>
          </p:cNvSpPr>
          <p:nvPr/>
        </p:nvSpPr>
        <p:spPr bwMode="auto">
          <a:xfrm>
            <a:off x="1116013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403908" name="Text Box 4"/>
          <p:cNvSpPr txBox="1">
            <a:spLocks noChangeArrowheads="1"/>
          </p:cNvSpPr>
          <p:nvPr/>
        </p:nvSpPr>
        <p:spPr bwMode="auto">
          <a:xfrm>
            <a:off x="1590675" y="40830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403909" name="Text Box 5"/>
          <p:cNvSpPr txBox="1">
            <a:spLocks noChangeArrowheads="1"/>
          </p:cNvSpPr>
          <p:nvPr/>
        </p:nvSpPr>
        <p:spPr bwMode="auto">
          <a:xfrm>
            <a:off x="21129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403910" name="Text Box 6"/>
          <p:cNvSpPr txBox="1">
            <a:spLocks noChangeArrowheads="1"/>
          </p:cNvSpPr>
          <p:nvPr/>
        </p:nvSpPr>
        <p:spPr bwMode="auto">
          <a:xfrm>
            <a:off x="2635250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403911" name="Text Box 7"/>
          <p:cNvSpPr txBox="1">
            <a:spLocks noChangeArrowheads="1"/>
          </p:cNvSpPr>
          <p:nvPr/>
        </p:nvSpPr>
        <p:spPr bwMode="auto">
          <a:xfrm>
            <a:off x="3157538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403912" name="Line 8"/>
          <p:cNvSpPr>
            <a:spLocks noChangeShapeType="1"/>
          </p:cNvSpPr>
          <p:nvPr/>
        </p:nvSpPr>
        <p:spPr bwMode="auto">
          <a:xfrm>
            <a:off x="367982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3" name="Line 9"/>
          <p:cNvSpPr>
            <a:spLocks noChangeShapeType="1"/>
          </p:cNvSpPr>
          <p:nvPr/>
        </p:nvSpPr>
        <p:spPr bwMode="auto">
          <a:xfrm flipH="1">
            <a:off x="1287463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4" name="Line 10"/>
          <p:cNvSpPr>
            <a:spLocks noChangeShapeType="1"/>
          </p:cNvSpPr>
          <p:nvPr/>
        </p:nvSpPr>
        <p:spPr bwMode="auto">
          <a:xfrm flipH="1">
            <a:off x="2332038" y="3346450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5" name="Line 11"/>
          <p:cNvSpPr>
            <a:spLocks noChangeShapeType="1"/>
          </p:cNvSpPr>
          <p:nvPr/>
        </p:nvSpPr>
        <p:spPr bwMode="auto">
          <a:xfrm flipH="1">
            <a:off x="3394075" y="3346450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6" name="Line 12"/>
          <p:cNvSpPr>
            <a:spLocks noChangeShapeType="1"/>
          </p:cNvSpPr>
          <p:nvPr/>
        </p:nvSpPr>
        <p:spPr bwMode="auto">
          <a:xfrm>
            <a:off x="2616200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7" name="Line 13"/>
          <p:cNvSpPr>
            <a:spLocks noChangeShapeType="1"/>
          </p:cNvSpPr>
          <p:nvPr/>
        </p:nvSpPr>
        <p:spPr bwMode="auto">
          <a:xfrm>
            <a:off x="1565275" y="3346450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8" name="Line 14"/>
          <p:cNvSpPr>
            <a:spLocks noChangeShapeType="1"/>
          </p:cNvSpPr>
          <p:nvPr/>
        </p:nvSpPr>
        <p:spPr bwMode="auto">
          <a:xfrm>
            <a:off x="2141538" y="2873375"/>
            <a:ext cx="47466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19" name="Line 15"/>
          <p:cNvSpPr>
            <a:spLocks noChangeShapeType="1"/>
          </p:cNvSpPr>
          <p:nvPr/>
        </p:nvSpPr>
        <p:spPr bwMode="auto">
          <a:xfrm>
            <a:off x="4229100" y="2894013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20" name="Line 16"/>
          <p:cNvSpPr>
            <a:spLocks noChangeShapeType="1"/>
          </p:cNvSpPr>
          <p:nvPr/>
        </p:nvSpPr>
        <p:spPr bwMode="auto">
          <a:xfrm flipH="1">
            <a:off x="3679825" y="2897188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21" name="Line 17"/>
          <p:cNvSpPr>
            <a:spLocks noChangeShapeType="1"/>
          </p:cNvSpPr>
          <p:nvPr/>
        </p:nvSpPr>
        <p:spPr bwMode="auto">
          <a:xfrm flipH="1">
            <a:off x="1579563" y="2873375"/>
            <a:ext cx="473075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22" name="Line 18"/>
          <p:cNvSpPr>
            <a:spLocks noChangeShapeType="1"/>
          </p:cNvSpPr>
          <p:nvPr/>
        </p:nvSpPr>
        <p:spPr bwMode="auto">
          <a:xfrm>
            <a:off x="3138488" y="2446338"/>
            <a:ext cx="1090612" cy="4730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23" name="Line 19"/>
          <p:cNvSpPr>
            <a:spLocks noChangeShapeType="1"/>
          </p:cNvSpPr>
          <p:nvPr/>
        </p:nvSpPr>
        <p:spPr bwMode="auto">
          <a:xfrm flipH="1">
            <a:off x="2093913" y="2446338"/>
            <a:ext cx="1044575" cy="425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24" name="Oval 20"/>
          <p:cNvSpPr>
            <a:spLocks noChangeArrowheads="1"/>
          </p:cNvSpPr>
          <p:nvPr/>
        </p:nvSpPr>
        <p:spPr bwMode="auto">
          <a:xfrm>
            <a:off x="114458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403925" name="Oval 21"/>
          <p:cNvSpPr>
            <a:spLocks noChangeArrowheads="1"/>
          </p:cNvSpPr>
          <p:nvPr/>
        </p:nvSpPr>
        <p:spPr bwMode="auto">
          <a:xfrm>
            <a:off x="1666875" y="3727450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403926" name="Oval 22"/>
          <p:cNvSpPr>
            <a:spLocks noChangeArrowheads="1"/>
          </p:cNvSpPr>
          <p:nvPr/>
        </p:nvSpPr>
        <p:spPr bwMode="auto">
          <a:xfrm>
            <a:off x="2189163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403927" name="Oval 23"/>
          <p:cNvSpPr>
            <a:spLocks noChangeArrowheads="1"/>
          </p:cNvSpPr>
          <p:nvPr/>
        </p:nvSpPr>
        <p:spPr bwMode="auto">
          <a:xfrm>
            <a:off x="2711450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403928" name="Oval 24"/>
          <p:cNvSpPr>
            <a:spLocks noChangeArrowheads="1"/>
          </p:cNvSpPr>
          <p:nvPr/>
        </p:nvSpPr>
        <p:spPr bwMode="auto">
          <a:xfrm>
            <a:off x="3233738" y="3727450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403929" name="Oval 25"/>
          <p:cNvSpPr>
            <a:spLocks noChangeArrowheads="1"/>
          </p:cNvSpPr>
          <p:nvPr/>
        </p:nvSpPr>
        <p:spPr bwMode="auto">
          <a:xfrm>
            <a:off x="1419225" y="3205163"/>
            <a:ext cx="331788" cy="331787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403930" name="Oval 26"/>
          <p:cNvSpPr>
            <a:spLocks noChangeArrowheads="1"/>
          </p:cNvSpPr>
          <p:nvPr/>
        </p:nvSpPr>
        <p:spPr bwMode="auto">
          <a:xfrm>
            <a:off x="2444750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403931" name="Oval 27"/>
          <p:cNvSpPr>
            <a:spLocks noChangeArrowheads="1"/>
          </p:cNvSpPr>
          <p:nvPr/>
        </p:nvSpPr>
        <p:spPr bwMode="auto">
          <a:xfrm>
            <a:off x="4562475" y="3205163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403932" name="Oval 28"/>
          <p:cNvSpPr>
            <a:spLocks noChangeArrowheads="1"/>
          </p:cNvSpPr>
          <p:nvPr/>
        </p:nvSpPr>
        <p:spPr bwMode="auto">
          <a:xfrm>
            <a:off x="3509963" y="3205163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403933" name="Oval 29"/>
          <p:cNvSpPr>
            <a:spLocks noChangeArrowheads="1"/>
          </p:cNvSpPr>
          <p:nvPr/>
        </p:nvSpPr>
        <p:spPr bwMode="auto">
          <a:xfrm>
            <a:off x="1944688" y="2730500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1403934" name="Oval 30"/>
          <p:cNvSpPr>
            <a:spLocks noChangeArrowheads="1"/>
          </p:cNvSpPr>
          <p:nvPr/>
        </p:nvSpPr>
        <p:spPr bwMode="auto">
          <a:xfrm>
            <a:off x="4003675" y="273050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403935" name="Oval 31"/>
          <p:cNvSpPr>
            <a:spLocks noChangeArrowheads="1"/>
          </p:cNvSpPr>
          <p:nvPr/>
        </p:nvSpPr>
        <p:spPr bwMode="auto">
          <a:xfrm>
            <a:off x="2989263" y="2301875"/>
            <a:ext cx="331787" cy="331788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403936" name="Text Box 32"/>
          <p:cNvSpPr txBox="1">
            <a:spLocks noChangeArrowheads="1"/>
          </p:cNvSpPr>
          <p:nvPr/>
        </p:nvSpPr>
        <p:spPr bwMode="auto">
          <a:xfrm>
            <a:off x="2776538" y="213360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403937" name="Text Box 33"/>
          <p:cNvSpPr txBox="1">
            <a:spLocks noChangeArrowheads="1"/>
          </p:cNvSpPr>
          <p:nvPr/>
        </p:nvSpPr>
        <p:spPr bwMode="auto">
          <a:xfrm>
            <a:off x="1685925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403938" name="Text Box 34"/>
          <p:cNvSpPr txBox="1">
            <a:spLocks noChangeArrowheads="1"/>
          </p:cNvSpPr>
          <p:nvPr/>
        </p:nvSpPr>
        <p:spPr bwMode="auto">
          <a:xfrm>
            <a:off x="4343400" y="26606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403939" name="Text Box 35"/>
          <p:cNvSpPr txBox="1">
            <a:spLocks noChangeArrowheads="1"/>
          </p:cNvSpPr>
          <p:nvPr/>
        </p:nvSpPr>
        <p:spPr bwMode="auto">
          <a:xfrm>
            <a:off x="1173163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403940" name="Text Box 36"/>
          <p:cNvSpPr txBox="1">
            <a:spLocks noChangeArrowheads="1"/>
          </p:cNvSpPr>
          <p:nvPr/>
        </p:nvSpPr>
        <p:spPr bwMode="auto">
          <a:xfrm>
            <a:off x="277653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403941" name="Text Box 37"/>
          <p:cNvSpPr txBox="1">
            <a:spLocks noChangeArrowheads="1"/>
          </p:cNvSpPr>
          <p:nvPr/>
        </p:nvSpPr>
        <p:spPr bwMode="auto">
          <a:xfrm>
            <a:off x="3821113" y="320516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403942" name="Text Box 38"/>
          <p:cNvSpPr txBox="1">
            <a:spLocks noChangeArrowheads="1"/>
          </p:cNvSpPr>
          <p:nvPr/>
        </p:nvSpPr>
        <p:spPr bwMode="auto">
          <a:xfrm>
            <a:off x="4865688" y="3203575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403943" name="Oval 39"/>
          <p:cNvSpPr>
            <a:spLocks noChangeArrowheads="1"/>
          </p:cNvSpPr>
          <p:nvPr/>
        </p:nvSpPr>
        <p:spPr bwMode="auto">
          <a:xfrm>
            <a:off x="3775075" y="3727450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403944" name="Text Box 40"/>
          <p:cNvSpPr txBox="1">
            <a:spLocks noChangeArrowheads="1"/>
          </p:cNvSpPr>
          <p:nvPr/>
        </p:nvSpPr>
        <p:spPr bwMode="auto">
          <a:xfrm>
            <a:off x="3725863" y="408305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  <p:sp>
        <p:nvSpPr>
          <p:cNvPr id="1403945" name="AutoShape 41"/>
          <p:cNvSpPr>
            <a:spLocks noChangeArrowheads="1"/>
          </p:cNvSpPr>
          <p:nvPr/>
        </p:nvSpPr>
        <p:spPr bwMode="auto">
          <a:xfrm rot="1961519">
            <a:off x="4427538" y="3789363"/>
            <a:ext cx="615950" cy="503237"/>
          </a:xfrm>
          <a:prstGeom prst="rightArrow">
            <a:avLst>
              <a:gd name="adj1" fmla="val 57102"/>
              <a:gd name="adj2" fmla="val 75076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03946" name="Text Box 42"/>
          <p:cNvSpPr txBox="1">
            <a:spLocks noChangeArrowheads="1"/>
          </p:cNvSpPr>
          <p:nvPr/>
        </p:nvSpPr>
        <p:spPr bwMode="auto">
          <a:xfrm>
            <a:off x="4637088" y="6116786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1403947" name="Text Box 43"/>
          <p:cNvSpPr txBox="1">
            <a:spLocks noChangeArrowheads="1"/>
          </p:cNvSpPr>
          <p:nvPr/>
        </p:nvSpPr>
        <p:spPr bwMode="auto">
          <a:xfrm>
            <a:off x="5111750" y="6116786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1403948" name="Text Box 44"/>
          <p:cNvSpPr txBox="1">
            <a:spLocks noChangeArrowheads="1"/>
          </p:cNvSpPr>
          <p:nvPr/>
        </p:nvSpPr>
        <p:spPr bwMode="auto">
          <a:xfrm>
            <a:off x="5634038" y="6116786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1403949" name="Text Box 45"/>
          <p:cNvSpPr txBox="1">
            <a:spLocks noChangeArrowheads="1"/>
          </p:cNvSpPr>
          <p:nvPr/>
        </p:nvSpPr>
        <p:spPr bwMode="auto">
          <a:xfrm>
            <a:off x="6156325" y="6116786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1403950" name="Text Box 46"/>
          <p:cNvSpPr txBox="1">
            <a:spLocks noChangeArrowheads="1"/>
          </p:cNvSpPr>
          <p:nvPr/>
        </p:nvSpPr>
        <p:spPr bwMode="auto">
          <a:xfrm>
            <a:off x="6678613" y="6116786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1403951" name="Line 47"/>
          <p:cNvSpPr>
            <a:spLocks noChangeShapeType="1"/>
          </p:cNvSpPr>
          <p:nvPr/>
        </p:nvSpPr>
        <p:spPr bwMode="auto">
          <a:xfrm>
            <a:off x="7200900" y="5380186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2" name="Line 48"/>
          <p:cNvSpPr>
            <a:spLocks noChangeShapeType="1"/>
          </p:cNvSpPr>
          <p:nvPr/>
        </p:nvSpPr>
        <p:spPr bwMode="auto">
          <a:xfrm flipH="1">
            <a:off x="4808538" y="5380186"/>
            <a:ext cx="284162" cy="57150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3" name="Line 49"/>
          <p:cNvSpPr>
            <a:spLocks noChangeShapeType="1"/>
          </p:cNvSpPr>
          <p:nvPr/>
        </p:nvSpPr>
        <p:spPr bwMode="auto">
          <a:xfrm flipH="1">
            <a:off x="5853113" y="5380186"/>
            <a:ext cx="284162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4" name="Line 50"/>
          <p:cNvSpPr>
            <a:spLocks noChangeShapeType="1"/>
          </p:cNvSpPr>
          <p:nvPr/>
        </p:nvSpPr>
        <p:spPr bwMode="auto">
          <a:xfrm flipH="1">
            <a:off x="6915150" y="5380186"/>
            <a:ext cx="285750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5" name="Line 51"/>
          <p:cNvSpPr>
            <a:spLocks noChangeShapeType="1"/>
          </p:cNvSpPr>
          <p:nvPr/>
        </p:nvSpPr>
        <p:spPr bwMode="auto">
          <a:xfrm>
            <a:off x="6137275" y="5380186"/>
            <a:ext cx="284163" cy="5715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6" name="Line 52"/>
          <p:cNvSpPr>
            <a:spLocks noChangeShapeType="1"/>
          </p:cNvSpPr>
          <p:nvPr/>
        </p:nvSpPr>
        <p:spPr bwMode="auto">
          <a:xfrm>
            <a:off x="5086350" y="5380186"/>
            <a:ext cx="284163" cy="5715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7" name="Line 53"/>
          <p:cNvSpPr>
            <a:spLocks noChangeShapeType="1"/>
          </p:cNvSpPr>
          <p:nvPr/>
        </p:nvSpPr>
        <p:spPr bwMode="auto">
          <a:xfrm>
            <a:off x="5662613" y="4907111"/>
            <a:ext cx="474662" cy="473075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8" name="Line 54"/>
          <p:cNvSpPr>
            <a:spLocks noChangeShapeType="1"/>
          </p:cNvSpPr>
          <p:nvPr/>
        </p:nvSpPr>
        <p:spPr bwMode="auto">
          <a:xfrm>
            <a:off x="7750175" y="4927749"/>
            <a:ext cx="474663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59" name="Line 55"/>
          <p:cNvSpPr>
            <a:spLocks noChangeShapeType="1"/>
          </p:cNvSpPr>
          <p:nvPr/>
        </p:nvSpPr>
        <p:spPr bwMode="auto">
          <a:xfrm flipH="1">
            <a:off x="7200900" y="4930924"/>
            <a:ext cx="473075" cy="4746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60" name="Line 56"/>
          <p:cNvSpPr>
            <a:spLocks noChangeShapeType="1"/>
          </p:cNvSpPr>
          <p:nvPr/>
        </p:nvSpPr>
        <p:spPr bwMode="auto">
          <a:xfrm flipH="1">
            <a:off x="5100638" y="4907111"/>
            <a:ext cx="473075" cy="4730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61" name="Line 57"/>
          <p:cNvSpPr>
            <a:spLocks noChangeShapeType="1"/>
          </p:cNvSpPr>
          <p:nvPr/>
        </p:nvSpPr>
        <p:spPr bwMode="auto">
          <a:xfrm>
            <a:off x="6659563" y="4480074"/>
            <a:ext cx="1090612" cy="473075"/>
          </a:xfrm>
          <a:prstGeom prst="line">
            <a:avLst/>
          </a:prstGeom>
          <a:noFill/>
          <a:ln w="762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62" name="Line 58"/>
          <p:cNvSpPr>
            <a:spLocks noChangeShapeType="1"/>
          </p:cNvSpPr>
          <p:nvPr/>
        </p:nvSpPr>
        <p:spPr bwMode="auto">
          <a:xfrm flipH="1">
            <a:off x="5614988" y="4480074"/>
            <a:ext cx="1044575" cy="4254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03963" name="Oval 59"/>
          <p:cNvSpPr>
            <a:spLocks noChangeArrowheads="1"/>
          </p:cNvSpPr>
          <p:nvPr/>
        </p:nvSpPr>
        <p:spPr bwMode="auto">
          <a:xfrm>
            <a:off x="4665663" y="5761186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</a:t>
            </a:r>
          </a:p>
        </p:txBody>
      </p:sp>
      <p:sp>
        <p:nvSpPr>
          <p:cNvPr id="1403964" name="Oval 60"/>
          <p:cNvSpPr>
            <a:spLocks noChangeArrowheads="1"/>
          </p:cNvSpPr>
          <p:nvPr/>
        </p:nvSpPr>
        <p:spPr bwMode="auto">
          <a:xfrm>
            <a:off x="5187950" y="5761186"/>
            <a:ext cx="331788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2</a:t>
            </a:r>
          </a:p>
        </p:txBody>
      </p:sp>
      <p:sp>
        <p:nvSpPr>
          <p:cNvPr id="1403965" name="Oval 61"/>
          <p:cNvSpPr>
            <a:spLocks noChangeArrowheads="1"/>
          </p:cNvSpPr>
          <p:nvPr/>
        </p:nvSpPr>
        <p:spPr bwMode="auto">
          <a:xfrm>
            <a:off x="5710238" y="5761186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4</a:t>
            </a:r>
          </a:p>
        </p:txBody>
      </p:sp>
      <p:sp>
        <p:nvSpPr>
          <p:cNvPr id="1403966" name="Oval 62"/>
          <p:cNvSpPr>
            <a:spLocks noChangeArrowheads="1"/>
          </p:cNvSpPr>
          <p:nvPr/>
        </p:nvSpPr>
        <p:spPr bwMode="auto">
          <a:xfrm>
            <a:off x="6232525" y="5761186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5</a:t>
            </a:r>
          </a:p>
        </p:txBody>
      </p:sp>
      <p:sp>
        <p:nvSpPr>
          <p:cNvPr id="1403967" name="Oval 63"/>
          <p:cNvSpPr>
            <a:spLocks noChangeArrowheads="1"/>
          </p:cNvSpPr>
          <p:nvPr/>
        </p:nvSpPr>
        <p:spPr bwMode="auto">
          <a:xfrm>
            <a:off x="6754813" y="5761186"/>
            <a:ext cx="331787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8</a:t>
            </a:r>
          </a:p>
        </p:txBody>
      </p:sp>
      <p:sp>
        <p:nvSpPr>
          <p:cNvPr id="1403968" name="Oval 64"/>
          <p:cNvSpPr>
            <a:spLocks noChangeArrowheads="1"/>
          </p:cNvSpPr>
          <p:nvPr/>
        </p:nvSpPr>
        <p:spPr bwMode="auto">
          <a:xfrm>
            <a:off x="4940300" y="5238899"/>
            <a:ext cx="331788" cy="331787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3</a:t>
            </a:r>
          </a:p>
        </p:txBody>
      </p:sp>
      <p:sp>
        <p:nvSpPr>
          <p:cNvPr id="1403969" name="Oval 65"/>
          <p:cNvSpPr>
            <a:spLocks noChangeArrowheads="1"/>
          </p:cNvSpPr>
          <p:nvPr/>
        </p:nvSpPr>
        <p:spPr bwMode="auto">
          <a:xfrm>
            <a:off x="5965825" y="5238899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6</a:t>
            </a:r>
          </a:p>
        </p:txBody>
      </p:sp>
      <p:sp>
        <p:nvSpPr>
          <p:cNvPr id="1403970" name="Oval 66"/>
          <p:cNvSpPr>
            <a:spLocks noChangeArrowheads="1"/>
          </p:cNvSpPr>
          <p:nvPr/>
        </p:nvSpPr>
        <p:spPr bwMode="auto">
          <a:xfrm>
            <a:off x="8083550" y="5238899"/>
            <a:ext cx="331788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11</a:t>
            </a:r>
          </a:p>
        </p:txBody>
      </p:sp>
      <p:sp>
        <p:nvSpPr>
          <p:cNvPr id="1403971" name="Oval 67"/>
          <p:cNvSpPr>
            <a:spLocks noChangeArrowheads="1"/>
          </p:cNvSpPr>
          <p:nvPr/>
        </p:nvSpPr>
        <p:spPr bwMode="auto">
          <a:xfrm>
            <a:off x="7031038" y="5238899"/>
            <a:ext cx="331787" cy="33178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10</a:t>
            </a:r>
          </a:p>
        </p:txBody>
      </p:sp>
      <p:sp>
        <p:nvSpPr>
          <p:cNvPr id="1403972" name="Oval 68"/>
          <p:cNvSpPr>
            <a:spLocks noChangeArrowheads="1"/>
          </p:cNvSpPr>
          <p:nvPr/>
        </p:nvSpPr>
        <p:spPr bwMode="auto">
          <a:xfrm>
            <a:off x="5465763" y="4764236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9</a:t>
            </a:r>
          </a:p>
        </p:txBody>
      </p:sp>
      <p:sp>
        <p:nvSpPr>
          <p:cNvPr id="1403973" name="Oval 69"/>
          <p:cNvSpPr>
            <a:spLocks noChangeArrowheads="1"/>
          </p:cNvSpPr>
          <p:nvPr/>
        </p:nvSpPr>
        <p:spPr bwMode="auto">
          <a:xfrm>
            <a:off x="7524750" y="4764236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12</a:t>
            </a:r>
          </a:p>
        </p:txBody>
      </p:sp>
      <p:sp>
        <p:nvSpPr>
          <p:cNvPr id="1403974" name="Oval 70"/>
          <p:cNvSpPr>
            <a:spLocks noChangeArrowheads="1"/>
          </p:cNvSpPr>
          <p:nvPr/>
        </p:nvSpPr>
        <p:spPr bwMode="auto">
          <a:xfrm>
            <a:off x="6510338" y="4335611"/>
            <a:ext cx="331787" cy="331788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13</a:t>
            </a:r>
          </a:p>
        </p:txBody>
      </p:sp>
      <p:sp>
        <p:nvSpPr>
          <p:cNvPr id="1403975" name="Text Box 71"/>
          <p:cNvSpPr txBox="1">
            <a:spLocks noChangeArrowheads="1"/>
          </p:cNvSpPr>
          <p:nvPr/>
        </p:nvSpPr>
        <p:spPr bwMode="auto">
          <a:xfrm>
            <a:off x="6297613" y="4167336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403976" name="Text Box 72"/>
          <p:cNvSpPr txBox="1">
            <a:spLocks noChangeArrowheads="1"/>
          </p:cNvSpPr>
          <p:nvPr/>
        </p:nvSpPr>
        <p:spPr bwMode="auto">
          <a:xfrm>
            <a:off x="5207000" y="4694386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403977" name="Text Box 73"/>
          <p:cNvSpPr txBox="1">
            <a:spLocks noChangeArrowheads="1"/>
          </p:cNvSpPr>
          <p:nvPr/>
        </p:nvSpPr>
        <p:spPr bwMode="auto">
          <a:xfrm>
            <a:off x="7864475" y="4694386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403978" name="Text Box 74"/>
          <p:cNvSpPr txBox="1">
            <a:spLocks noChangeArrowheads="1"/>
          </p:cNvSpPr>
          <p:nvPr/>
        </p:nvSpPr>
        <p:spPr bwMode="auto">
          <a:xfrm>
            <a:off x="4694238" y="5237311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1403979" name="Text Box 75"/>
          <p:cNvSpPr txBox="1">
            <a:spLocks noChangeArrowheads="1"/>
          </p:cNvSpPr>
          <p:nvPr/>
        </p:nvSpPr>
        <p:spPr bwMode="auto">
          <a:xfrm>
            <a:off x="6297613" y="5237311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1403980" name="Text Box 76"/>
          <p:cNvSpPr txBox="1">
            <a:spLocks noChangeArrowheads="1"/>
          </p:cNvSpPr>
          <p:nvPr/>
        </p:nvSpPr>
        <p:spPr bwMode="auto">
          <a:xfrm>
            <a:off x="7342188" y="5238899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1403981" name="Text Box 77"/>
          <p:cNvSpPr txBox="1">
            <a:spLocks noChangeArrowheads="1"/>
          </p:cNvSpPr>
          <p:nvPr/>
        </p:nvSpPr>
        <p:spPr bwMode="auto">
          <a:xfrm>
            <a:off x="8386763" y="5237311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1403982" name="Oval 78"/>
          <p:cNvSpPr>
            <a:spLocks noChangeArrowheads="1"/>
          </p:cNvSpPr>
          <p:nvPr/>
        </p:nvSpPr>
        <p:spPr bwMode="auto">
          <a:xfrm>
            <a:off x="7296150" y="5761186"/>
            <a:ext cx="331788" cy="331788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latin typeface="Times New Roman" pitchFamily="18" charset="0"/>
              </a:rPr>
              <a:t>7</a:t>
            </a:r>
          </a:p>
        </p:txBody>
      </p:sp>
      <p:sp>
        <p:nvSpPr>
          <p:cNvPr id="1403983" name="Text Box 79"/>
          <p:cNvSpPr txBox="1">
            <a:spLocks noChangeArrowheads="1"/>
          </p:cNvSpPr>
          <p:nvPr/>
        </p:nvSpPr>
        <p:spPr bwMode="auto">
          <a:xfrm>
            <a:off x="7246938" y="6116786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E685-B210-40CE-BC89-05A77451A885}" type="slidenum">
              <a:rPr lang="zh-TW" altLang="en-US"/>
              <a:pPr/>
              <a:t>14</a:t>
            </a:fld>
            <a:endParaRPr lang="en-US" altLang="zh-TW"/>
          </a:p>
        </p:txBody>
      </p:sp>
      <p:sp>
        <p:nvSpPr>
          <p:cNvPr id="140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複習</a:t>
            </a:r>
            <a:r>
              <a:rPr lang="en-US" altLang="zh-TW" dirty="0" smtClean="0"/>
              <a:t>:</a:t>
            </a:r>
            <a:r>
              <a:rPr lang="zh-TW" altLang="en-US" dirty="0" smtClean="0"/>
              <a:t> 為甚麼</a:t>
            </a:r>
            <a:r>
              <a:rPr lang="en-US" altLang="zh-TW" i="1" dirty="0" smtClean="0"/>
              <a:t>Q</a:t>
            </a:r>
            <a:r>
              <a:rPr lang="en-US" altLang="zh-TW" i="1" baseline="-25000" dirty="0" smtClean="0"/>
              <a:t>i</a:t>
            </a:r>
            <a:r>
              <a:rPr lang="zh-TW" altLang="en-US" dirty="0" smtClean="0"/>
              <a:t>排好就</a:t>
            </a:r>
            <a:r>
              <a:rPr lang="en-US" altLang="zh-TW" dirty="0" smtClean="0"/>
              <a:t>OK?</a:t>
            </a:r>
            <a:endParaRPr lang="en-US" altLang="zh-TW" dirty="0"/>
          </a:p>
        </p:txBody>
      </p:sp>
      <p:pic>
        <p:nvPicPr>
          <p:cNvPr id="454" name="圖片 45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060848"/>
            <a:ext cx="7776864" cy="41067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例子</a:t>
            </a:r>
            <a:r>
              <a:rPr lang="en-US" altLang="zh-TW" smtClean="0"/>
              <a:t>: </a:t>
            </a:r>
            <a:r>
              <a:rPr lang="zh-TW" altLang="en-US" smtClean="0"/>
              <a:t>先</a:t>
            </a:r>
            <a:r>
              <a:rPr lang="en-US" altLang="zh-TW" smtClean="0"/>
              <a:t>heapify</a:t>
            </a:r>
            <a:r>
              <a:rPr lang="zh-TW" altLang="en-US" smtClean="0"/>
              <a:t>整個陣列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15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16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17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18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4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19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en-US" altLang="zh-TW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13E6-6A7A-41AD-A101-CA2AA4380FA5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sz="half" idx="4294967295"/>
          </p:nvPr>
        </p:nvSpPr>
        <p:spPr>
          <a:xfrm>
            <a:off x="611560" y="4107681"/>
            <a:ext cx="6336704" cy="205762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把 </a:t>
            </a:r>
            <a:r>
              <a:rPr lang="en-US" altLang="zh-TW" dirty="0" smtClean="0"/>
              <a:t>comparison-based sorting</a:t>
            </a:r>
            <a:r>
              <a:rPr lang="zh-TW" altLang="en-US" dirty="0" smtClean="0"/>
              <a:t> 送進冰箱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Bubble sort</a:t>
            </a:r>
          </a:p>
          <a:p>
            <a:pPr lvl="1"/>
            <a:r>
              <a:rPr lang="en-US" altLang="zh-TW" dirty="0" smtClean="0"/>
              <a:t>Heap sort</a:t>
            </a:r>
          </a:p>
          <a:p>
            <a:pPr lvl="1"/>
            <a:r>
              <a:rPr lang="en-US" altLang="zh-TW" dirty="0" smtClean="0"/>
              <a:t>A lower bound</a:t>
            </a:r>
          </a:p>
          <a:p>
            <a:endParaRPr lang="zh-TW" altLang="en-US" dirty="0"/>
          </a:p>
        </p:txBody>
      </p:sp>
      <p:pic>
        <p:nvPicPr>
          <p:cNvPr id="1026" name="Picture 2" descr="http://i0.wp.com/www.zoominmag.com.tw/wp-content/uploads/2016/03/863438001459244452.gif?resize=750%2C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588"/>
            <a:ext cx="5595679" cy="2350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5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20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6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21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7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22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8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23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9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24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10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25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11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26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12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27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 Phase 13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E103-2488-4882-B6D1-837190DAB4E3}" type="slidenum">
              <a:rPr lang="zh-TW" altLang="en-US" smtClean="0"/>
              <a:pPr/>
              <a:t>28</a:t>
            </a:fld>
            <a:endParaRPr lang="en-US" altLang="zh-TW"/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52197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H="1">
            <a:off x="1590675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1750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H="1">
            <a:off x="47879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60680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012950" y="4221163"/>
            <a:ext cx="431800" cy="86518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2887663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6054725" y="3535363"/>
            <a:ext cx="719138" cy="7191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19700" y="3540125"/>
            <a:ext cx="719138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H="1">
            <a:off x="2033588" y="3502025"/>
            <a:ext cx="719137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398963" y="2854325"/>
            <a:ext cx="1655762" cy="7191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 flipH="1">
            <a:off x="2814638" y="2854325"/>
            <a:ext cx="1584325" cy="6461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137477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8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0" name="Oval 15"/>
          <p:cNvSpPr>
            <a:spLocks noChangeArrowheads="1"/>
          </p:cNvSpPr>
          <p:nvPr/>
        </p:nvSpPr>
        <p:spPr bwMode="auto">
          <a:xfrm>
            <a:off x="2166938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9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59100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10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7512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3" name="Oval 18"/>
          <p:cNvSpPr>
            <a:spLocks noChangeArrowheads="1"/>
          </p:cNvSpPr>
          <p:nvPr/>
        </p:nvSpPr>
        <p:spPr bwMode="auto">
          <a:xfrm>
            <a:off x="4543425" y="47974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179228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4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5" name="Oval 20"/>
          <p:cNvSpPr>
            <a:spLocks noChangeArrowheads="1"/>
          </p:cNvSpPr>
          <p:nvPr/>
        </p:nvSpPr>
        <p:spPr bwMode="auto">
          <a:xfrm>
            <a:off x="3348038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5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6559550" y="4005263"/>
            <a:ext cx="503238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7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964113" y="4005263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6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25876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2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5711825" y="3286125"/>
            <a:ext cx="503238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4173538" y="2636838"/>
            <a:ext cx="503237" cy="503237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851275" y="24987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9551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227763" y="3144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14763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385127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435600" y="39703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7019925" y="39687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7</a:t>
            </a:r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1476375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2195513" y="5300663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9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2987675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3779838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11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12</a:t>
            </a:r>
          </a:p>
        </p:txBody>
      </p: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5364163" y="4797425"/>
            <a:ext cx="503237" cy="503238"/>
          </a:xfrm>
          <a:prstGeom prst="ellipse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dirty="0" smtClean="0">
                <a:latin typeface="Times New Roman" pitchFamily="18" charset="0"/>
              </a:rPr>
              <a:t>13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5435600" y="53006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7030A0"/>
                </a:solidFill>
                <a:latin typeface="Times New Roman" pitchFamily="18" charset="0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E18-E3B2-4544-8D20-1B6551E60C90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40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「堆積排序」的時間複雜度</a:t>
            </a:r>
            <a:endParaRPr lang="en-US" altLang="zh-TW" dirty="0"/>
          </a:p>
        </p:txBody>
      </p:sp>
      <p:pic>
        <p:nvPicPr>
          <p:cNvPr id="9" name="圖片 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132858"/>
            <a:ext cx="7992888" cy="41370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http://images.esellerpro.com/2149/I/201/0/lrgscalePLN-5313_Cone_Sorting_(1)%5B1%5D.g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19936" y="908720"/>
            <a:ext cx="2690664" cy="2242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/>
          <a:p>
            <a:fld id="{8D6285D1-72FD-4E18-8266-020675D2B16F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04800"/>
            <a:ext cx="7543800" cy="1431925"/>
          </a:xfrm>
        </p:spPr>
        <p:txBody>
          <a:bodyPr/>
          <a:lstStyle/>
          <a:p>
            <a:r>
              <a:rPr lang="zh-TW" altLang="en-US" dirty="0" smtClean="0"/>
              <a:t>排序問題</a:t>
            </a:r>
            <a:endParaRPr lang="en-US" altLang="zh-TW" dirty="0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83568" y="3150940"/>
            <a:ext cx="7536007" cy="2376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14AD6-6C41-4243-81E2-6DFF2EDF68F4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140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排序問題的時間複雜度？</a:t>
            </a:r>
            <a:endParaRPr lang="en-US" altLang="zh-TW"/>
          </a:p>
        </p:txBody>
      </p:sp>
      <p:sp>
        <p:nvSpPr>
          <p:cNvPr id="1408003" name="AutoShape 3"/>
          <p:cNvSpPr>
            <a:spLocks noChangeArrowheads="1"/>
          </p:cNvSpPr>
          <p:nvPr/>
        </p:nvSpPr>
        <p:spPr bwMode="auto">
          <a:xfrm>
            <a:off x="2195513" y="28670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408004" name="AutoShape 4"/>
          <p:cNvSpPr>
            <a:spLocks noChangeArrowheads="1"/>
          </p:cNvSpPr>
          <p:nvPr/>
        </p:nvSpPr>
        <p:spPr bwMode="auto">
          <a:xfrm flipV="1">
            <a:off x="2195513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408022" name="Picture 22" descr="2d41a5c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2636912"/>
            <a:ext cx="1428750" cy="1428750"/>
          </a:xfrm>
          <a:prstGeom prst="rect">
            <a:avLst/>
          </a:prstGeom>
          <a:noFill/>
        </p:spPr>
      </p:pic>
      <p:sp>
        <p:nvSpPr>
          <p:cNvPr id="1408044" name="AutoShape 44"/>
          <p:cNvSpPr>
            <a:spLocks noChangeArrowheads="1"/>
          </p:cNvSpPr>
          <p:nvPr/>
        </p:nvSpPr>
        <p:spPr bwMode="auto">
          <a:xfrm>
            <a:off x="2195513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grpSp>
        <p:nvGrpSpPr>
          <p:cNvPr id="58372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423443" y="2522063"/>
            <a:ext cx="2362366" cy="290989"/>
            <a:chOff x="2208" y="1655"/>
            <a:chExt cx="17073" cy="2103"/>
          </a:xfrm>
        </p:grpSpPr>
        <p:sp>
          <p:nvSpPr>
            <p:cNvPr id="58374" name="Freeform 6"/>
            <p:cNvSpPr>
              <a:spLocks/>
            </p:cNvSpPr>
            <p:nvPr/>
          </p:nvSpPr>
          <p:spPr bwMode="auto">
            <a:xfrm>
              <a:off x="2208" y="1990"/>
              <a:ext cx="1211" cy="1334"/>
            </a:xfrm>
            <a:custGeom>
              <a:avLst/>
              <a:gdLst/>
              <a:ahLst/>
              <a:cxnLst>
                <a:cxn ang="0">
                  <a:pos x="1211" y="0"/>
                </a:cxn>
                <a:cxn ang="0">
                  <a:pos x="1143" y="66"/>
                </a:cxn>
                <a:cxn ang="0">
                  <a:pos x="1065" y="99"/>
                </a:cxn>
                <a:cxn ang="0">
                  <a:pos x="1034" y="154"/>
                </a:cxn>
                <a:cxn ang="0">
                  <a:pos x="1029" y="912"/>
                </a:cxn>
                <a:cxn ang="0">
                  <a:pos x="998" y="1049"/>
                </a:cxn>
                <a:cxn ang="0">
                  <a:pos x="888" y="1219"/>
                </a:cxn>
                <a:cxn ang="0">
                  <a:pos x="727" y="1318"/>
                </a:cxn>
                <a:cxn ang="0">
                  <a:pos x="530" y="1323"/>
                </a:cxn>
                <a:cxn ang="0">
                  <a:pos x="353" y="1230"/>
                </a:cxn>
                <a:cxn ang="0">
                  <a:pos x="229" y="1071"/>
                </a:cxn>
                <a:cxn ang="0">
                  <a:pos x="182" y="862"/>
                </a:cxn>
                <a:cxn ang="0">
                  <a:pos x="171" y="93"/>
                </a:cxn>
                <a:cxn ang="0">
                  <a:pos x="109" y="71"/>
                </a:cxn>
                <a:cxn ang="0">
                  <a:pos x="0" y="66"/>
                </a:cxn>
                <a:cxn ang="0">
                  <a:pos x="525" y="5"/>
                </a:cxn>
                <a:cxn ang="0">
                  <a:pos x="483" y="66"/>
                </a:cxn>
                <a:cxn ang="0">
                  <a:pos x="374" y="77"/>
                </a:cxn>
                <a:cxn ang="0">
                  <a:pos x="343" y="121"/>
                </a:cxn>
                <a:cxn ang="0">
                  <a:pos x="348" y="983"/>
                </a:cxn>
                <a:cxn ang="0">
                  <a:pos x="400" y="1137"/>
                </a:cxn>
                <a:cxn ang="0">
                  <a:pos x="483" y="1230"/>
                </a:cxn>
                <a:cxn ang="0">
                  <a:pos x="566" y="1269"/>
                </a:cxn>
                <a:cxn ang="0">
                  <a:pos x="639" y="1279"/>
                </a:cxn>
                <a:cxn ang="0">
                  <a:pos x="785" y="1247"/>
                </a:cxn>
                <a:cxn ang="0">
                  <a:pos x="899" y="1137"/>
                </a:cxn>
                <a:cxn ang="0">
                  <a:pos x="972" y="972"/>
                </a:cxn>
                <a:cxn ang="0">
                  <a:pos x="972" y="198"/>
                </a:cxn>
                <a:cxn ang="0">
                  <a:pos x="966" y="148"/>
                </a:cxn>
                <a:cxn ang="0">
                  <a:pos x="935" y="99"/>
                </a:cxn>
                <a:cxn ang="0">
                  <a:pos x="857" y="66"/>
                </a:cxn>
                <a:cxn ang="0">
                  <a:pos x="790" y="0"/>
                </a:cxn>
              </a:cxnLst>
              <a:rect l="0" t="0" r="r" b="b"/>
              <a:pathLst>
                <a:path w="1211" h="1334">
                  <a:moveTo>
                    <a:pt x="790" y="0"/>
                  </a:moveTo>
                  <a:lnTo>
                    <a:pt x="1211" y="0"/>
                  </a:lnTo>
                  <a:lnTo>
                    <a:pt x="1211" y="60"/>
                  </a:lnTo>
                  <a:lnTo>
                    <a:pt x="1143" y="66"/>
                  </a:lnTo>
                  <a:lnTo>
                    <a:pt x="1096" y="77"/>
                  </a:lnTo>
                  <a:lnTo>
                    <a:pt x="1065" y="99"/>
                  </a:lnTo>
                  <a:lnTo>
                    <a:pt x="1044" y="126"/>
                  </a:lnTo>
                  <a:lnTo>
                    <a:pt x="1034" y="154"/>
                  </a:lnTo>
                  <a:lnTo>
                    <a:pt x="1029" y="181"/>
                  </a:lnTo>
                  <a:lnTo>
                    <a:pt x="1029" y="912"/>
                  </a:lnTo>
                  <a:lnTo>
                    <a:pt x="1024" y="944"/>
                  </a:lnTo>
                  <a:lnTo>
                    <a:pt x="998" y="1049"/>
                  </a:lnTo>
                  <a:lnTo>
                    <a:pt x="951" y="1142"/>
                  </a:lnTo>
                  <a:lnTo>
                    <a:pt x="888" y="1219"/>
                  </a:lnTo>
                  <a:lnTo>
                    <a:pt x="816" y="1279"/>
                  </a:lnTo>
                  <a:lnTo>
                    <a:pt x="727" y="1318"/>
                  </a:lnTo>
                  <a:lnTo>
                    <a:pt x="629" y="1334"/>
                  </a:lnTo>
                  <a:lnTo>
                    <a:pt x="530" y="1323"/>
                  </a:lnTo>
                  <a:lnTo>
                    <a:pt x="436" y="1285"/>
                  </a:lnTo>
                  <a:lnTo>
                    <a:pt x="353" y="1230"/>
                  </a:lnTo>
                  <a:lnTo>
                    <a:pt x="281" y="1159"/>
                  </a:lnTo>
                  <a:lnTo>
                    <a:pt x="229" y="1071"/>
                  </a:lnTo>
                  <a:lnTo>
                    <a:pt x="192" y="972"/>
                  </a:lnTo>
                  <a:lnTo>
                    <a:pt x="182" y="862"/>
                  </a:lnTo>
                  <a:lnTo>
                    <a:pt x="182" y="121"/>
                  </a:lnTo>
                  <a:lnTo>
                    <a:pt x="171" y="93"/>
                  </a:lnTo>
                  <a:lnTo>
                    <a:pt x="151" y="77"/>
                  </a:lnTo>
                  <a:lnTo>
                    <a:pt x="109" y="71"/>
                  </a:lnTo>
                  <a:lnTo>
                    <a:pt x="42" y="66"/>
                  </a:lnTo>
                  <a:lnTo>
                    <a:pt x="0" y="66"/>
                  </a:lnTo>
                  <a:lnTo>
                    <a:pt x="0" y="5"/>
                  </a:lnTo>
                  <a:lnTo>
                    <a:pt x="525" y="5"/>
                  </a:lnTo>
                  <a:lnTo>
                    <a:pt x="525" y="66"/>
                  </a:lnTo>
                  <a:lnTo>
                    <a:pt x="483" y="66"/>
                  </a:lnTo>
                  <a:lnTo>
                    <a:pt x="416" y="71"/>
                  </a:lnTo>
                  <a:lnTo>
                    <a:pt x="374" y="77"/>
                  </a:lnTo>
                  <a:lnTo>
                    <a:pt x="353" y="93"/>
                  </a:lnTo>
                  <a:lnTo>
                    <a:pt x="343" y="121"/>
                  </a:lnTo>
                  <a:lnTo>
                    <a:pt x="343" y="873"/>
                  </a:lnTo>
                  <a:lnTo>
                    <a:pt x="348" y="983"/>
                  </a:lnTo>
                  <a:lnTo>
                    <a:pt x="369" y="1071"/>
                  </a:lnTo>
                  <a:lnTo>
                    <a:pt x="400" y="1137"/>
                  </a:lnTo>
                  <a:lnTo>
                    <a:pt x="442" y="1192"/>
                  </a:lnTo>
                  <a:lnTo>
                    <a:pt x="483" y="1230"/>
                  </a:lnTo>
                  <a:lnTo>
                    <a:pt x="525" y="1252"/>
                  </a:lnTo>
                  <a:lnTo>
                    <a:pt x="566" y="1269"/>
                  </a:lnTo>
                  <a:lnTo>
                    <a:pt x="608" y="1279"/>
                  </a:lnTo>
                  <a:lnTo>
                    <a:pt x="639" y="1279"/>
                  </a:lnTo>
                  <a:lnTo>
                    <a:pt x="712" y="1269"/>
                  </a:lnTo>
                  <a:lnTo>
                    <a:pt x="785" y="1247"/>
                  </a:lnTo>
                  <a:lnTo>
                    <a:pt x="847" y="1203"/>
                  </a:lnTo>
                  <a:lnTo>
                    <a:pt x="899" y="1137"/>
                  </a:lnTo>
                  <a:lnTo>
                    <a:pt x="946" y="1060"/>
                  </a:lnTo>
                  <a:lnTo>
                    <a:pt x="972" y="972"/>
                  </a:lnTo>
                  <a:lnTo>
                    <a:pt x="982" y="862"/>
                  </a:lnTo>
                  <a:lnTo>
                    <a:pt x="972" y="198"/>
                  </a:lnTo>
                  <a:lnTo>
                    <a:pt x="972" y="176"/>
                  </a:lnTo>
                  <a:lnTo>
                    <a:pt x="966" y="148"/>
                  </a:lnTo>
                  <a:lnTo>
                    <a:pt x="956" y="121"/>
                  </a:lnTo>
                  <a:lnTo>
                    <a:pt x="935" y="99"/>
                  </a:lnTo>
                  <a:lnTo>
                    <a:pt x="904" y="77"/>
                  </a:lnTo>
                  <a:lnTo>
                    <a:pt x="857" y="66"/>
                  </a:lnTo>
                  <a:lnTo>
                    <a:pt x="790" y="6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5" name="Freeform 7"/>
            <p:cNvSpPr>
              <a:spLocks noEditPoints="1"/>
            </p:cNvSpPr>
            <p:nvPr/>
          </p:nvSpPr>
          <p:spPr bwMode="auto">
            <a:xfrm>
              <a:off x="3460" y="2451"/>
              <a:ext cx="873" cy="1197"/>
            </a:xfrm>
            <a:custGeom>
              <a:avLst/>
              <a:gdLst/>
              <a:ahLst/>
              <a:cxnLst>
                <a:cxn ang="0">
                  <a:pos x="421" y="61"/>
                </a:cxn>
                <a:cxn ang="0">
                  <a:pos x="307" y="138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8"/>
                </a:cxn>
                <a:cxn ang="0">
                  <a:pos x="400" y="802"/>
                </a:cxn>
                <a:cxn ang="0">
                  <a:pos x="535" y="802"/>
                </a:cxn>
                <a:cxn ang="0">
                  <a:pos x="650" y="703"/>
                </a:cxn>
                <a:cxn ang="0">
                  <a:pos x="717" y="533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1"/>
                </a:cxn>
                <a:cxn ang="0">
                  <a:pos x="255" y="0"/>
                </a:cxn>
                <a:cxn ang="0">
                  <a:pos x="250" y="127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3"/>
                </a:cxn>
                <a:cxn ang="0">
                  <a:pos x="676" y="797"/>
                </a:cxn>
                <a:cxn ang="0">
                  <a:pos x="478" y="851"/>
                </a:cxn>
                <a:cxn ang="0">
                  <a:pos x="348" y="813"/>
                </a:cxn>
                <a:cxn ang="0">
                  <a:pos x="275" y="742"/>
                </a:cxn>
                <a:cxn ang="0">
                  <a:pos x="260" y="1055"/>
                </a:cxn>
                <a:cxn ang="0">
                  <a:pos x="286" y="1126"/>
                </a:cxn>
                <a:cxn ang="0">
                  <a:pos x="400" y="1137"/>
                </a:cxn>
                <a:cxn ang="0">
                  <a:pos x="0" y="1197"/>
                </a:cxn>
                <a:cxn ang="0">
                  <a:pos x="73" y="1137"/>
                </a:cxn>
                <a:cxn ang="0">
                  <a:pos x="135" y="1104"/>
                </a:cxn>
                <a:cxn ang="0">
                  <a:pos x="140" y="176"/>
                </a:cxn>
                <a:cxn ang="0">
                  <a:pos x="125" y="110"/>
                </a:cxn>
                <a:cxn ang="0">
                  <a:pos x="62" y="83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50"/>
                  </a:moveTo>
                  <a:lnTo>
                    <a:pt x="421" y="61"/>
                  </a:lnTo>
                  <a:lnTo>
                    <a:pt x="359" y="88"/>
                  </a:lnTo>
                  <a:lnTo>
                    <a:pt x="307" y="138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5" y="681"/>
                  </a:lnTo>
                  <a:lnTo>
                    <a:pt x="286" y="698"/>
                  </a:lnTo>
                  <a:lnTo>
                    <a:pt x="338" y="764"/>
                  </a:lnTo>
                  <a:lnTo>
                    <a:pt x="400" y="802"/>
                  </a:lnTo>
                  <a:lnTo>
                    <a:pt x="473" y="813"/>
                  </a:lnTo>
                  <a:lnTo>
                    <a:pt x="535" y="802"/>
                  </a:lnTo>
                  <a:lnTo>
                    <a:pt x="598" y="764"/>
                  </a:lnTo>
                  <a:lnTo>
                    <a:pt x="650" y="703"/>
                  </a:lnTo>
                  <a:lnTo>
                    <a:pt x="691" y="626"/>
                  </a:lnTo>
                  <a:lnTo>
                    <a:pt x="717" y="533"/>
                  </a:lnTo>
                  <a:lnTo>
                    <a:pt x="728" y="429"/>
                  </a:lnTo>
                  <a:lnTo>
                    <a:pt x="717" y="324"/>
                  </a:lnTo>
                  <a:lnTo>
                    <a:pt x="696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1"/>
                  </a:lnTo>
                  <a:lnTo>
                    <a:pt x="489" y="50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7"/>
                  </a:lnTo>
                  <a:lnTo>
                    <a:pt x="255" y="127"/>
                  </a:lnTo>
                  <a:lnTo>
                    <a:pt x="255" y="121"/>
                  </a:lnTo>
                  <a:lnTo>
                    <a:pt x="312" y="61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7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7" y="308"/>
                  </a:lnTo>
                  <a:lnTo>
                    <a:pt x="873" y="423"/>
                  </a:lnTo>
                  <a:lnTo>
                    <a:pt x="857" y="538"/>
                  </a:lnTo>
                  <a:lnTo>
                    <a:pt x="816" y="643"/>
                  </a:lnTo>
                  <a:lnTo>
                    <a:pt x="753" y="731"/>
                  </a:lnTo>
                  <a:lnTo>
                    <a:pt x="676" y="797"/>
                  </a:lnTo>
                  <a:lnTo>
                    <a:pt x="582" y="835"/>
                  </a:lnTo>
                  <a:lnTo>
                    <a:pt x="478" y="851"/>
                  </a:lnTo>
                  <a:lnTo>
                    <a:pt x="405" y="840"/>
                  </a:lnTo>
                  <a:lnTo>
                    <a:pt x="348" y="813"/>
                  </a:lnTo>
                  <a:lnTo>
                    <a:pt x="301" y="780"/>
                  </a:lnTo>
                  <a:lnTo>
                    <a:pt x="275" y="742"/>
                  </a:lnTo>
                  <a:lnTo>
                    <a:pt x="260" y="720"/>
                  </a:lnTo>
                  <a:lnTo>
                    <a:pt x="260" y="1055"/>
                  </a:lnTo>
                  <a:lnTo>
                    <a:pt x="265" y="1104"/>
                  </a:lnTo>
                  <a:lnTo>
                    <a:pt x="286" y="1126"/>
                  </a:lnTo>
                  <a:lnTo>
                    <a:pt x="327" y="1137"/>
                  </a:lnTo>
                  <a:lnTo>
                    <a:pt x="400" y="1137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7"/>
                  </a:lnTo>
                  <a:lnTo>
                    <a:pt x="73" y="1137"/>
                  </a:lnTo>
                  <a:lnTo>
                    <a:pt x="114" y="1126"/>
                  </a:lnTo>
                  <a:lnTo>
                    <a:pt x="135" y="1104"/>
                  </a:lnTo>
                  <a:lnTo>
                    <a:pt x="140" y="1055"/>
                  </a:lnTo>
                  <a:lnTo>
                    <a:pt x="140" y="176"/>
                  </a:lnTo>
                  <a:lnTo>
                    <a:pt x="135" y="132"/>
                  </a:lnTo>
                  <a:lnTo>
                    <a:pt x="125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6" name="Freeform 8"/>
            <p:cNvSpPr>
              <a:spLocks noEditPoints="1"/>
            </p:cNvSpPr>
            <p:nvPr/>
          </p:nvSpPr>
          <p:spPr bwMode="auto">
            <a:xfrm>
              <a:off x="4530" y="2451"/>
              <a:ext cx="873" cy="1197"/>
            </a:xfrm>
            <a:custGeom>
              <a:avLst/>
              <a:gdLst/>
              <a:ahLst/>
              <a:cxnLst>
                <a:cxn ang="0">
                  <a:pos x="421" y="61"/>
                </a:cxn>
                <a:cxn ang="0">
                  <a:pos x="307" y="138"/>
                </a:cxn>
                <a:cxn ang="0">
                  <a:pos x="260" y="648"/>
                </a:cxn>
                <a:cxn ang="0">
                  <a:pos x="265" y="670"/>
                </a:cxn>
                <a:cxn ang="0">
                  <a:pos x="286" y="698"/>
                </a:cxn>
                <a:cxn ang="0">
                  <a:pos x="400" y="802"/>
                </a:cxn>
                <a:cxn ang="0">
                  <a:pos x="536" y="802"/>
                </a:cxn>
                <a:cxn ang="0">
                  <a:pos x="650" y="703"/>
                </a:cxn>
                <a:cxn ang="0">
                  <a:pos x="717" y="533"/>
                </a:cxn>
                <a:cxn ang="0">
                  <a:pos x="717" y="324"/>
                </a:cxn>
                <a:cxn ang="0">
                  <a:pos x="655" y="159"/>
                </a:cxn>
                <a:cxn ang="0">
                  <a:pos x="551" y="61"/>
                </a:cxn>
                <a:cxn ang="0">
                  <a:pos x="255" y="0"/>
                </a:cxn>
                <a:cxn ang="0">
                  <a:pos x="250" y="127"/>
                </a:cxn>
                <a:cxn ang="0">
                  <a:pos x="255" y="121"/>
                </a:cxn>
                <a:cxn ang="0">
                  <a:pos x="359" y="33"/>
                </a:cxn>
                <a:cxn ang="0">
                  <a:pos x="499" y="0"/>
                </a:cxn>
                <a:cxn ang="0">
                  <a:pos x="686" y="55"/>
                </a:cxn>
                <a:cxn ang="0">
                  <a:pos x="821" y="203"/>
                </a:cxn>
                <a:cxn ang="0">
                  <a:pos x="873" y="423"/>
                </a:cxn>
                <a:cxn ang="0">
                  <a:pos x="816" y="643"/>
                </a:cxn>
                <a:cxn ang="0">
                  <a:pos x="676" y="797"/>
                </a:cxn>
                <a:cxn ang="0">
                  <a:pos x="478" y="851"/>
                </a:cxn>
                <a:cxn ang="0">
                  <a:pos x="349" y="813"/>
                </a:cxn>
                <a:cxn ang="0">
                  <a:pos x="276" y="742"/>
                </a:cxn>
                <a:cxn ang="0">
                  <a:pos x="260" y="1055"/>
                </a:cxn>
                <a:cxn ang="0">
                  <a:pos x="286" y="1126"/>
                </a:cxn>
                <a:cxn ang="0">
                  <a:pos x="400" y="1137"/>
                </a:cxn>
                <a:cxn ang="0">
                  <a:pos x="0" y="1197"/>
                </a:cxn>
                <a:cxn ang="0">
                  <a:pos x="73" y="1137"/>
                </a:cxn>
                <a:cxn ang="0">
                  <a:pos x="136" y="1104"/>
                </a:cxn>
                <a:cxn ang="0">
                  <a:pos x="141" y="176"/>
                </a:cxn>
                <a:cxn ang="0">
                  <a:pos x="125" y="110"/>
                </a:cxn>
                <a:cxn ang="0">
                  <a:pos x="63" y="83"/>
                </a:cxn>
                <a:cxn ang="0">
                  <a:pos x="0" y="22"/>
                </a:cxn>
              </a:cxnLst>
              <a:rect l="0" t="0" r="r" b="b"/>
              <a:pathLst>
                <a:path w="873" h="1197">
                  <a:moveTo>
                    <a:pt x="489" y="50"/>
                  </a:moveTo>
                  <a:lnTo>
                    <a:pt x="421" y="61"/>
                  </a:lnTo>
                  <a:lnTo>
                    <a:pt x="359" y="88"/>
                  </a:lnTo>
                  <a:lnTo>
                    <a:pt x="307" y="138"/>
                  </a:lnTo>
                  <a:lnTo>
                    <a:pt x="260" y="203"/>
                  </a:lnTo>
                  <a:lnTo>
                    <a:pt x="260" y="648"/>
                  </a:lnTo>
                  <a:lnTo>
                    <a:pt x="265" y="659"/>
                  </a:lnTo>
                  <a:lnTo>
                    <a:pt x="265" y="670"/>
                  </a:lnTo>
                  <a:lnTo>
                    <a:pt x="276" y="681"/>
                  </a:lnTo>
                  <a:lnTo>
                    <a:pt x="286" y="698"/>
                  </a:lnTo>
                  <a:lnTo>
                    <a:pt x="338" y="764"/>
                  </a:lnTo>
                  <a:lnTo>
                    <a:pt x="400" y="802"/>
                  </a:lnTo>
                  <a:lnTo>
                    <a:pt x="473" y="813"/>
                  </a:lnTo>
                  <a:lnTo>
                    <a:pt x="536" y="802"/>
                  </a:lnTo>
                  <a:lnTo>
                    <a:pt x="598" y="764"/>
                  </a:lnTo>
                  <a:lnTo>
                    <a:pt x="650" y="703"/>
                  </a:lnTo>
                  <a:lnTo>
                    <a:pt x="691" y="626"/>
                  </a:lnTo>
                  <a:lnTo>
                    <a:pt x="717" y="533"/>
                  </a:lnTo>
                  <a:lnTo>
                    <a:pt x="728" y="429"/>
                  </a:lnTo>
                  <a:lnTo>
                    <a:pt x="717" y="324"/>
                  </a:lnTo>
                  <a:lnTo>
                    <a:pt x="697" y="236"/>
                  </a:lnTo>
                  <a:lnTo>
                    <a:pt x="655" y="159"/>
                  </a:lnTo>
                  <a:lnTo>
                    <a:pt x="608" y="99"/>
                  </a:lnTo>
                  <a:lnTo>
                    <a:pt x="551" y="61"/>
                  </a:lnTo>
                  <a:lnTo>
                    <a:pt x="489" y="50"/>
                  </a:lnTo>
                  <a:close/>
                  <a:moveTo>
                    <a:pt x="255" y="0"/>
                  </a:moveTo>
                  <a:lnTo>
                    <a:pt x="255" y="121"/>
                  </a:lnTo>
                  <a:lnTo>
                    <a:pt x="250" y="127"/>
                  </a:lnTo>
                  <a:lnTo>
                    <a:pt x="255" y="127"/>
                  </a:lnTo>
                  <a:lnTo>
                    <a:pt x="255" y="121"/>
                  </a:lnTo>
                  <a:lnTo>
                    <a:pt x="312" y="61"/>
                  </a:lnTo>
                  <a:lnTo>
                    <a:pt x="359" y="33"/>
                  </a:lnTo>
                  <a:lnTo>
                    <a:pt x="421" y="11"/>
                  </a:lnTo>
                  <a:lnTo>
                    <a:pt x="499" y="0"/>
                  </a:lnTo>
                  <a:lnTo>
                    <a:pt x="598" y="17"/>
                  </a:lnTo>
                  <a:lnTo>
                    <a:pt x="686" y="55"/>
                  </a:lnTo>
                  <a:lnTo>
                    <a:pt x="764" y="121"/>
                  </a:lnTo>
                  <a:lnTo>
                    <a:pt x="821" y="203"/>
                  </a:lnTo>
                  <a:lnTo>
                    <a:pt x="858" y="308"/>
                  </a:lnTo>
                  <a:lnTo>
                    <a:pt x="873" y="423"/>
                  </a:lnTo>
                  <a:lnTo>
                    <a:pt x="858" y="538"/>
                  </a:lnTo>
                  <a:lnTo>
                    <a:pt x="816" y="643"/>
                  </a:lnTo>
                  <a:lnTo>
                    <a:pt x="754" y="731"/>
                  </a:lnTo>
                  <a:lnTo>
                    <a:pt x="676" y="797"/>
                  </a:lnTo>
                  <a:lnTo>
                    <a:pt x="582" y="835"/>
                  </a:lnTo>
                  <a:lnTo>
                    <a:pt x="478" y="851"/>
                  </a:lnTo>
                  <a:lnTo>
                    <a:pt x="406" y="840"/>
                  </a:lnTo>
                  <a:lnTo>
                    <a:pt x="349" y="813"/>
                  </a:lnTo>
                  <a:lnTo>
                    <a:pt x="302" y="780"/>
                  </a:lnTo>
                  <a:lnTo>
                    <a:pt x="276" y="742"/>
                  </a:lnTo>
                  <a:lnTo>
                    <a:pt x="260" y="720"/>
                  </a:lnTo>
                  <a:lnTo>
                    <a:pt x="260" y="1055"/>
                  </a:lnTo>
                  <a:lnTo>
                    <a:pt x="265" y="1104"/>
                  </a:lnTo>
                  <a:lnTo>
                    <a:pt x="286" y="1126"/>
                  </a:lnTo>
                  <a:lnTo>
                    <a:pt x="328" y="1137"/>
                  </a:lnTo>
                  <a:lnTo>
                    <a:pt x="400" y="1137"/>
                  </a:lnTo>
                  <a:lnTo>
                    <a:pt x="400" y="1197"/>
                  </a:lnTo>
                  <a:lnTo>
                    <a:pt x="0" y="1197"/>
                  </a:lnTo>
                  <a:lnTo>
                    <a:pt x="0" y="1137"/>
                  </a:lnTo>
                  <a:lnTo>
                    <a:pt x="73" y="1137"/>
                  </a:lnTo>
                  <a:lnTo>
                    <a:pt x="115" y="1126"/>
                  </a:lnTo>
                  <a:lnTo>
                    <a:pt x="136" y="1104"/>
                  </a:lnTo>
                  <a:lnTo>
                    <a:pt x="141" y="1055"/>
                  </a:lnTo>
                  <a:lnTo>
                    <a:pt x="141" y="176"/>
                  </a:lnTo>
                  <a:lnTo>
                    <a:pt x="136" y="132"/>
                  </a:lnTo>
                  <a:lnTo>
                    <a:pt x="125" y="110"/>
                  </a:lnTo>
                  <a:lnTo>
                    <a:pt x="104" y="94"/>
                  </a:lnTo>
                  <a:lnTo>
                    <a:pt x="63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7" name="Freeform 9"/>
            <p:cNvSpPr>
              <a:spLocks noEditPoints="1"/>
            </p:cNvSpPr>
            <p:nvPr/>
          </p:nvSpPr>
          <p:spPr bwMode="auto">
            <a:xfrm>
              <a:off x="5601" y="2446"/>
              <a:ext cx="686" cy="862"/>
            </a:xfrm>
            <a:custGeom>
              <a:avLst/>
              <a:gdLst/>
              <a:ahLst/>
              <a:cxnLst>
                <a:cxn ang="0">
                  <a:pos x="311" y="55"/>
                </a:cxn>
                <a:cxn ang="0">
                  <a:pos x="244" y="99"/>
                </a:cxn>
                <a:cxn ang="0">
                  <a:pos x="182" y="197"/>
                </a:cxn>
                <a:cxn ang="0">
                  <a:pos x="150" y="368"/>
                </a:cxn>
                <a:cxn ang="0">
                  <a:pos x="571" y="335"/>
                </a:cxn>
                <a:cxn ang="0">
                  <a:pos x="556" y="236"/>
                </a:cxn>
                <a:cxn ang="0">
                  <a:pos x="514" y="126"/>
                </a:cxn>
                <a:cxn ang="0">
                  <a:pos x="431" y="55"/>
                </a:cxn>
                <a:cxn ang="0">
                  <a:pos x="343" y="44"/>
                </a:cxn>
                <a:cxn ang="0">
                  <a:pos x="457" y="11"/>
                </a:cxn>
                <a:cxn ang="0">
                  <a:pos x="587" y="88"/>
                </a:cxn>
                <a:cxn ang="0">
                  <a:pos x="660" y="214"/>
                </a:cxn>
                <a:cxn ang="0">
                  <a:pos x="686" y="368"/>
                </a:cxn>
                <a:cxn ang="0">
                  <a:pos x="675" y="406"/>
                </a:cxn>
                <a:cxn ang="0">
                  <a:pos x="150" y="467"/>
                </a:cxn>
                <a:cxn ang="0">
                  <a:pos x="171" y="615"/>
                </a:cxn>
                <a:cxn ang="0">
                  <a:pos x="239" y="736"/>
                </a:cxn>
                <a:cxn ang="0">
                  <a:pos x="343" y="802"/>
                </a:cxn>
                <a:cxn ang="0">
                  <a:pos x="421" y="813"/>
                </a:cxn>
                <a:cxn ang="0">
                  <a:pos x="488" y="796"/>
                </a:cxn>
                <a:cxn ang="0">
                  <a:pos x="571" y="741"/>
                </a:cxn>
                <a:cxn ang="0">
                  <a:pos x="644" y="620"/>
                </a:cxn>
                <a:cxn ang="0">
                  <a:pos x="649" y="598"/>
                </a:cxn>
                <a:cxn ang="0">
                  <a:pos x="670" y="593"/>
                </a:cxn>
                <a:cxn ang="0">
                  <a:pos x="686" y="604"/>
                </a:cxn>
                <a:cxn ang="0">
                  <a:pos x="680" y="642"/>
                </a:cxn>
                <a:cxn ang="0">
                  <a:pos x="639" y="730"/>
                </a:cxn>
                <a:cxn ang="0">
                  <a:pos x="545" y="818"/>
                </a:cxn>
                <a:cxn ang="0">
                  <a:pos x="389" y="862"/>
                </a:cxn>
                <a:cxn ang="0">
                  <a:pos x="223" y="818"/>
                </a:cxn>
                <a:cxn ang="0">
                  <a:pos x="88" y="703"/>
                </a:cxn>
                <a:cxn ang="0">
                  <a:pos x="10" y="532"/>
                </a:cxn>
                <a:cxn ang="0">
                  <a:pos x="10" y="313"/>
                </a:cxn>
                <a:cxn ang="0">
                  <a:pos x="104" y="126"/>
                </a:cxn>
                <a:cxn ang="0">
                  <a:pos x="270" y="16"/>
                </a:cxn>
              </a:cxnLst>
              <a:rect l="0" t="0" r="r" b="b"/>
              <a:pathLst>
                <a:path w="686" h="862">
                  <a:moveTo>
                    <a:pt x="343" y="44"/>
                  </a:moveTo>
                  <a:lnTo>
                    <a:pt x="311" y="55"/>
                  </a:lnTo>
                  <a:lnTo>
                    <a:pt x="275" y="71"/>
                  </a:lnTo>
                  <a:lnTo>
                    <a:pt x="244" y="99"/>
                  </a:lnTo>
                  <a:lnTo>
                    <a:pt x="208" y="143"/>
                  </a:lnTo>
                  <a:lnTo>
                    <a:pt x="182" y="197"/>
                  </a:lnTo>
                  <a:lnTo>
                    <a:pt x="161" y="269"/>
                  </a:lnTo>
                  <a:lnTo>
                    <a:pt x="150" y="368"/>
                  </a:lnTo>
                  <a:lnTo>
                    <a:pt x="571" y="368"/>
                  </a:lnTo>
                  <a:lnTo>
                    <a:pt x="571" y="335"/>
                  </a:lnTo>
                  <a:lnTo>
                    <a:pt x="566" y="285"/>
                  </a:lnTo>
                  <a:lnTo>
                    <a:pt x="556" y="236"/>
                  </a:lnTo>
                  <a:lnTo>
                    <a:pt x="540" y="181"/>
                  </a:lnTo>
                  <a:lnTo>
                    <a:pt x="514" y="126"/>
                  </a:lnTo>
                  <a:lnTo>
                    <a:pt x="478" y="82"/>
                  </a:lnTo>
                  <a:lnTo>
                    <a:pt x="431" y="55"/>
                  </a:lnTo>
                  <a:lnTo>
                    <a:pt x="369" y="44"/>
                  </a:lnTo>
                  <a:lnTo>
                    <a:pt x="343" y="44"/>
                  </a:lnTo>
                  <a:close/>
                  <a:moveTo>
                    <a:pt x="369" y="0"/>
                  </a:moveTo>
                  <a:lnTo>
                    <a:pt x="457" y="11"/>
                  </a:lnTo>
                  <a:lnTo>
                    <a:pt x="530" y="38"/>
                  </a:lnTo>
                  <a:lnTo>
                    <a:pt x="587" y="88"/>
                  </a:lnTo>
                  <a:lnTo>
                    <a:pt x="634" y="143"/>
                  </a:lnTo>
                  <a:lnTo>
                    <a:pt x="660" y="214"/>
                  </a:lnTo>
                  <a:lnTo>
                    <a:pt x="680" y="291"/>
                  </a:lnTo>
                  <a:lnTo>
                    <a:pt x="686" y="368"/>
                  </a:lnTo>
                  <a:lnTo>
                    <a:pt x="686" y="384"/>
                  </a:lnTo>
                  <a:lnTo>
                    <a:pt x="675" y="406"/>
                  </a:lnTo>
                  <a:lnTo>
                    <a:pt x="150" y="406"/>
                  </a:lnTo>
                  <a:lnTo>
                    <a:pt x="150" y="467"/>
                  </a:lnTo>
                  <a:lnTo>
                    <a:pt x="156" y="538"/>
                  </a:lnTo>
                  <a:lnTo>
                    <a:pt x="171" y="615"/>
                  </a:lnTo>
                  <a:lnTo>
                    <a:pt x="202" y="686"/>
                  </a:lnTo>
                  <a:lnTo>
                    <a:pt x="239" y="736"/>
                  </a:lnTo>
                  <a:lnTo>
                    <a:pt x="285" y="774"/>
                  </a:lnTo>
                  <a:lnTo>
                    <a:pt x="343" y="802"/>
                  </a:lnTo>
                  <a:lnTo>
                    <a:pt x="405" y="813"/>
                  </a:lnTo>
                  <a:lnTo>
                    <a:pt x="421" y="813"/>
                  </a:lnTo>
                  <a:lnTo>
                    <a:pt x="447" y="807"/>
                  </a:lnTo>
                  <a:lnTo>
                    <a:pt x="488" y="796"/>
                  </a:lnTo>
                  <a:lnTo>
                    <a:pt x="530" y="774"/>
                  </a:lnTo>
                  <a:lnTo>
                    <a:pt x="571" y="741"/>
                  </a:lnTo>
                  <a:lnTo>
                    <a:pt x="613" y="692"/>
                  </a:lnTo>
                  <a:lnTo>
                    <a:pt x="644" y="620"/>
                  </a:lnTo>
                  <a:lnTo>
                    <a:pt x="644" y="609"/>
                  </a:lnTo>
                  <a:lnTo>
                    <a:pt x="649" y="598"/>
                  </a:lnTo>
                  <a:lnTo>
                    <a:pt x="654" y="593"/>
                  </a:lnTo>
                  <a:lnTo>
                    <a:pt x="670" y="593"/>
                  </a:lnTo>
                  <a:lnTo>
                    <a:pt x="675" y="598"/>
                  </a:lnTo>
                  <a:lnTo>
                    <a:pt x="686" y="604"/>
                  </a:lnTo>
                  <a:lnTo>
                    <a:pt x="686" y="615"/>
                  </a:lnTo>
                  <a:lnTo>
                    <a:pt x="680" y="642"/>
                  </a:lnTo>
                  <a:lnTo>
                    <a:pt x="665" y="681"/>
                  </a:lnTo>
                  <a:lnTo>
                    <a:pt x="639" y="730"/>
                  </a:lnTo>
                  <a:lnTo>
                    <a:pt x="597" y="774"/>
                  </a:lnTo>
                  <a:lnTo>
                    <a:pt x="545" y="818"/>
                  </a:lnTo>
                  <a:lnTo>
                    <a:pt x="473" y="851"/>
                  </a:lnTo>
                  <a:lnTo>
                    <a:pt x="389" y="862"/>
                  </a:lnTo>
                  <a:lnTo>
                    <a:pt x="306" y="851"/>
                  </a:lnTo>
                  <a:lnTo>
                    <a:pt x="223" y="818"/>
                  </a:lnTo>
                  <a:lnTo>
                    <a:pt x="150" y="769"/>
                  </a:lnTo>
                  <a:lnTo>
                    <a:pt x="88" y="703"/>
                  </a:lnTo>
                  <a:lnTo>
                    <a:pt x="41" y="626"/>
                  </a:lnTo>
                  <a:lnTo>
                    <a:pt x="10" y="532"/>
                  </a:lnTo>
                  <a:lnTo>
                    <a:pt x="0" y="428"/>
                  </a:lnTo>
                  <a:lnTo>
                    <a:pt x="10" y="313"/>
                  </a:lnTo>
                  <a:lnTo>
                    <a:pt x="52" y="214"/>
                  </a:lnTo>
                  <a:lnTo>
                    <a:pt x="104" y="126"/>
                  </a:lnTo>
                  <a:lnTo>
                    <a:pt x="182" y="60"/>
                  </a:lnTo>
                  <a:lnTo>
                    <a:pt x="270" y="1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8" name="Freeform 10"/>
            <p:cNvSpPr>
              <a:spLocks/>
            </p:cNvSpPr>
            <p:nvPr/>
          </p:nvSpPr>
          <p:spPr bwMode="auto">
            <a:xfrm>
              <a:off x="6313" y="2451"/>
              <a:ext cx="602" cy="835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209"/>
                </a:cxn>
                <a:cxn ang="0">
                  <a:pos x="254" y="209"/>
                </a:cxn>
                <a:cxn ang="0">
                  <a:pos x="270" y="165"/>
                </a:cxn>
                <a:cxn ang="0">
                  <a:pos x="296" y="116"/>
                </a:cxn>
                <a:cxn ang="0">
                  <a:pos x="322" y="72"/>
                </a:cxn>
                <a:cxn ang="0">
                  <a:pos x="363" y="39"/>
                </a:cxn>
                <a:cxn ang="0">
                  <a:pos x="415" y="11"/>
                </a:cxn>
                <a:cxn ang="0">
                  <a:pos x="472" y="0"/>
                </a:cxn>
                <a:cxn ang="0">
                  <a:pos x="524" y="11"/>
                </a:cxn>
                <a:cxn ang="0">
                  <a:pos x="566" y="33"/>
                </a:cxn>
                <a:cxn ang="0">
                  <a:pos x="592" y="72"/>
                </a:cxn>
                <a:cxn ang="0">
                  <a:pos x="602" y="116"/>
                </a:cxn>
                <a:cxn ang="0">
                  <a:pos x="592" y="159"/>
                </a:cxn>
                <a:cxn ang="0">
                  <a:pos x="581" y="176"/>
                </a:cxn>
                <a:cxn ang="0">
                  <a:pos x="566" y="187"/>
                </a:cxn>
                <a:cxn ang="0">
                  <a:pos x="555" y="192"/>
                </a:cxn>
                <a:cxn ang="0">
                  <a:pos x="540" y="198"/>
                </a:cxn>
                <a:cxn ang="0">
                  <a:pos x="509" y="198"/>
                </a:cxn>
                <a:cxn ang="0">
                  <a:pos x="493" y="192"/>
                </a:cxn>
                <a:cxn ang="0">
                  <a:pos x="462" y="170"/>
                </a:cxn>
                <a:cxn ang="0">
                  <a:pos x="457" y="154"/>
                </a:cxn>
                <a:cxn ang="0">
                  <a:pos x="446" y="138"/>
                </a:cxn>
                <a:cxn ang="0">
                  <a:pos x="446" y="116"/>
                </a:cxn>
                <a:cxn ang="0">
                  <a:pos x="452" y="94"/>
                </a:cxn>
                <a:cxn ang="0">
                  <a:pos x="457" y="77"/>
                </a:cxn>
                <a:cxn ang="0">
                  <a:pos x="467" y="61"/>
                </a:cxn>
                <a:cxn ang="0">
                  <a:pos x="483" y="44"/>
                </a:cxn>
                <a:cxn ang="0">
                  <a:pos x="467" y="44"/>
                </a:cxn>
                <a:cxn ang="0">
                  <a:pos x="405" y="55"/>
                </a:cxn>
                <a:cxn ang="0">
                  <a:pos x="353" y="94"/>
                </a:cxn>
                <a:cxn ang="0">
                  <a:pos x="311" y="148"/>
                </a:cxn>
                <a:cxn ang="0">
                  <a:pos x="285" y="220"/>
                </a:cxn>
                <a:cxn ang="0">
                  <a:pos x="265" y="302"/>
                </a:cxn>
                <a:cxn ang="0">
                  <a:pos x="259" y="396"/>
                </a:cxn>
                <a:cxn ang="0">
                  <a:pos x="259" y="720"/>
                </a:cxn>
                <a:cxn ang="0">
                  <a:pos x="270" y="747"/>
                </a:cxn>
                <a:cxn ang="0">
                  <a:pos x="290" y="764"/>
                </a:cxn>
                <a:cxn ang="0">
                  <a:pos x="332" y="769"/>
                </a:cxn>
                <a:cxn ang="0">
                  <a:pos x="394" y="775"/>
                </a:cxn>
                <a:cxn ang="0">
                  <a:pos x="431" y="775"/>
                </a:cxn>
                <a:cxn ang="0">
                  <a:pos x="431" y="835"/>
                </a:cxn>
                <a:cxn ang="0">
                  <a:pos x="0" y="835"/>
                </a:cxn>
                <a:cxn ang="0">
                  <a:pos x="0" y="775"/>
                </a:cxn>
                <a:cxn ang="0">
                  <a:pos x="72" y="775"/>
                </a:cxn>
                <a:cxn ang="0">
                  <a:pos x="114" y="764"/>
                </a:cxn>
                <a:cxn ang="0">
                  <a:pos x="135" y="742"/>
                </a:cxn>
                <a:cxn ang="0">
                  <a:pos x="140" y="692"/>
                </a:cxn>
                <a:cxn ang="0">
                  <a:pos x="140" y="187"/>
                </a:cxn>
                <a:cxn ang="0">
                  <a:pos x="135" y="138"/>
                </a:cxn>
                <a:cxn ang="0">
                  <a:pos x="124" y="110"/>
                </a:cxn>
                <a:cxn ang="0">
                  <a:pos x="103" y="94"/>
                </a:cxn>
                <a:cxn ang="0">
                  <a:pos x="62" y="83"/>
                </a:cxn>
                <a:cxn ang="0">
                  <a:pos x="0" y="83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602" h="835">
                  <a:moveTo>
                    <a:pt x="249" y="0"/>
                  </a:moveTo>
                  <a:lnTo>
                    <a:pt x="249" y="209"/>
                  </a:lnTo>
                  <a:lnTo>
                    <a:pt x="254" y="209"/>
                  </a:lnTo>
                  <a:lnTo>
                    <a:pt x="270" y="165"/>
                  </a:lnTo>
                  <a:lnTo>
                    <a:pt x="296" y="116"/>
                  </a:lnTo>
                  <a:lnTo>
                    <a:pt x="322" y="72"/>
                  </a:lnTo>
                  <a:lnTo>
                    <a:pt x="363" y="39"/>
                  </a:lnTo>
                  <a:lnTo>
                    <a:pt x="415" y="11"/>
                  </a:lnTo>
                  <a:lnTo>
                    <a:pt x="472" y="0"/>
                  </a:lnTo>
                  <a:lnTo>
                    <a:pt x="524" y="11"/>
                  </a:lnTo>
                  <a:lnTo>
                    <a:pt x="566" y="33"/>
                  </a:lnTo>
                  <a:lnTo>
                    <a:pt x="592" y="72"/>
                  </a:lnTo>
                  <a:lnTo>
                    <a:pt x="602" y="116"/>
                  </a:lnTo>
                  <a:lnTo>
                    <a:pt x="592" y="159"/>
                  </a:lnTo>
                  <a:lnTo>
                    <a:pt x="581" y="176"/>
                  </a:lnTo>
                  <a:lnTo>
                    <a:pt x="566" y="187"/>
                  </a:lnTo>
                  <a:lnTo>
                    <a:pt x="555" y="192"/>
                  </a:lnTo>
                  <a:lnTo>
                    <a:pt x="540" y="198"/>
                  </a:lnTo>
                  <a:lnTo>
                    <a:pt x="509" y="198"/>
                  </a:lnTo>
                  <a:lnTo>
                    <a:pt x="493" y="192"/>
                  </a:lnTo>
                  <a:lnTo>
                    <a:pt x="462" y="170"/>
                  </a:lnTo>
                  <a:lnTo>
                    <a:pt x="457" y="154"/>
                  </a:lnTo>
                  <a:lnTo>
                    <a:pt x="446" y="138"/>
                  </a:lnTo>
                  <a:lnTo>
                    <a:pt x="446" y="116"/>
                  </a:lnTo>
                  <a:lnTo>
                    <a:pt x="452" y="94"/>
                  </a:lnTo>
                  <a:lnTo>
                    <a:pt x="457" y="77"/>
                  </a:lnTo>
                  <a:lnTo>
                    <a:pt x="467" y="61"/>
                  </a:lnTo>
                  <a:lnTo>
                    <a:pt x="483" y="44"/>
                  </a:lnTo>
                  <a:lnTo>
                    <a:pt x="467" y="44"/>
                  </a:lnTo>
                  <a:lnTo>
                    <a:pt x="405" y="55"/>
                  </a:lnTo>
                  <a:lnTo>
                    <a:pt x="353" y="94"/>
                  </a:lnTo>
                  <a:lnTo>
                    <a:pt x="311" y="148"/>
                  </a:lnTo>
                  <a:lnTo>
                    <a:pt x="285" y="220"/>
                  </a:lnTo>
                  <a:lnTo>
                    <a:pt x="265" y="302"/>
                  </a:lnTo>
                  <a:lnTo>
                    <a:pt x="259" y="396"/>
                  </a:lnTo>
                  <a:lnTo>
                    <a:pt x="259" y="720"/>
                  </a:lnTo>
                  <a:lnTo>
                    <a:pt x="270" y="747"/>
                  </a:lnTo>
                  <a:lnTo>
                    <a:pt x="290" y="764"/>
                  </a:lnTo>
                  <a:lnTo>
                    <a:pt x="332" y="769"/>
                  </a:lnTo>
                  <a:lnTo>
                    <a:pt x="394" y="775"/>
                  </a:lnTo>
                  <a:lnTo>
                    <a:pt x="431" y="775"/>
                  </a:lnTo>
                  <a:lnTo>
                    <a:pt x="431" y="835"/>
                  </a:lnTo>
                  <a:lnTo>
                    <a:pt x="0" y="835"/>
                  </a:lnTo>
                  <a:lnTo>
                    <a:pt x="0" y="775"/>
                  </a:lnTo>
                  <a:lnTo>
                    <a:pt x="72" y="775"/>
                  </a:lnTo>
                  <a:lnTo>
                    <a:pt x="114" y="764"/>
                  </a:lnTo>
                  <a:lnTo>
                    <a:pt x="135" y="742"/>
                  </a:lnTo>
                  <a:lnTo>
                    <a:pt x="140" y="692"/>
                  </a:lnTo>
                  <a:lnTo>
                    <a:pt x="140" y="187"/>
                  </a:lnTo>
                  <a:lnTo>
                    <a:pt x="135" y="138"/>
                  </a:lnTo>
                  <a:lnTo>
                    <a:pt x="124" y="110"/>
                  </a:lnTo>
                  <a:lnTo>
                    <a:pt x="103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79" name="Freeform 11"/>
            <p:cNvSpPr>
              <a:spLocks noEditPoints="1"/>
            </p:cNvSpPr>
            <p:nvPr/>
          </p:nvSpPr>
          <p:spPr bwMode="auto">
            <a:xfrm>
              <a:off x="7565" y="1984"/>
              <a:ext cx="878" cy="1329"/>
            </a:xfrm>
            <a:custGeom>
              <a:avLst/>
              <a:gdLst/>
              <a:ahLst/>
              <a:cxnLst>
                <a:cxn ang="0">
                  <a:pos x="415" y="522"/>
                </a:cxn>
                <a:cxn ang="0">
                  <a:pos x="322" y="577"/>
                </a:cxn>
                <a:cxn ang="0">
                  <a:pos x="270" y="643"/>
                </a:cxn>
                <a:cxn ang="0">
                  <a:pos x="259" y="659"/>
                </a:cxn>
                <a:cxn ang="0">
                  <a:pos x="254" y="1093"/>
                </a:cxn>
                <a:cxn ang="0">
                  <a:pos x="259" y="1132"/>
                </a:cxn>
                <a:cxn ang="0">
                  <a:pos x="270" y="1154"/>
                </a:cxn>
                <a:cxn ang="0">
                  <a:pos x="332" y="1231"/>
                </a:cxn>
                <a:cxn ang="0">
                  <a:pos x="467" y="1285"/>
                </a:cxn>
                <a:cxn ang="0">
                  <a:pos x="592" y="1247"/>
                </a:cxn>
                <a:cxn ang="0">
                  <a:pos x="670" y="1165"/>
                </a:cxn>
                <a:cxn ang="0">
                  <a:pos x="717" y="1022"/>
                </a:cxn>
                <a:cxn ang="0">
                  <a:pos x="727" y="835"/>
                </a:cxn>
                <a:cxn ang="0">
                  <a:pos x="701" y="692"/>
                </a:cxn>
                <a:cxn ang="0">
                  <a:pos x="623" y="572"/>
                </a:cxn>
                <a:cxn ang="0">
                  <a:pos x="488" y="511"/>
                </a:cxn>
                <a:cxn ang="0">
                  <a:pos x="254" y="0"/>
                </a:cxn>
                <a:cxn ang="0">
                  <a:pos x="280" y="572"/>
                </a:cxn>
                <a:cxn ang="0">
                  <a:pos x="363" y="511"/>
                </a:cxn>
                <a:cxn ang="0">
                  <a:pos x="498" y="478"/>
                </a:cxn>
                <a:cxn ang="0">
                  <a:pos x="685" y="533"/>
                </a:cxn>
                <a:cxn ang="0">
                  <a:pos x="826" y="681"/>
                </a:cxn>
                <a:cxn ang="0">
                  <a:pos x="878" y="901"/>
                </a:cxn>
                <a:cxn ang="0">
                  <a:pos x="821" y="1121"/>
                </a:cxn>
                <a:cxn ang="0">
                  <a:pos x="680" y="1275"/>
                </a:cxn>
                <a:cxn ang="0">
                  <a:pos x="483" y="1329"/>
                </a:cxn>
                <a:cxn ang="0">
                  <a:pos x="348" y="1296"/>
                </a:cxn>
                <a:cxn ang="0">
                  <a:pos x="270" y="1225"/>
                </a:cxn>
                <a:cxn ang="0">
                  <a:pos x="218" y="1247"/>
                </a:cxn>
                <a:cxn ang="0">
                  <a:pos x="192" y="1302"/>
                </a:cxn>
                <a:cxn ang="0">
                  <a:pos x="140" y="1307"/>
                </a:cxn>
                <a:cxn ang="0">
                  <a:pos x="135" y="138"/>
                </a:cxn>
                <a:cxn ang="0">
                  <a:pos x="104" y="94"/>
                </a:cxn>
                <a:cxn ang="0">
                  <a:pos x="0" y="83"/>
                </a:cxn>
                <a:cxn ang="0">
                  <a:pos x="254" y="0"/>
                </a:cxn>
              </a:cxnLst>
              <a:rect l="0" t="0" r="r" b="b"/>
              <a:pathLst>
                <a:path w="878" h="1329">
                  <a:moveTo>
                    <a:pt x="457" y="511"/>
                  </a:moveTo>
                  <a:lnTo>
                    <a:pt x="415" y="522"/>
                  </a:lnTo>
                  <a:lnTo>
                    <a:pt x="369" y="544"/>
                  </a:lnTo>
                  <a:lnTo>
                    <a:pt x="322" y="577"/>
                  </a:lnTo>
                  <a:lnTo>
                    <a:pt x="280" y="632"/>
                  </a:lnTo>
                  <a:lnTo>
                    <a:pt x="270" y="643"/>
                  </a:lnTo>
                  <a:lnTo>
                    <a:pt x="265" y="654"/>
                  </a:lnTo>
                  <a:lnTo>
                    <a:pt x="259" y="659"/>
                  </a:lnTo>
                  <a:lnTo>
                    <a:pt x="259" y="1088"/>
                  </a:lnTo>
                  <a:lnTo>
                    <a:pt x="254" y="1093"/>
                  </a:lnTo>
                  <a:lnTo>
                    <a:pt x="254" y="1121"/>
                  </a:lnTo>
                  <a:lnTo>
                    <a:pt x="259" y="1132"/>
                  </a:lnTo>
                  <a:lnTo>
                    <a:pt x="259" y="1143"/>
                  </a:lnTo>
                  <a:lnTo>
                    <a:pt x="270" y="1154"/>
                  </a:lnTo>
                  <a:lnTo>
                    <a:pt x="280" y="1170"/>
                  </a:lnTo>
                  <a:lnTo>
                    <a:pt x="332" y="1231"/>
                  </a:lnTo>
                  <a:lnTo>
                    <a:pt x="395" y="1269"/>
                  </a:lnTo>
                  <a:lnTo>
                    <a:pt x="467" y="1285"/>
                  </a:lnTo>
                  <a:lnTo>
                    <a:pt x="535" y="1275"/>
                  </a:lnTo>
                  <a:lnTo>
                    <a:pt x="592" y="1247"/>
                  </a:lnTo>
                  <a:lnTo>
                    <a:pt x="639" y="1209"/>
                  </a:lnTo>
                  <a:lnTo>
                    <a:pt x="670" y="1165"/>
                  </a:lnTo>
                  <a:lnTo>
                    <a:pt x="701" y="1093"/>
                  </a:lnTo>
                  <a:lnTo>
                    <a:pt x="717" y="1022"/>
                  </a:lnTo>
                  <a:lnTo>
                    <a:pt x="727" y="956"/>
                  </a:lnTo>
                  <a:lnTo>
                    <a:pt x="727" y="835"/>
                  </a:lnTo>
                  <a:lnTo>
                    <a:pt x="717" y="764"/>
                  </a:lnTo>
                  <a:lnTo>
                    <a:pt x="701" y="692"/>
                  </a:lnTo>
                  <a:lnTo>
                    <a:pt x="675" y="632"/>
                  </a:lnTo>
                  <a:lnTo>
                    <a:pt x="623" y="572"/>
                  </a:lnTo>
                  <a:lnTo>
                    <a:pt x="561" y="528"/>
                  </a:lnTo>
                  <a:lnTo>
                    <a:pt x="488" y="511"/>
                  </a:lnTo>
                  <a:lnTo>
                    <a:pt x="457" y="511"/>
                  </a:lnTo>
                  <a:close/>
                  <a:moveTo>
                    <a:pt x="254" y="0"/>
                  </a:moveTo>
                  <a:lnTo>
                    <a:pt x="254" y="599"/>
                  </a:lnTo>
                  <a:lnTo>
                    <a:pt x="280" y="572"/>
                  </a:lnTo>
                  <a:lnTo>
                    <a:pt x="311" y="544"/>
                  </a:lnTo>
                  <a:lnTo>
                    <a:pt x="363" y="511"/>
                  </a:lnTo>
                  <a:lnTo>
                    <a:pt x="421" y="489"/>
                  </a:lnTo>
                  <a:lnTo>
                    <a:pt x="498" y="478"/>
                  </a:lnTo>
                  <a:lnTo>
                    <a:pt x="597" y="495"/>
                  </a:lnTo>
                  <a:lnTo>
                    <a:pt x="685" y="533"/>
                  </a:lnTo>
                  <a:lnTo>
                    <a:pt x="763" y="599"/>
                  </a:lnTo>
                  <a:lnTo>
                    <a:pt x="826" y="681"/>
                  </a:lnTo>
                  <a:lnTo>
                    <a:pt x="862" y="786"/>
                  </a:lnTo>
                  <a:lnTo>
                    <a:pt x="878" y="901"/>
                  </a:lnTo>
                  <a:lnTo>
                    <a:pt x="862" y="1016"/>
                  </a:lnTo>
                  <a:lnTo>
                    <a:pt x="821" y="1121"/>
                  </a:lnTo>
                  <a:lnTo>
                    <a:pt x="758" y="1209"/>
                  </a:lnTo>
                  <a:lnTo>
                    <a:pt x="680" y="1275"/>
                  </a:lnTo>
                  <a:lnTo>
                    <a:pt x="587" y="1313"/>
                  </a:lnTo>
                  <a:lnTo>
                    <a:pt x="483" y="1329"/>
                  </a:lnTo>
                  <a:lnTo>
                    <a:pt x="410" y="1318"/>
                  </a:lnTo>
                  <a:lnTo>
                    <a:pt x="348" y="1296"/>
                  </a:lnTo>
                  <a:lnTo>
                    <a:pt x="306" y="1258"/>
                  </a:lnTo>
                  <a:lnTo>
                    <a:pt x="270" y="1225"/>
                  </a:lnTo>
                  <a:lnTo>
                    <a:pt x="249" y="1192"/>
                  </a:lnTo>
                  <a:lnTo>
                    <a:pt x="218" y="1247"/>
                  </a:lnTo>
                  <a:lnTo>
                    <a:pt x="202" y="1285"/>
                  </a:lnTo>
                  <a:lnTo>
                    <a:pt x="192" y="1302"/>
                  </a:lnTo>
                  <a:lnTo>
                    <a:pt x="187" y="1307"/>
                  </a:lnTo>
                  <a:lnTo>
                    <a:pt x="140" y="1307"/>
                  </a:lnTo>
                  <a:lnTo>
                    <a:pt x="140" y="187"/>
                  </a:lnTo>
                  <a:lnTo>
                    <a:pt x="135" y="138"/>
                  </a:lnTo>
                  <a:lnTo>
                    <a:pt x="124" y="110"/>
                  </a:lnTo>
                  <a:lnTo>
                    <a:pt x="104" y="94"/>
                  </a:lnTo>
                  <a:lnTo>
                    <a:pt x="62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0" name="Freeform 12"/>
            <p:cNvSpPr>
              <a:spLocks noEditPoints="1"/>
            </p:cNvSpPr>
            <p:nvPr/>
          </p:nvSpPr>
          <p:spPr bwMode="auto">
            <a:xfrm>
              <a:off x="8635" y="2446"/>
              <a:ext cx="790" cy="862"/>
            </a:xfrm>
            <a:custGeom>
              <a:avLst/>
              <a:gdLst/>
              <a:ahLst/>
              <a:cxnLst>
                <a:cxn ang="0">
                  <a:pos x="390" y="38"/>
                </a:cxn>
                <a:cxn ang="0">
                  <a:pos x="332" y="44"/>
                </a:cxn>
                <a:cxn ang="0">
                  <a:pos x="281" y="66"/>
                </a:cxn>
                <a:cxn ang="0">
                  <a:pos x="229" y="110"/>
                </a:cxn>
                <a:cxn ang="0">
                  <a:pos x="187" y="164"/>
                </a:cxn>
                <a:cxn ang="0">
                  <a:pos x="161" y="230"/>
                </a:cxn>
                <a:cxn ang="0">
                  <a:pos x="151" y="296"/>
                </a:cxn>
                <a:cxn ang="0">
                  <a:pos x="145" y="362"/>
                </a:cxn>
                <a:cxn ang="0">
                  <a:pos x="145" y="478"/>
                </a:cxn>
                <a:cxn ang="0">
                  <a:pos x="151" y="549"/>
                </a:cxn>
                <a:cxn ang="0">
                  <a:pos x="166" y="620"/>
                </a:cxn>
                <a:cxn ang="0">
                  <a:pos x="192" y="686"/>
                </a:cxn>
                <a:cxn ang="0">
                  <a:pos x="234" y="741"/>
                </a:cxn>
                <a:cxn ang="0">
                  <a:pos x="281" y="785"/>
                </a:cxn>
                <a:cxn ang="0">
                  <a:pos x="338" y="807"/>
                </a:cxn>
                <a:cxn ang="0">
                  <a:pos x="390" y="813"/>
                </a:cxn>
                <a:cxn ang="0">
                  <a:pos x="395" y="813"/>
                </a:cxn>
                <a:cxn ang="0">
                  <a:pos x="390" y="813"/>
                </a:cxn>
                <a:cxn ang="0">
                  <a:pos x="452" y="802"/>
                </a:cxn>
                <a:cxn ang="0">
                  <a:pos x="509" y="774"/>
                </a:cxn>
                <a:cxn ang="0">
                  <a:pos x="561" y="730"/>
                </a:cxn>
                <a:cxn ang="0">
                  <a:pos x="597" y="675"/>
                </a:cxn>
                <a:cxn ang="0">
                  <a:pos x="623" y="609"/>
                </a:cxn>
                <a:cxn ang="0">
                  <a:pos x="634" y="543"/>
                </a:cxn>
                <a:cxn ang="0">
                  <a:pos x="639" y="478"/>
                </a:cxn>
                <a:cxn ang="0">
                  <a:pos x="639" y="362"/>
                </a:cxn>
                <a:cxn ang="0">
                  <a:pos x="634" y="296"/>
                </a:cxn>
                <a:cxn ang="0">
                  <a:pos x="618" y="225"/>
                </a:cxn>
                <a:cxn ang="0">
                  <a:pos x="592" y="159"/>
                </a:cxn>
                <a:cxn ang="0">
                  <a:pos x="551" y="110"/>
                </a:cxn>
                <a:cxn ang="0">
                  <a:pos x="504" y="71"/>
                </a:cxn>
                <a:cxn ang="0">
                  <a:pos x="447" y="44"/>
                </a:cxn>
                <a:cxn ang="0">
                  <a:pos x="390" y="38"/>
                </a:cxn>
                <a:cxn ang="0">
                  <a:pos x="395" y="0"/>
                </a:cxn>
                <a:cxn ang="0">
                  <a:pos x="499" y="16"/>
                </a:cxn>
                <a:cxn ang="0">
                  <a:pos x="592" y="60"/>
                </a:cxn>
                <a:cxn ang="0">
                  <a:pos x="675" y="126"/>
                </a:cxn>
                <a:cxn ang="0">
                  <a:pos x="738" y="219"/>
                </a:cxn>
                <a:cxn ang="0">
                  <a:pos x="774" y="324"/>
                </a:cxn>
                <a:cxn ang="0">
                  <a:pos x="790" y="439"/>
                </a:cxn>
                <a:cxn ang="0">
                  <a:pos x="774" y="554"/>
                </a:cxn>
                <a:cxn ang="0">
                  <a:pos x="738" y="653"/>
                </a:cxn>
                <a:cxn ang="0">
                  <a:pos x="675" y="741"/>
                </a:cxn>
                <a:cxn ang="0">
                  <a:pos x="592" y="807"/>
                </a:cxn>
                <a:cxn ang="0">
                  <a:pos x="499" y="845"/>
                </a:cxn>
                <a:cxn ang="0">
                  <a:pos x="395" y="862"/>
                </a:cxn>
                <a:cxn ang="0">
                  <a:pos x="291" y="845"/>
                </a:cxn>
                <a:cxn ang="0">
                  <a:pos x="203" y="807"/>
                </a:cxn>
                <a:cxn ang="0">
                  <a:pos x="119" y="741"/>
                </a:cxn>
                <a:cxn ang="0">
                  <a:pos x="57" y="659"/>
                </a:cxn>
                <a:cxn ang="0">
                  <a:pos x="16" y="554"/>
                </a:cxn>
                <a:cxn ang="0">
                  <a:pos x="0" y="439"/>
                </a:cxn>
                <a:cxn ang="0">
                  <a:pos x="16" y="324"/>
                </a:cxn>
                <a:cxn ang="0">
                  <a:pos x="52" y="219"/>
                </a:cxn>
                <a:cxn ang="0">
                  <a:pos x="114" y="132"/>
                </a:cxn>
                <a:cxn ang="0">
                  <a:pos x="192" y="60"/>
                </a:cxn>
                <a:cxn ang="0">
                  <a:pos x="286" y="16"/>
                </a:cxn>
                <a:cxn ang="0">
                  <a:pos x="395" y="0"/>
                </a:cxn>
              </a:cxnLst>
              <a:rect l="0" t="0" r="r" b="b"/>
              <a:pathLst>
                <a:path w="790" h="862">
                  <a:moveTo>
                    <a:pt x="390" y="38"/>
                  </a:moveTo>
                  <a:lnTo>
                    <a:pt x="332" y="44"/>
                  </a:lnTo>
                  <a:lnTo>
                    <a:pt x="281" y="66"/>
                  </a:lnTo>
                  <a:lnTo>
                    <a:pt x="229" y="110"/>
                  </a:lnTo>
                  <a:lnTo>
                    <a:pt x="187" y="164"/>
                  </a:lnTo>
                  <a:lnTo>
                    <a:pt x="161" y="230"/>
                  </a:lnTo>
                  <a:lnTo>
                    <a:pt x="151" y="296"/>
                  </a:lnTo>
                  <a:lnTo>
                    <a:pt x="145" y="362"/>
                  </a:lnTo>
                  <a:lnTo>
                    <a:pt x="145" y="478"/>
                  </a:lnTo>
                  <a:lnTo>
                    <a:pt x="151" y="549"/>
                  </a:lnTo>
                  <a:lnTo>
                    <a:pt x="166" y="620"/>
                  </a:lnTo>
                  <a:lnTo>
                    <a:pt x="192" y="686"/>
                  </a:lnTo>
                  <a:lnTo>
                    <a:pt x="234" y="741"/>
                  </a:lnTo>
                  <a:lnTo>
                    <a:pt x="281" y="785"/>
                  </a:lnTo>
                  <a:lnTo>
                    <a:pt x="338" y="807"/>
                  </a:lnTo>
                  <a:lnTo>
                    <a:pt x="390" y="813"/>
                  </a:lnTo>
                  <a:lnTo>
                    <a:pt x="395" y="813"/>
                  </a:lnTo>
                  <a:lnTo>
                    <a:pt x="390" y="813"/>
                  </a:lnTo>
                  <a:lnTo>
                    <a:pt x="452" y="802"/>
                  </a:lnTo>
                  <a:lnTo>
                    <a:pt x="509" y="774"/>
                  </a:lnTo>
                  <a:lnTo>
                    <a:pt x="561" y="730"/>
                  </a:lnTo>
                  <a:lnTo>
                    <a:pt x="597" y="675"/>
                  </a:lnTo>
                  <a:lnTo>
                    <a:pt x="623" y="609"/>
                  </a:lnTo>
                  <a:lnTo>
                    <a:pt x="634" y="543"/>
                  </a:lnTo>
                  <a:lnTo>
                    <a:pt x="639" y="478"/>
                  </a:lnTo>
                  <a:lnTo>
                    <a:pt x="639" y="362"/>
                  </a:lnTo>
                  <a:lnTo>
                    <a:pt x="634" y="296"/>
                  </a:lnTo>
                  <a:lnTo>
                    <a:pt x="618" y="225"/>
                  </a:lnTo>
                  <a:lnTo>
                    <a:pt x="592" y="159"/>
                  </a:lnTo>
                  <a:lnTo>
                    <a:pt x="551" y="110"/>
                  </a:lnTo>
                  <a:lnTo>
                    <a:pt x="504" y="71"/>
                  </a:lnTo>
                  <a:lnTo>
                    <a:pt x="447" y="44"/>
                  </a:lnTo>
                  <a:lnTo>
                    <a:pt x="390" y="38"/>
                  </a:lnTo>
                  <a:close/>
                  <a:moveTo>
                    <a:pt x="395" y="0"/>
                  </a:moveTo>
                  <a:lnTo>
                    <a:pt x="499" y="16"/>
                  </a:lnTo>
                  <a:lnTo>
                    <a:pt x="592" y="60"/>
                  </a:lnTo>
                  <a:lnTo>
                    <a:pt x="675" y="126"/>
                  </a:lnTo>
                  <a:lnTo>
                    <a:pt x="738" y="219"/>
                  </a:lnTo>
                  <a:lnTo>
                    <a:pt x="774" y="324"/>
                  </a:lnTo>
                  <a:lnTo>
                    <a:pt x="790" y="439"/>
                  </a:lnTo>
                  <a:lnTo>
                    <a:pt x="774" y="554"/>
                  </a:lnTo>
                  <a:lnTo>
                    <a:pt x="738" y="653"/>
                  </a:lnTo>
                  <a:lnTo>
                    <a:pt x="675" y="741"/>
                  </a:lnTo>
                  <a:lnTo>
                    <a:pt x="592" y="807"/>
                  </a:lnTo>
                  <a:lnTo>
                    <a:pt x="499" y="845"/>
                  </a:lnTo>
                  <a:lnTo>
                    <a:pt x="395" y="862"/>
                  </a:lnTo>
                  <a:lnTo>
                    <a:pt x="291" y="845"/>
                  </a:lnTo>
                  <a:lnTo>
                    <a:pt x="203" y="807"/>
                  </a:lnTo>
                  <a:lnTo>
                    <a:pt x="119" y="741"/>
                  </a:lnTo>
                  <a:lnTo>
                    <a:pt x="57" y="659"/>
                  </a:lnTo>
                  <a:lnTo>
                    <a:pt x="16" y="554"/>
                  </a:lnTo>
                  <a:lnTo>
                    <a:pt x="0" y="439"/>
                  </a:lnTo>
                  <a:lnTo>
                    <a:pt x="16" y="324"/>
                  </a:lnTo>
                  <a:lnTo>
                    <a:pt x="52" y="219"/>
                  </a:lnTo>
                  <a:lnTo>
                    <a:pt x="114" y="132"/>
                  </a:lnTo>
                  <a:lnTo>
                    <a:pt x="192" y="60"/>
                  </a:lnTo>
                  <a:lnTo>
                    <a:pt x="286" y="16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1" name="Freeform 13"/>
            <p:cNvSpPr>
              <a:spLocks/>
            </p:cNvSpPr>
            <p:nvPr/>
          </p:nvSpPr>
          <p:spPr bwMode="auto">
            <a:xfrm>
              <a:off x="9539" y="2451"/>
              <a:ext cx="888" cy="857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76"/>
                </a:cxn>
                <a:cxn ang="0">
                  <a:pos x="265" y="720"/>
                </a:cxn>
                <a:cxn ang="0">
                  <a:pos x="281" y="758"/>
                </a:cxn>
                <a:cxn ang="0">
                  <a:pos x="307" y="786"/>
                </a:cxn>
                <a:cxn ang="0">
                  <a:pos x="353" y="808"/>
                </a:cxn>
                <a:cxn ang="0">
                  <a:pos x="416" y="813"/>
                </a:cxn>
                <a:cxn ang="0">
                  <a:pos x="483" y="797"/>
                </a:cxn>
                <a:cxn ang="0">
                  <a:pos x="546" y="758"/>
                </a:cxn>
                <a:cxn ang="0">
                  <a:pos x="587" y="698"/>
                </a:cxn>
                <a:cxn ang="0">
                  <a:pos x="618" y="615"/>
                </a:cxn>
                <a:cxn ang="0">
                  <a:pos x="629" y="522"/>
                </a:cxn>
                <a:cxn ang="0">
                  <a:pos x="629" y="187"/>
                </a:cxn>
                <a:cxn ang="0">
                  <a:pos x="623" y="138"/>
                </a:cxn>
                <a:cxn ang="0">
                  <a:pos x="613" y="110"/>
                </a:cxn>
                <a:cxn ang="0">
                  <a:pos x="592" y="94"/>
                </a:cxn>
                <a:cxn ang="0">
                  <a:pos x="551" y="83"/>
                </a:cxn>
                <a:cxn ang="0">
                  <a:pos x="488" y="83"/>
                </a:cxn>
                <a:cxn ang="0">
                  <a:pos x="488" y="22"/>
                </a:cxn>
                <a:cxn ang="0">
                  <a:pos x="748" y="0"/>
                </a:cxn>
                <a:cxn ang="0">
                  <a:pos x="748" y="670"/>
                </a:cxn>
                <a:cxn ang="0">
                  <a:pos x="753" y="720"/>
                </a:cxn>
                <a:cxn ang="0">
                  <a:pos x="764" y="747"/>
                </a:cxn>
                <a:cxn ang="0">
                  <a:pos x="785" y="764"/>
                </a:cxn>
                <a:cxn ang="0">
                  <a:pos x="826" y="775"/>
                </a:cxn>
                <a:cxn ang="0">
                  <a:pos x="888" y="775"/>
                </a:cxn>
                <a:cxn ang="0">
                  <a:pos x="888" y="835"/>
                </a:cxn>
                <a:cxn ang="0">
                  <a:pos x="634" y="857"/>
                </a:cxn>
                <a:cxn ang="0">
                  <a:pos x="634" y="692"/>
                </a:cxn>
                <a:cxn ang="0">
                  <a:pos x="639" y="681"/>
                </a:cxn>
                <a:cxn ang="0">
                  <a:pos x="634" y="687"/>
                </a:cxn>
                <a:cxn ang="0">
                  <a:pos x="634" y="692"/>
                </a:cxn>
                <a:cxn ang="0">
                  <a:pos x="598" y="758"/>
                </a:cxn>
                <a:cxn ang="0">
                  <a:pos x="540" y="808"/>
                </a:cxn>
                <a:cxn ang="0">
                  <a:pos x="478" y="840"/>
                </a:cxn>
                <a:cxn ang="0">
                  <a:pos x="410" y="851"/>
                </a:cxn>
                <a:cxn ang="0">
                  <a:pos x="322" y="846"/>
                </a:cxn>
                <a:cxn ang="0">
                  <a:pos x="255" y="824"/>
                </a:cxn>
                <a:cxn ang="0">
                  <a:pos x="208" y="791"/>
                </a:cxn>
                <a:cxn ang="0">
                  <a:pos x="171" y="747"/>
                </a:cxn>
                <a:cxn ang="0">
                  <a:pos x="156" y="698"/>
                </a:cxn>
                <a:cxn ang="0">
                  <a:pos x="145" y="643"/>
                </a:cxn>
                <a:cxn ang="0">
                  <a:pos x="140" y="588"/>
                </a:cxn>
                <a:cxn ang="0">
                  <a:pos x="140" y="170"/>
                </a:cxn>
                <a:cxn ang="0">
                  <a:pos x="130" y="121"/>
                </a:cxn>
                <a:cxn ang="0">
                  <a:pos x="109" y="94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22"/>
                </a:cxn>
                <a:cxn ang="0">
                  <a:pos x="260" y="0"/>
                </a:cxn>
              </a:cxnLst>
              <a:rect l="0" t="0" r="r" b="b"/>
              <a:pathLst>
                <a:path w="888" h="857">
                  <a:moveTo>
                    <a:pt x="260" y="0"/>
                  </a:moveTo>
                  <a:lnTo>
                    <a:pt x="260" y="676"/>
                  </a:lnTo>
                  <a:lnTo>
                    <a:pt x="265" y="720"/>
                  </a:lnTo>
                  <a:lnTo>
                    <a:pt x="281" y="758"/>
                  </a:lnTo>
                  <a:lnTo>
                    <a:pt x="307" y="786"/>
                  </a:lnTo>
                  <a:lnTo>
                    <a:pt x="353" y="808"/>
                  </a:lnTo>
                  <a:lnTo>
                    <a:pt x="416" y="813"/>
                  </a:lnTo>
                  <a:lnTo>
                    <a:pt x="483" y="797"/>
                  </a:lnTo>
                  <a:lnTo>
                    <a:pt x="546" y="758"/>
                  </a:lnTo>
                  <a:lnTo>
                    <a:pt x="587" y="698"/>
                  </a:lnTo>
                  <a:lnTo>
                    <a:pt x="618" y="615"/>
                  </a:lnTo>
                  <a:lnTo>
                    <a:pt x="629" y="522"/>
                  </a:lnTo>
                  <a:lnTo>
                    <a:pt x="629" y="187"/>
                  </a:lnTo>
                  <a:lnTo>
                    <a:pt x="623" y="138"/>
                  </a:lnTo>
                  <a:lnTo>
                    <a:pt x="613" y="110"/>
                  </a:lnTo>
                  <a:lnTo>
                    <a:pt x="592" y="94"/>
                  </a:lnTo>
                  <a:lnTo>
                    <a:pt x="551" y="83"/>
                  </a:lnTo>
                  <a:lnTo>
                    <a:pt x="488" y="83"/>
                  </a:lnTo>
                  <a:lnTo>
                    <a:pt x="488" y="22"/>
                  </a:lnTo>
                  <a:lnTo>
                    <a:pt x="748" y="0"/>
                  </a:lnTo>
                  <a:lnTo>
                    <a:pt x="748" y="670"/>
                  </a:lnTo>
                  <a:lnTo>
                    <a:pt x="753" y="720"/>
                  </a:lnTo>
                  <a:lnTo>
                    <a:pt x="764" y="747"/>
                  </a:lnTo>
                  <a:lnTo>
                    <a:pt x="785" y="764"/>
                  </a:lnTo>
                  <a:lnTo>
                    <a:pt x="826" y="775"/>
                  </a:lnTo>
                  <a:lnTo>
                    <a:pt x="888" y="775"/>
                  </a:lnTo>
                  <a:lnTo>
                    <a:pt x="888" y="835"/>
                  </a:lnTo>
                  <a:lnTo>
                    <a:pt x="634" y="857"/>
                  </a:lnTo>
                  <a:lnTo>
                    <a:pt x="634" y="692"/>
                  </a:lnTo>
                  <a:lnTo>
                    <a:pt x="639" y="681"/>
                  </a:lnTo>
                  <a:lnTo>
                    <a:pt x="634" y="687"/>
                  </a:lnTo>
                  <a:lnTo>
                    <a:pt x="634" y="692"/>
                  </a:lnTo>
                  <a:lnTo>
                    <a:pt x="598" y="758"/>
                  </a:lnTo>
                  <a:lnTo>
                    <a:pt x="540" y="808"/>
                  </a:lnTo>
                  <a:lnTo>
                    <a:pt x="478" y="840"/>
                  </a:lnTo>
                  <a:lnTo>
                    <a:pt x="410" y="851"/>
                  </a:lnTo>
                  <a:lnTo>
                    <a:pt x="322" y="846"/>
                  </a:lnTo>
                  <a:lnTo>
                    <a:pt x="255" y="824"/>
                  </a:lnTo>
                  <a:lnTo>
                    <a:pt x="208" y="791"/>
                  </a:lnTo>
                  <a:lnTo>
                    <a:pt x="171" y="747"/>
                  </a:lnTo>
                  <a:lnTo>
                    <a:pt x="156" y="698"/>
                  </a:lnTo>
                  <a:lnTo>
                    <a:pt x="145" y="643"/>
                  </a:lnTo>
                  <a:lnTo>
                    <a:pt x="140" y="588"/>
                  </a:lnTo>
                  <a:lnTo>
                    <a:pt x="140" y="170"/>
                  </a:lnTo>
                  <a:lnTo>
                    <a:pt x="130" y="121"/>
                  </a:lnTo>
                  <a:lnTo>
                    <a:pt x="109" y="94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2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2" name="Freeform 14"/>
            <p:cNvSpPr>
              <a:spLocks/>
            </p:cNvSpPr>
            <p:nvPr/>
          </p:nvSpPr>
          <p:spPr bwMode="auto">
            <a:xfrm>
              <a:off x="10594" y="2457"/>
              <a:ext cx="899" cy="829"/>
            </a:xfrm>
            <a:custGeom>
              <a:avLst/>
              <a:gdLst/>
              <a:ahLst/>
              <a:cxnLst>
                <a:cxn ang="0">
                  <a:pos x="249" y="0"/>
                </a:cxn>
                <a:cxn ang="0">
                  <a:pos x="249" y="197"/>
                </a:cxn>
                <a:cxn ang="0">
                  <a:pos x="285" y="132"/>
                </a:cxn>
                <a:cxn ang="0">
                  <a:pos x="327" y="77"/>
                </a:cxn>
                <a:cxn ang="0">
                  <a:pos x="379" y="38"/>
                </a:cxn>
                <a:cxn ang="0">
                  <a:pos x="441" y="11"/>
                </a:cxn>
                <a:cxn ang="0">
                  <a:pos x="514" y="0"/>
                </a:cxn>
                <a:cxn ang="0">
                  <a:pos x="582" y="5"/>
                </a:cxn>
                <a:cxn ang="0">
                  <a:pos x="639" y="22"/>
                </a:cxn>
                <a:cxn ang="0">
                  <a:pos x="675" y="44"/>
                </a:cxn>
                <a:cxn ang="0">
                  <a:pos x="701" y="71"/>
                </a:cxn>
                <a:cxn ang="0">
                  <a:pos x="732" y="121"/>
                </a:cxn>
                <a:cxn ang="0">
                  <a:pos x="753" y="181"/>
                </a:cxn>
                <a:cxn ang="0">
                  <a:pos x="758" y="252"/>
                </a:cxn>
                <a:cxn ang="0">
                  <a:pos x="758" y="714"/>
                </a:cxn>
                <a:cxn ang="0">
                  <a:pos x="769" y="747"/>
                </a:cxn>
                <a:cxn ang="0">
                  <a:pos x="795" y="763"/>
                </a:cxn>
                <a:cxn ang="0">
                  <a:pos x="836" y="769"/>
                </a:cxn>
                <a:cxn ang="0">
                  <a:pos x="899" y="769"/>
                </a:cxn>
                <a:cxn ang="0">
                  <a:pos x="899" y="829"/>
                </a:cxn>
                <a:cxn ang="0">
                  <a:pos x="499" y="829"/>
                </a:cxn>
                <a:cxn ang="0">
                  <a:pos x="499" y="769"/>
                </a:cxn>
                <a:cxn ang="0">
                  <a:pos x="571" y="769"/>
                </a:cxn>
                <a:cxn ang="0">
                  <a:pos x="613" y="758"/>
                </a:cxn>
                <a:cxn ang="0">
                  <a:pos x="634" y="736"/>
                </a:cxn>
                <a:cxn ang="0">
                  <a:pos x="639" y="686"/>
                </a:cxn>
                <a:cxn ang="0">
                  <a:pos x="639" y="197"/>
                </a:cxn>
                <a:cxn ang="0">
                  <a:pos x="628" y="148"/>
                </a:cxn>
                <a:cxn ang="0">
                  <a:pos x="618" y="104"/>
                </a:cxn>
                <a:cxn ang="0">
                  <a:pos x="592" y="71"/>
                </a:cxn>
                <a:cxn ang="0">
                  <a:pos x="556" y="44"/>
                </a:cxn>
                <a:cxn ang="0">
                  <a:pos x="509" y="38"/>
                </a:cxn>
                <a:cxn ang="0">
                  <a:pos x="452" y="49"/>
                </a:cxn>
                <a:cxn ang="0">
                  <a:pos x="395" y="71"/>
                </a:cxn>
                <a:cxn ang="0">
                  <a:pos x="348" y="115"/>
                </a:cxn>
                <a:cxn ang="0">
                  <a:pos x="306" y="175"/>
                </a:cxn>
                <a:cxn ang="0">
                  <a:pos x="280" y="247"/>
                </a:cxn>
                <a:cxn ang="0">
                  <a:pos x="270" y="340"/>
                </a:cxn>
                <a:cxn ang="0">
                  <a:pos x="270" y="686"/>
                </a:cxn>
                <a:cxn ang="0">
                  <a:pos x="275" y="736"/>
                </a:cxn>
                <a:cxn ang="0">
                  <a:pos x="296" y="758"/>
                </a:cxn>
                <a:cxn ang="0">
                  <a:pos x="337" y="769"/>
                </a:cxn>
                <a:cxn ang="0">
                  <a:pos x="410" y="769"/>
                </a:cxn>
                <a:cxn ang="0">
                  <a:pos x="410" y="829"/>
                </a:cxn>
                <a:cxn ang="0">
                  <a:pos x="10" y="829"/>
                </a:cxn>
                <a:cxn ang="0">
                  <a:pos x="10" y="769"/>
                </a:cxn>
                <a:cxn ang="0">
                  <a:pos x="83" y="769"/>
                </a:cxn>
                <a:cxn ang="0">
                  <a:pos x="124" y="758"/>
                </a:cxn>
                <a:cxn ang="0">
                  <a:pos x="145" y="736"/>
                </a:cxn>
                <a:cxn ang="0">
                  <a:pos x="150" y="686"/>
                </a:cxn>
                <a:cxn ang="0">
                  <a:pos x="150" y="181"/>
                </a:cxn>
                <a:cxn ang="0">
                  <a:pos x="140" y="186"/>
                </a:cxn>
                <a:cxn ang="0">
                  <a:pos x="135" y="137"/>
                </a:cxn>
                <a:cxn ang="0">
                  <a:pos x="124" y="110"/>
                </a:cxn>
                <a:cxn ang="0">
                  <a:pos x="104" y="93"/>
                </a:cxn>
                <a:cxn ang="0">
                  <a:pos x="62" y="82"/>
                </a:cxn>
                <a:cxn ang="0">
                  <a:pos x="0" y="82"/>
                </a:cxn>
                <a:cxn ang="0">
                  <a:pos x="0" y="22"/>
                </a:cxn>
                <a:cxn ang="0">
                  <a:pos x="249" y="0"/>
                </a:cxn>
              </a:cxnLst>
              <a:rect l="0" t="0" r="r" b="b"/>
              <a:pathLst>
                <a:path w="899" h="829">
                  <a:moveTo>
                    <a:pt x="249" y="0"/>
                  </a:moveTo>
                  <a:lnTo>
                    <a:pt x="249" y="197"/>
                  </a:lnTo>
                  <a:lnTo>
                    <a:pt x="285" y="132"/>
                  </a:lnTo>
                  <a:lnTo>
                    <a:pt x="327" y="77"/>
                  </a:lnTo>
                  <a:lnTo>
                    <a:pt x="379" y="38"/>
                  </a:lnTo>
                  <a:lnTo>
                    <a:pt x="441" y="11"/>
                  </a:lnTo>
                  <a:lnTo>
                    <a:pt x="514" y="0"/>
                  </a:lnTo>
                  <a:lnTo>
                    <a:pt x="582" y="5"/>
                  </a:lnTo>
                  <a:lnTo>
                    <a:pt x="639" y="22"/>
                  </a:lnTo>
                  <a:lnTo>
                    <a:pt x="675" y="44"/>
                  </a:lnTo>
                  <a:lnTo>
                    <a:pt x="701" y="71"/>
                  </a:lnTo>
                  <a:lnTo>
                    <a:pt x="732" y="121"/>
                  </a:lnTo>
                  <a:lnTo>
                    <a:pt x="753" y="181"/>
                  </a:lnTo>
                  <a:lnTo>
                    <a:pt x="758" y="252"/>
                  </a:lnTo>
                  <a:lnTo>
                    <a:pt x="758" y="714"/>
                  </a:lnTo>
                  <a:lnTo>
                    <a:pt x="769" y="747"/>
                  </a:lnTo>
                  <a:lnTo>
                    <a:pt x="795" y="763"/>
                  </a:lnTo>
                  <a:lnTo>
                    <a:pt x="836" y="769"/>
                  </a:lnTo>
                  <a:lnTo>
                    <a:pt x="899" y="769"/>
                  </a:lnTo>
                  <a:lnTo>
                    <a:pt x="899" y="829"/>
                  </a:lnTo>
                  <a:lnTo>
                    <a:pt x="499" y="829"/>
                  </a:lnTo>
                  <a:lnTo>
                    <a:pt x="499" y="769"/>
                  </a:lnTo>
                  <a:lnTo>
                    <a:pt x="571" y="769"/>
                  </a:lnTo>
                  <a:lnTo>
                    <a:pt x="613" y="758"/>
                  </a:lnTo>
                  <a:lnTo>
                    <a:pt x="634" y="736"/>
                  </a:lnTo>
                  <a:lnTo>
                    <a:pt x="639" y="686"/>
                  </a:lnTo>
                  <a:lnTo>
                    <a:pt x="639" y="197"/>
                  </a:lnTo>
                  <a:lnTo>
                    <a:pt x="628" y="148"/>
                  </a:lnTo>
                  <a:lnTo>
                    <a:pt x="618" y="104"/>
                  </a:lnTo>
                  <a:lnTo>
                    <a:pt x="592" y="71"/>
                  </a:lnTo>
                  <a:lnTo>
                    <a:pt x="556" y="44"/>
                  </a:lnTo>
                  <a:lnTo>
                    <a:pt x="509" y="38"/>
                  </a:lnTo>
                  <a:lnTo>
                    <a:pt x="452" y="49"/>
                  </a:lnTo>
                  <a:lnTo>
                    <a:pt x="395" y="71"/>
                  </a:lnTo>
                  <a:lnTo>
                    <a:pt x="348" y="115"/>
                  </a:lnTo>
                  <a:lnTo>
                    <a:pt x="306" y="175"/>
                  </a:lnTo>
                  <a:lnTo>
                    <a:pt x="280" y="247"/>
                  </a:lnTo>
                  <a:lnTo>
                    <a:pt x="270" y="340"/>
                  </a:lnTo>
                  <a:lnTo>
                    <a:pt x="270" y="686"/>
                  </a:lnTo>
                  <a:lnTo>
                    <a:pt x="275" y="736"/>
                  </a:lnTo>
                  <a:lnTo>
                    <a:pt x="296" y="758"/>
                  </a:lnTo>
                  <a:lnTo>
                    <a:pt x="337" y="769"/>
                  </a:lnTo>
                  <a:lnTo>
                    <a:pt x="410" y="769"/>
                  </a:lnTo>
                  <a:lnTo>
                    <a:pt x="410" y="829"/>
                  </a:lnTo>
                  <a:lnTo>
                    <a:pt x="10" y="829"/>
                  </a:lnTo>
                  <a:lnTo>
                    <a:pt x="10" y="769"/>
                  </a:lnTo>
                  <a:lnTo>
                    <a:pt x="83" y="769"/>
                  </a:lnTo>
                  <a:lnTo>
                    <a:pt x="124" y="758"/>
                  </a:lnTo>
                  <a:lnTo>
                    <a:pt x="145" y="736"/>
                  </a:lnTo>
                  <a:lnTo>
                    <a:pt x="150" y="686"/>
                  </a:lnTo>
                  <a:lnTo>
                    <a:pt x="150" y="181"/>
                  </a:lnTo>
                  <a:lnTo>
                    <a:pt x="140" y="186"/>
                  </a:lnTo>
                  <a:lnTo>
                    <a:pt x="135" y="137"/>
                  </a:lnTo>
                  <a:lnTo>
                    <a:pt x="124" y="110"/>
                  </a:lnTo>
                  <a:lnTo>
                    <a:pt x="104" y="93"/>
                  </a:lnTo>
                  <a:lnTo>
                    <a:pt x="62" y="82"/>
                  </a:lnTo>
                  <a:lnTo>
                    <a:pt x="0" y="82"/>
                  </a:lnTo>
                  <a:lnTo>
                    <a:pt x="0" y="2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3" name="Freeform 15"/>
            <p:cNvSpPr>
              <a:spLocks noEditPoints="1"/>
            </p:cNvSpPr>
            <p:nvPr/>
          </p:nvSpPr>
          <p:spPr bwMode="auto">
            <a:xfrm>
              <a:off x="11508" y="1979"/>
              <a:ext cx="873" cy="1329"/>
            </a:xfrm>
            <a:custGeom>
              <a:avLst/>
              <a:gdLst/>
              <a:ahLst/>
              <a:cxnLst>
                <a:cxn ang="0">
                  <a:pos x="338" y="522"/>
                </a:cxn>
                <a:cxn ang="0">
                  <a:pos x="234" y="588"/>
                </a:cxn>
                <a:cxn ang="0">
                  <a:pos x="172" y="703"/>
                </a:cxn>
                <a:cxn ang="0">
                  <a:pos x="146" y="840"/>
                </a:cxn>
                <a:cxn ang="0">
                  <a:pos x="156" y="1032"/>
                </a:cxn>
                <a:cxn ang="0">
                  <a:pos x="198" y="1164"/>
                </a:cxn>
                <a:cxn ang="0">
                  <a:pos x="312" y="1269"/>
                </a:cxn>
                <a:cxn ang="0">
                  <a:pos x="442" y="1280"/>
                </a:cxn>
                <a:cxn ang="0">
                  <a:pos x="551" y="1214"/>
                </a:cxn>
                <a:cxn ang="0">
                  <a:pos x="603" y="1137"/>
                </a:cxn>
                <a:cxn ang="0">
                  <a:pos x="613" y="1120"/>
                </a:cxn>
                <a:cxn ang="0">
                  <a:pos x="618" y="697"/>
                </a:cxn>
                <a:cxn ang="0">
                  <a:pos x="613" y="648"/>
                </a:cxn>
                <a:cxn ang="0">
                  <a:pos x="598" y="626"/>
                </a:cxn>
                <a:cxn ang="0">
                  <a:pos x="504" y="533"/>
                </a:cxn>
                <a:cxn ang="0">
                  <a:pos x="405" y="511"/>
                </a:cxn>
                <a:cxn ang="0">
                  <a:pos x="733" y="1142"/>
                </a:cxn>
                <a:cxn ang="0">
                  <a:pos x="748" y="1219"/>
                </a:cxn>
                <a:cxn ang="0">
                  <a:pos x="811" y="1247"/>
                </a:cxn>
                <a:cxn ang="0">
                  <a:pos x="873" y="1307"/>
                </a:cxn>
                <a:cxn ang="0">
                  <a:pos x="613" y="1203"/>
                </a:cxn>
                <a:cxn ang="0">
                  <a:pos x="520" y="1290"/>
                </a:cxn>
                <a:cxn ang="0">
                  <a:pos x="374" y="1329"/>
                </a:cxn>
                <a:cxn ang="0">
                  <a:pos x="187" y="1274"/>
                </a:cxn>
                <a:cxn ang="0">
                  <a:pos x="52" y="1126"/>
                </a:cxn>
                <a:cxn ang="0">
                  <a:pos x="0" y="906"/>
                </a:cxn>
                <a:cxn ang="0">
                  <a:pos x="57" y="686"/>
                </a:cxn>
                <a:cxn ang="0">
                  <a:pos x="203" y="533"/>
                </a:cxn>
                <a:cxn ang="0">
                  <a:pos x="395" y="478"/>
                </a:cxn>
                <a:cxn ang="0">
                  <a:pos x="525" y="511"/>
                </a:cxn>
                <a:cxn ang="0">
                  <a:pos x="618" y="593"/>
                </a:cxn>
                <a:cxn ang="0">
                  <a:pos x="613" y="137"/>
                </a:cxn>
                <a:cxn ang="0">
                  <a:pos x="582" y="93"/>
                </a:cxn>
                <a:cxn ang="0">
                  <a:pos x="478" y="82"/>
                </a:cxn>
                <a:cxn ang="0">
                  <a:pos x="733" y="0"/>
                </a:cxn>
              </a:cxnLst>
              <a:rect l="0" t="0" r="r" b="b"/>
              <a:pathLst>
                <a:path w="873" h="1329">
                  <a:moveTo>
                    <a:pt x="405" y="511"/>
                  </a:moveTo>
                  <a:lnTo>
                    <a:pt x="338" y="522"/>
                  </a:lnTo>
                  <a:lnTo>
                    <a:pt x="281" y="549"/>
                  </a:lnTo>
                  <a:lnTo>
                    <a:pt x="234" y="588"/>
                  </a:lnTo>
                  <a:lnTo>
                    <a:pt x="203" y="631"/>
                  </a:lnTo>
                  <a:lnTo>
                    <a:pt x="172" y="703"/>
                  </a:lnTo>
                  <a:lnTo>
                    <a:pt x="156" y="774"/>
                  </a:lnTo>
                  <a:lnTo>
                    <a:pt x="146" y="840"/>
                  </a:lnTo>
                  <a:lnTo>
                    <a:pt x="146" y="961"/>
                  </a:lnTo>
                  <a:lnTo>
                    <a:pt x="156" y="1032"/>
                  </a:lnTo>
                  <a:lnTo>
                    <a:pt x="172" y="1104"/>
                  </a:lnTo>
                  <a:lnTo>
                    <a:pt x="198" y="1164"/>
                  </a:lnTo>
                  <a:lnTo>
                    <a:pt x="250" y="1225"/>
                  </a:lnTo>
                  <a:lnTo>
                    <a:pt x="312" y="1269"/>
                  </a:lnTo>
                  <a:lnTo>
                    <a:pt x="385" y="1285"/>
                  </a:lnTo>
                  <a:lnTo>
                    <a:pt x="442" y="1280"/>
                  </a:lnTo>
                  <a:lnTo>
                    <a:pt x="499" y="1252"/>
                  </a:lnTo>
                  <a:lnTo>
                    <a:pt x="551" y="1214"/>
                  </a:lnTo>
                  <a:lnTo>
                    <a:pt x="592" y="1153"/>
                  </a:lnTo>
                  <a:lnTo>
                    <a:pt x="603" y="1137"/>
                  </a:lnTo>
                  <a:lnTo>
                    <a:pt x="608" y="1126"/>
                  </a:lnTo>
                  <a:lnTo>
                    <a:pt x="613" y="1120"/>
                  </a:lnTo>
                  <a:lnTo>
                    <a:pt x="613" y="697"/>
                  </a:lnTo>
                  <a:lnTo>
                    <a:pt x="618" y="697"/>
                  </a:lnTo>
                  <a:lnTo>
                    <a:pt x="618" y="659"/>
                  </a:lnTo>
                  <a:lnTo>
                    <a:pt x="613" y="648"/>
                  </a:lnTo>
                  <a:lnTo>
                    <a:pt x="608" y="642"/>
                  </a:lnTo>
                  <a:lnTo>
                    <a:pt x="598" y="626"/>
                  </a:lnTo>
                  <a:lnTo>
                    <a:pt x="551" y="571"/>
                  </a:lnTo>
                  <a:lnTo>
                    <a:pt x="504" y="533"/>
                  </a:lnTo>
                  <a:lnTo>
                    <a:pt x="452" y="516"/>
                  </a:lnTo>
                  <a:lnTo>
                    <a:pt x="405" y="511"/>
                  </a:lnTo>
                  <a:close/>
                  <a:moveTo>
                    <a:pt x="733" y="0"/>
                  </a:moveTo>
                  <a:lnTo>
                    <a:pt x="733" y="1142"/>
                  </a:lnTo>
                  <a:lnTo>
                    <a:pt x="738" y="1192"/>
                  </a:lnTo>
                  <a:lnTo>
                    <a:pt x="748" y="1219"/>
                  </a:lnTo>
                  <a:lnTo>
                    <a:pt x="769" y="1236"/>
                  </a:lnTo>
                  <a:lnTo>
                    <a:pt x="811" y="1247"/>
                  </a:lnTo>
                  <a:lnTo>
                    <a:pt x="873" y="1247"/>
                  </a:lnTo>
                  <a:lnTo>
                    <a:pt x="873" y="1307"/>
                  </a:lnTo>
                  <a:lnTo>
                    <a:pt x="613" y="1329"/>
                  </a:lnTo>
                  <a:lnTo>
                    <a:pt x="613" y="1203"/>
                  </a:lnTo>
                  <a:lnTo>
                    <a:pt x="572" y="1247"/>
                  </a:lnTo>
                  <a:lnTo>
                    <a:pt x="520" y="1290"/>
                  </a:lnTo>
                  <a:lnTo>
                    <a:pt x="452" y="1318"/>
                  </a:lnTo>
                  <a:lnTo>
                    <a:pt x="374" y="1329"/>
                  </a:lnTo>
                  <a:lnTo>
                    <a:pt x="276" y="1312"/>
                  </a:lnTo>
                  <a:lnTo>
                    <a:pt x="187" y="1274"/>
                  </a:lnTo>
                  <a:lnTo>
                    <a:pt x="114" y="1208"/>
                  </a:lnTo>
                  <a:lnTo>
                    <a:pt x="52" y="1126"/>
                  </a:lnTo>
                  <a:lnTo>
                    <a:pt x="16" y="1021"/>
                  </a:lnTo>
                  <a:lnTo>
                    <a:pt x="0" y="906"/>
                  </a:lnTo>
                  <a:lnTo>
                    <a:pt x="16" y="791"/>
                  </a:lnTo>
                  <a:lnTo>
                    <a:pt x="57" y="686"/>
                  </a:lnTo>
                  <a:lnTo>
                    <a:pt x="120" y="599"/>
                  </a:lnTo>
                  <a:lnTo>
                    <a:pt x="203" y="533"/>
                  </a:lnTo>
                  <a:lnTo>
                    <a:pt x="291" y="494"/>
                  </a:lnTo>
                  <a:lnTo>
                    <a:pt x="395" y="478"/>
                  </a:lnTo>
                  <a:lnTo>
                    <a:pt x="463" y="489"/>
                  </a:lnTo>
                  <a:lnTo>
                    <a:pt x="525" y="511"/>
                  </a:lnTo>
                  <a:lnTo>
                    <a:pt x="577" y="549"/>
                  </a:lnTo>
                  <a:lnTo>
                    <a:pt x="618" y="593"/>
                  </a:lnTo>
                  <a:lnTo>
                    <a:pt x="618" y="187"/>
                  </a:lnTo>
                  <a:lnTo>
                    <a:pt x="613" y="137"/>
                  </a:lnTo>
                  <a:lnTo>
                    <a:pt x="603" y="110"/>
                  </a:lnTo>
                  <a:lnTo>
                    <a:pt x="582" y="93"/>
                  </a:lnTo>
                  <a:lnTo>
                    <a:pt x="541" y="82"/>
                  </a:lnTo>
                  <a:lnTo>
                    <a:pt x="478" y="82"/>
                  </a:lnTo>
                  <a:lnTo>
                    <a:pt x="478" y="2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4" name="Freeform 16"/>
            <p:cNvSpPr>
              <a:spLocks noEditPoints="1"/>
            </p:cNvSpPr>
            <p:nvPr/>
          </p:nvSpPr>
          <p:spPr bwMode="auto">
            <a:xfrm>
              <a:off x="13150" y="2594"/>
              <a:ext cx="1185" cy="445"/>
            </a:xfrm>
            <a:custGeom>
              <a:avLst/>
              <a:gdLst/>
              <a:ahLst/>
              <a:cxnLst>
                <a:cxn ang="0">
                  <a:pos x="36" y="368"/>
                </a:cxn>
                <a:cxn ang="0">
                  <a:pos x="1148" y="368"/>
                </a:cxn>
                <a:cxn ang="0">
                  <a:pos x="1159" y="373"/>
                </a:cxn>
                <a:cxn ang="0">
                  <a:pos x="1169" y="373"/>
                </a:cxn>
                <a:cxn ang="0">
                  <a:pos x="1174" y="384"/>
                </a:cxn>
                <a:cxn ang="0">
                  <a:pos x="1185" y="390"/>
                </a:cxn>
                <a:cxn ang="0">
                  <a:pos x="1185" y="423"/>
                </a:cxn>
                <a:cxn ang="0">
                  <a:pos x="1169" y="439"/>
                </a:cxn>
                <a:cxn ang="0">
                  <a:pos x="1159" y="439"/>
                </a:cxn>
                <a:cxn ang="0">
                  <a:pos x="1148" y="445"/>
                </a:cxn>
                <a:cxn ang="0">
                  <a:pos x="36" y="445"/>
                </a:cxn>
                <a:cxn ang="0">
                  <a:pos x="26" y="439"/>
                </a:cxn>
                <a:cxn ang="0">
                  <a:pos x="16" y="439"/>
                </a:cxn>
                <a:cxn ang="0">
                  <a:pos x="0" y="423"/>
                </a:cxn>
                <a:cxn ang="0">
                  <a:pos x="0" y="390"/>
                </a:cxn>
                <a:cxn ang="0">
                  <a:pos x="10" y="384"/>
                </a:cxn>
                <a:cxn ang="0">
                  <a:pos x="16" y="373"/>
                </a:cxn>
                <a:cxn ang="0">
                  <a:pos x="26" y="373"/>
                </a:cxn>
                <a:cxn ang="0">
                  <a:pos x="36" y="368"/>
                </a:cxn>
                <a:cxn ang="0">
                  <a:pos x="42" y="0"/>
                </a:cxn>
                <a:cxn ang="0">
                  <a:pos x="1148" y="0"/>
                </a:cxn>
                <a:cxn ang="0">
                  <a:pos x="1159" y="5"/>
                </a:cxn>
                <a:cxn ang="0">
                  <a:pos x="1169" y="5"/>
                </a:cxn>
                <a:cxn ang="0">
                  <a:pos x="1185" y="22"/>
                </a:cxn>
                <a:cxn ang="0">
                  <a:pos x="1185" y="55"/>
                </a:cxn>
                <a:cxn ang="0">
                  <a:pos x="1174" y="60"/>
                </a:cxn>
                <a:cxn ang="0">
                  <a:pos x="1169" y="71"/>
                </a:cxn>
                <a:cxn ang="0">
                  <a:pos x="1159" y="71"/>
                </a:cxn>
                <a:cxn ang="0">
                  <a:pos x="1148" y="77"/>
                </a:cxn>
                <a:cxn ang="0">
                  <a:pos x="42" y="77"/>
                </a:cxn>
                <a:cxn ang="0">
                  <a:pos x="31" y="71"/>
                </a:cxn>
                <a:cxn ang="0">
                  <a:pos x="21" y="71"/>
                </a:cxn>
                <a:cxn ang="0">
                  <a:pos x="5" y="55"/>
                </a:cxn>
                <a:cxn ang="0">
                  <a:pos x="5" y="22"/>
                </a:cxn>
                <a:cxn ang="0">
                  <a:pos x="21" y="5"/>
                </a:cxn>
                <a:cxn ang="0">
                  <a:pos x="31" y="5"/>
                </a:cxn>
                <a:cxn ang="0">
                  <a:pos x="42" y="0"/>
                </a:cxn>
              </a:cxnLst>
              <a:rect l="0" t="0" r="r" b="b"/>
              <a:pathLst>
                <a:path w="1185" h="445">
                  <a:moveTo>
                    <a:pt x="36" y="368"/>
                  </a:moveTo>
                  <a:lnTo>
                    <a:pt x="1148" y="368"/>
                  </a:lnTo>
                  <a:lnTo>
                    <a:pt x="1159" y="373"/>
                  </a:lnTo>
                  <a:lnTo>
                    <a:pt x="1169" y="373"/>
                  </a:lnTo>
                  <a:lnTo>
                    <a:pt x="1174" y="384"/>
                  </a:lnTo>
                  <a:lnTo>
                    <a:pt x="1185" y="390"/>
                  </a:lnTo>
                  <a:lnTo>
                    <a:pt x="1185" y="423"/>
                  </a:lnTo>
                  <a:lnTo>
                    <a:pt x="1169" y="439"/>
                  </a:lnTo>
                  <a:lnTo>
                    <a:pt x="1159" y="439"/>
                  </a:lnTo>
                  <a:lnTo>
                    <a:pt x="1148" y="445"/>
                  </a:lnTo>
                  <a:lnTo>
                    <a:pt x="36" y="445"/>
                  </a:lnTo>
                  <a:lnTo>
                    <a:pt x="26" y="439"/>
                  </a:lnTo>
                  <a:lnTo>
                    <a:pt x="16" y="439"/>
                  </a:lnTo>
                  <a:lnTo>
                    <a:pt x="0" y="423"/>
                  </a:lnTo>
                  <a:lnTo>
                    <a:pt x="0" y="390"/>
                  </a:lnTo>
                  <a:lnTo>
                    <a:pt x="10" y="384"/>
                  </a:lnTo>
                  <a:lnTo>
                    <a:pt x="16" y="373"/>
                  </a:lnTo>
                  <a:lnTo>
                    <a:pt x="26" y="373"/>
                  </a:lnTo>
                  <a:lnTo>
                    <a:pt x="36" y="368"/>
                  </a:lnTo>
                  <a:close/>
                  <a:moveTo>
                    <a:pt x="42" y="0"/>
                  </a:moveTo>
                  <a:lnTo>
                    <a:pt x="1148" y="0"/>
                  </a:lnTo>
                  <a:lnTo>
                    <a:pt x="1159" y="5"/>
                  </a:lnTo>
                  <a:lnTo>
                    <a:pt x="1169" y="5"/>
                  </a:lnTo>
                  <a:lnTo>
                    <a:pt x="1185" y="22"/>
                  </a:lnTo>
                  <a:lnTo>
                    <a:pt x="1185" y="55"/>
                  </a:lnTo>
                  <a:lnTo>
                    <a:pt x="1174" y="60"/>
                  </a:lnTo>
                  <a:lnTo>
                    <a:pt x="1169" y="71"/>
                  </a:lnTo>
                  <a:lnTo>
                    <a:pt x="1159" y="71"/>
                  </a:lnTo>
                  <a:lnTo>
                    <a:pt x="1148" y="77"/>
                  </a:lnTo>
                  <a:lnTo>
                    <a:pt x="42" y="77"/>
                  </a:lnTo>
                  <a:lnTo>
                    <a:pt x="31" y="71"/>
                  </a:lnTo>
                  <a:lnTo>
                    <a:pt x="21" y="71"/>
                  </a:lnTo>
                  <a:lnTo>
                    <a:pt x="5" y="55"/>
                  </a:lnTo>
                  <a:lnTo>
                    <a:pt x="5" y="22"/>
                  </a:lnTo>
                  <a:lnTo>
                    <a:pt x="21" y="5"/>
                  </a:lnTo>
                  <a:lnTo>
                    <a:pt x="31" y="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5" name="Freeform 17"/>
            <p:cNvSpPr>
              <a:spLocks noEditPoints="1"/>
            </p:cNvSpPr>
            <p:nvPr/>
          </p:nvSpPr>
          <p:spPr bwMode="auto">
            <a:xfrm>
              <a:off x="14927" y="1962"/>
              <a:ext cx="1231" cy="1368"/>
            </a:xfrm>
            <a:custGeom>
              <a:avLst/>
              <a:gdLst/>
              <a:ahLst/>
              <a:cxnLst>
                <a:cxn ang="0">
                  <a:pos x="670" y="61"/>
                </a:cxn>
                <a:cxn ang="0">
                  <a:pos x="488" y="154"/>
                </a:cxn>
                <a:cxn ang="0">
                  <a:pos x="322" y="341"/>
                </a:cxn>
                <a:cxn ang="0">
                  <a:pos x="218" y="572"/>
                </a:cxn>
                <a:cxn ang="0">
                  <a:pos x="171" y="780"/>
                </a:cxn>
                <a:cxn ang="0">
                  <a:pos x="161" y="918"/>
                </a:cxn>
                <a:cxn ang="0">
                  <a:pos x="197" y="1132"/>
                </a:cxn>
                <a:cxn ang="0">
                  <a:pos x="306" y="1269"/>
                </a:cxn>
                <a:cxn ang="0">
                  <a:pos x="462" y="1318"/>
                </a:cxn>
                <a:cxn ang="0">
                  <a:pos x="675" y="1247"/>
                </a:cxn>
                <a:cxn ang="0">
                  <a:pos x="842" y="1093"/>
                </a:cxn>
                <a:cxn ang="0">
                  <a:pos x="977" y="852"/>
                </a:cxn>
                <a:cxn ang="0">
                  <a:pos x="1044" y="616"/>
                </a:cxn>
                <a:cxn ang="0">
                  <a:pos x="1065" y="434"/>
                </a:cxn>
                <a:cxn ang="0">
                  <a:pos x="1029" y="237"/>
                </a:cxn>
                <a:cxn ang="0">
                  <a:pos x="940" y="110"/>
                </a:cxn>
                <a:cxn ang="0">
                  <a:pos x="821" y="55"/>
                </a:cxn>
                <a:cxn ang="0">
                  <a:pos x="774" y="0"/>
                </a:cxn>
                <a:cxn ang="0">
                  <a:pos x="982" y="50"/>
                </a:cxn>
                <a:cxn ang="0">
                  <a:pos x="1133" y="182"/>
                </a:cxn>
                <a:cxn ang="0">
                  <a:pos x="1216" y="385"/>
                </a:cxn>
                <a:cxn ang="0">
                  <a:pos x="1231" y="506"/>
                </a:cxn>
                <a:cxn ang="0">
                  <a:pos x="1164" y="830"/>
                </a:cxn>
                <a:cxn ang="0">
                  <a:pos x="987" y="1104"/>
                </a:cxn>
                <a:cxn ang="0">
                  <a:pos x="738" y="1297"/>
                </a:cxn>
                <a:cxn ang="0">
                  <a:pos x="457" y="1368"/>
                </a:cxn>
                <a:cxn ang="0">
                  <a:pos x="254" y="1324"/>
                </a:cxn>
                <a:cxn ang="0">
                  <a:pos x="99" y="1198"/>
                </a:cxn>
                <a:cxn ang="0">
                  <a:pos x="10" y="994"/>
                </a:cxn>
                <a:cxn ang="0">
                  <a:pos x="15" y="703"/>
                </a:cxn>
                <a:cxn ang="0">
                  <a:pos x="145" y="401"/>
                </a:cxn>
                <a:cxn ang="0">
                  <a:pos x="358" y="160"/>
                </a:cxn>
                <a:cxn ang="0">
                  <a:pos x="629" y="22"/>
                </a:cxn>
              </a:cxnLst>
              <a:rect l="0" t="0" r="r" b="b"/>
              <a:pathLst>
                <a:path w="1231" h="1368">
                  <a:moveTo>
                    <a:pt x="758" y="50"/>
                  </a:moveTo>
                  <a:lnTo>
                    <a:pt x="670" y="61"/>
                  </a:lnTo>
                  <a:lnTo>
                    <a:pt x="582" y="94"/>
                  </a:lnTo>
                  <a:lnTo>
                    <a:pt x="488" y="154"/>
                  </a:lnTo>
                  <a:lnTo>
                    <a:pt x="400" y="237"/>
                  </a:lnTo>
                  <a:lnTo>
                    <a:pt x="322" y="341"/>
                  </a:lnTo>
                  <a:lnTo>
                    <a:pt x="265" y="456"/>
                  </a:lnTo>
                  <a:lnTo>
                    <a:pt x="218" y="572"/>
                  </a:lnTo>
                  <a:lnTo>
                    <a:pt x="192" y="681"/>
                  </a:lnTo>
                  <a:lnTo>
                    <a:pt x="171" y="780"/>
                  </a:lnTo>
                  <a:lnTo>
                    <a:pt x="161" y="863"/>
                  </a:lnTo>
                  <a:lnTo>
                    <a:pt x="161" y="918"/>
                  </a:lnTo>
                  <a:lnTo>
                    <a:pt x="171" y="1033"/>
                  </a:lnTo>
                  <a:lnTo>
                    <a:pt x="197" y="1132"/>
                  </a:lnTo>
                  <a:lnTo>
                    <a:pt x="244" y="1209"/>
                  </a:lnTo>
                  <a:lnTo>
                    <a:pt x="306" y="1269"/>
                  </a:lnTo>
                  <a:lnTo>
                    <a:pt x="379" y="1307"/>
                  </a:lnTo>
                  <a:lnTo>
                    <a:pt x="462" y="1318"/>
                  </a:lnTo>
                  <a:lnTo>
                    <a:pt x="571" y="1302"/>
                  </a:lnTo>
                  <a:lnTo>
                    <a:pt x="675" y="1247"/>
                  </a:lnTo>
                  <a:lnTo>
                    <a:pt x="769" y="1176"/>
                  </a:lnTo>
                  <a:lnTo>
                    <a:pt x="842" y="1093"/>
                  </a:lnTo>
                  <a:lnTo>
                    <a:pt x="920" y="972"/>
                  </a:lnTo>
                  <a:lnTo>
                    <a:pt x="977" y="852"/>
                  </a:lnTo>
                  <a:lnTo>
                    <a:pt x="1018" y="731"/>
                  </a:lnTo>
                  <a:lnTo>
                    <a:pt x="1044" y="616"/>
                  </a:lnTo>
                  <a:lnTo>
                    <a:pt x="1060" y="517"/>
                  </a:lnTo>
                  <a:lnTo>
                    <a:pt x="1065" y="434"/>
                  </a:lnTo>
                  <a:lnTo>
                    <a:pt x="1055" y="324"/>
                  </a:lnTo>
                  <a:lnTo>
                    <a:pt x="1029" y="237"/>
                  </a:lnTo>
                  <a:lnTo>
                    <a:pt x="992" y="165"/>
                  </a:lnTo>
                  <a:lnTo>
                    <a:pt x="940" y="110"/>
                  </a:lnTo>
                  <a:lnTo>
                    <a:pt x="883" y="77"/>
                  </a:lnTo>
                  <a:lnTo>
                    <a:pt x="821" y="55"/>
                  </a:lnTo>
                  <a:lnTo>
                    <a:pt x="758" y="50"/>
                  </a:lnTo>
                  <a:close/>
                  <a:moveTo>
                    <a:pt x="774" y="0"/>
                  </a:moveTo>
                  <a:lnTo>
                    <a:pt x="883" y="11"/>
                  </a:lnTo>
                  <a:lnTo>
                    <a:pt x="982" y="50"/>
                  </a:lnTo>
                  <a:lnTo>
                    <a:pt x="1065" y="105"/>
                  </a:lnTo>
                  <a:lnTo>
                    <a:pt x="1133" y="182"/>
                  </a:lnTo>
                  <a:lnTo>
                    <a:pt x="1184" y="275"/>
                  </a:lnTo>
                  <a:lnTo>
                    <a:pt x="1216" y="385"/>
                  </a:lnTo>
                  <a:lnTo>
                    <a:pt x="1226" y="506"/>
                  </a:lnTo>
                  <a:lnTo>
                    <a:pt x="1231" y="506"/>
                  </a:lnTo>
                  <a:lnTo>
                    <a:pt x="1216" y="670"/>
                  </a:lnTo>
                  <a:lnTo>
                    <a:pt x="1164" y="830"/>
                  </a:lnTo>
                  <a:lnTo>
                    <a:pt x="1086" y="978"/>
                  </a:lnTo>
                  <a:lnTo>
                    <a:pt x="987" y="1104"/>
                  </a:lnTo>
                  <a:lnTo>
                    <a:pt x="868" y="1214"/>
                  </a:lnTo>
                  <a:lnTo>
                    <a:pt x="738" y="1297"/>
                  </a:lnTo>
                  <a:lnTo>
                    <a:pt x="597" y="1351"/>
                  </a:lnTo>
                  <a:lnTo>
                    <a:pt x="457" y="1368"/>
                  </a:lnTo>
                  <a:lnTo>
                    <a:pt x="348" y="1357"/>
                  </a:lnTo>
                  <a:lnTo>
                    <a:pt x="254" y="1324"/>
                  </a:lnTo>
                  <a:lnTo>
                    <a:pt x="166" y="1269"/>
                  </a:lnTo>
                  <a:lnTo>
                    <a:pt x="99" y="1198"/>
                  </a:lnTo>
                  <a:lnTo>
                    <a:pt x="47" y="1104"/>
                  </a:lnTo>
                  <a:lnTo>
                    <a:pt x="10" y="994"/>
                  </a:lnTo>
                  <a:lnTo>
                    <a:pt x="0" y="868"/>
                  </a:lnTo>
                  <a:lnTo>
                    <a:pt x="15" y="703"/>
                  </a:lnTo>
                  <a:lnTo>
                    <a:pt x="67" y="550"/>
                  </a:lnTo>
                  <a:lnTo>
                    <a:pt x="145" y="401"/>
                  </a:lnTo>
                  <a:lnTo>
                    <a:pt x="244" y="270"/>
                  </a:lnTo>
                  <a:lnTo>
                    <a:pt x="358" y="160"/>
                  </a:lnTo>
                  <a:lnTo>
                    <a:pt x="493" y="72"/>
                  </a:lnTo>
                  <a:lnTo>
                    <a:pt x="629" y="22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6" name="Freeform 18"/>
            <p:cNvSpPr>
              <a:spLocks/>
            </p:cNvSpPr>
            <p:nvPr/>
          </p:nvSpPr>
          <p:spPr bwMode="auto">
            <a:xfrm>
              <a:off x="16434" y="1869"/>
              <a:ext cx="420" cy="1878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05" y="0"/>
                </a:cxn>
                <a:cxn ang="0">
                  <a:pos x="410" y="6"/>
                </a:cxn>
                <a:cxn ang="0">
                  <a:pos x="415" y="17"/>
                </a:cxn>
                <a:cxn ang="0">
                  <a:pos x="415" y="28"/>
                </a:cxn>
                <a:cxn ang="0">
                  <a:pos x="410" y="33"/>
                </a:cxn>
                <a:cxn ang="0">
                  <a:pos x="405" y="44"/>
                </a:cxn>
                <a:cxn ang="0">
                  <a:pos x="394" y="55"/>
                </a:cxn>
                <a:cxn ang="0">
                  <a:pos x="296" y="181"/>
                </a:cxn>
                <a:cxn ang="0">
                  <a:pos x="223" y="319"/>
                </a:cxn>
                <a:cxn ang="0">
                  <a:pos x="171" y="467"/>
                </a:cxn>
                <a:cxn ang="0">
                  <a:pos x="135" y="621"/>
                </a:cxn>
                <a:cxn ang="0">
                  <a:pos x="114" y="780"/>
                </a:cxn>
                <a:cxn ang="0">
                  <a:pos x="109" y="945"/>
                </a:cxn>
                <a:cxn ang="0">
                  <a:pos x="114" y="1071"/>
                </a:cxn>
                <a:cxn ang="0">
                  <a:pos x="124" y="1203"/>
                </a:cxn>
                <a:cxn ang="0">
                  <a:pos x="150" y="1335"/>
                </a:cxn>
                <a:cxn ang="0">
                  <a:pos x="187" y="1466"/>
                </a:cxn>
                <a:cxn ang="0">
                  <a:pos x="233" y="1598"/>
                </a:cxn>
                <a:cxn ang="0">
                  <a:pos x="301" y="1714"/>
                </a:cxn>
                <a:cxn ang="0">
                  <a:pos x="389" y="1823"/>
                </a:cxn>
                <a:cxn ang="0">
                  <a:pos x="405" y="1840"/>
                </a:cxn>
                <a:cxn ang="0">
                  <a:pos x="410" y="1851"/>
                </a:cxn>
                <a:cxn ang="0">
                  <a:pos x="420" y="1862"/>
                </a:cxn>
                <a:cxn ang="0">
                  <a:pos x="420" y="1867"/>
                </a:cxn>
                <a:cxn ang="0">
                  <a:pos x="410" y="1862"/>
                </a:cxn>
                <a:cxn ang="0">
                  <a:pos x="410" y="1873"/>
                </a:cxn>
                <a:cxn ang="0">
                  <a:pos x="405" y="1878"/>
                </a:cxn>
                <a:cxn ang="0">
                  <a:pos x="394" y="1878"/>
                </a:cxn>
                <a:cxn ang="0">
                  <a:pos x="379" y="1873"/>
                </a:cxn>
                <a:cxn ang="0">
                  <a:pos x="353" y="1851"/>
                </a:cxn>
                <a:cxn ang="0">
                  <a:pos x="311" y="1812"/>
                </a:cxn>
                <a:cxn ang="0">
                  <a:pos x="270" y="1763"/>
                </a:cxn>
                <a:cxn ang="0">
                  <a:pos x="218" y="1697"/>
                </a:cxn>
                <a:cxn ang="0">
                  <a:pos x="166" y="1620"/>
                </a:cxn>
                <a:cxn ang="0">
                  <a:pos x="119" y="1527"/>
                </a:cxn>
                <a:cxn ang="0">
                  <a:pos x="57" y="1368"/>
                </a:cxn>
                <a:cxn ang="0">
                  <a:pos x="20" y="1208"/>
                </a:cxn>
                <a:cxn ang="0">
                  <a:pos x="5" y="1065"/>
                </a:cxn>
                <a:cxn ang="0">
                  <a:pos x="0" y="939"/>
                </a:cxn>
                <a:cxn ang="0">
                  <a:pos x="5" y="813"/>
                </a:cxn>
                <a:cxn ang="0">
                  <a:pos x="26" y="676"/>
                </a:cxn>
                <a:cxn ang="0">
                  <a:pos x="57" y="522"/>
                </a:cxn>
                <a:cxn ang="0">
                  <a:pos x="114" y="368"/>
                </a:cxn>
                <a:cxn ang="0">
                  <a:pos x="166" y="269"/>
                </a:cxn>
                <a:cxn ang="0">
                  <a:pos x="218" y="187"/>
                </a:cxn>
                <a:cxn ang="0">
                  <a:pos x="270" y="121"/>
                </a:cxn>
                <a:cxn ang="0">
                  <a:pos x="353" y="33"/>
                </a:cxn>
                <a:cxn ang="0">
                  <a:pos x="384" y="6"/>
                </a:cxn>
                <a:cxn ang="0">
                  <a:pos x="400" y="0"/>
                </a:cxn>
              </a:cxnLst>
              <a:rect l="0" t="0" r="r" b="b"/>
              <a:pathLst>
                <a:path w="420" h="1878">
                  <a:moveTo>
                    <a:pt x="400" y="0"/>
                  </a:moveTo>
                  <a:lnTo>
                    <a:pt x="405" y="0"/>
                  </a:lnTo>
                  <a:lnTo>
                    <a:pt x="410" y="6"/>
                  </a:lnTo>
                  <a:lnTo>
                    <a:pt x="415" y="17"/>
                  </a:lnTo>
                  <a:lnTo>
                    <a:pt x="415" y="28"/>
                  </a:lnTo>
                  <a:lnTo>
                    <a:pt x="410" y="33"/>
                  </a:lnTo>
                  <a:lnTo>
                    <a:pt x="405" y="44"/>
                  </a:lnTo>
                  <a:lnTo>
                    <a:pt x="394" y="55"/>
                  </a:lnTo>
                  <a:lnTo>
                    <a:pt x="296" y="181"/>
                  </a:lnTo>
                  <a:lnTo>
                    <a:pt x="223" y="319"/>
                  </a:lnTo>
                  <a:lnTo>
                    <a:pt x="171" y="467"/>
                  </a:lnTo>
                  <a:lnTo>
                    <a:pt x="135" y="621"/>
                  </a:lnTo>
                  <a:lnTo>
                    <a:pt x="114" y="780"/>
                  </a:lnTo>
                  <a:lnTo>
                    <a:pt x="109" y="945"/>
                  </a:lnTo>
                  <a:lnTo>
                    <a:pt x="114" y="1071"/>
                  </a:lnTo>
                  <a:lnTo>
                    <a:pt x="124" y="1203"/>
                  </a:lnTo>
                  <a:lnTo>
                    <a:pt x="150" y="1335"/>
                  </a:lnTo>
                  <a:lnTo>
                    <a:pt x="187" y="1466"/>
                  </a:lnTo>
                  <a:lnTo>
                    <a:pt x="233" y="1598"/>
                  </a:lnTo>
                  <a:lnTo>
                    <a:pt x="301" y="1714"/>
                  </a:lnTo>
                  <a:lnTo>
                    <a:pt x="389" y="1823"/>
                  </a:lnTo>
                  <a:lnTo>
                    <a:pt x="405" y="1840"/>
                  </a:lnTo>
                  <a:lnTo>
                    <a:pt x="410" y="1851"/>
                  </a:lnTo>
                  <a:lnTo>
                    <a:pt x="420" y="1862"/>
                  </a:lnTo>
                  <a:lnTo>
                    <a:pt x="420" y="1867"/>
                  </a:lnTo>
                  <a:lnTo>
                    <a:pt x="410" y="1862"/>
                  </a:lnTo>
                  <a:lnTo>
                    <a:pt x="410" y="1873"/>
                  </a:lnTo>
                  <a:lnTo>
                    <a:pt x="405" y="1878"/>
                  </a:lnTo>
                  <a:lnTo>
                    <a:pt x="394" y="1878"/>
                  </a:lnTo>
                  <a:lnTo>
                    <a:pt x="379" y="1873"/>
                  </a:lnTo>
                  <a:lnTo>
                    <a:pt x="353" y="1851"/>
                  </a:lnTo>
                  <a:lnTo>
                    <a:pt x="311" y="1812"/>
                  </a:lnTo>
                  <a:lnTo>
                    <a:pt x="270" y="1763"/>
                  </a:lnTo>
                  <a:lnTo>
                    <a:pt x="218" y="1697"/>
                  </a:lnTo>
                  <a:lnTo>
                    <a:pt x="166" y="1620"/>
                  </a:lnTo>
                  <a:lnTo>
                    <a:pt x="119" y="1527"/>
                  </a:lnTo>
                  <a:lnTo>
                    <a:pt x="57" y="1368"/>
                  </a:lnTo>
                  <a:lnTo>
                    <a:pt x="20" y="1208"/>
                  </a:lnTo>
                  <a:lnTo>
                    <a:pt x="5" y="1065"/>
                  </a:lnTo>
                  <a:lnTo>
                    <a:pt x="0" y="939"/>
                  </a:lnTo>
                  <a:lnTo>
                    <a:pt x="5" y="813"/>
                  </a:lnTo>
                  <a:lnTo>
                    <a:pt x="26" y="676"/>
                  </a:lnTo>
                  <a:lnTo>
                    <a:pt x="57" y="522"/>
                  </a:lnTo>
                  <a:lnTo>
                    <a:pt x="114" y="368"/>
                  </a:lnTo>
                  <a:lnTo>
                    <a:pt x="166" y="269"/>
                  </a:lnTo>
                  <a:lnTo>
                    <a:pt x="218" y="187"/>
                  </a:lnTo>
                  <a:lnTo>
                    <a:pt x="270" y="121"/>
                  </a:lnTo>
                  <a:lnTo>
                    <a:pt x="353" y="33"/>
                  </a:lnTo>
                  <a:lnTo>
                    <a:pt x="384" y="6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7" name="Freeform 19"/>
            <p:cNvSpPr>
              <a:spLocks/>
            </p:cNvSpPr>
            <p:nvPr/>
          </p:nvSpPr>
          <p:spPr bwMode="auto">
            <a:xfrm>
              <a:off x="17036" y="2457"/>
              <a:ext cx="956" cy="851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28" y="93"/>
                </a:cxn>
                <a:cxn ang="0">
                  <a:pos x="369" y="137"/>
                </a:cxn>
                <a:cxn ang="0">
                  <a:pos x="437" y="66"/>
                </a:cxn>
                <a:cxn ang="0">
                  <a:pos x="551" y="11"/>
                </a:cxn>
                <a:cxn ang="0">
                  <a:pos x="691" y="11"/>
                </a:cxn>
                <a:cxn ang="0">
                  <a:pos x="790" y="77"/>
                </a:cxn>
                <a:cxn ang="0">
                  <a:pos x="826" y="203"/>
                </a:cxn>
                <a:cxn ang="0">
                  <a:pos x="806" y="335"/>
                </a:cxn>
                <a:cxn ang="0">
                  <a:pos x="759" y="488"/>
                </a:cxn>
                <a:cxn ang="0">
                  <a:pos x="717" y="615"/>
                </a:cxn>
                <a:cxn ang="0">
                  <a:pos x="686" y="747"/>
                </a:cxn>
                <a:cxn ang="0">
                  <a:pos x="691" y="785"/>
                </a:cxn>
                <a:cxn ang="0">
                  <a:pos x="728" y="807"/>
                </a:cxn>
                <a:cxn ang="0">
                  <a:pos x="821" y="763"/>
                </a:cxn>
                <a:cxn ang="0">
                  <a:pos x="884" y="648"/>
                </a:cxn>
                <a:cxn ang="0">
                  <a:pos x="915" y="560"/>
                </a:cxn>
                <a:cxn ang="0">
                  <a:pos x="946" y="543"/>
                </a:cxn>
                <a:cxn ang="0">
                  <a:pos x="956" y="560"/>
                </a:cxn>
                <a:cxn ang="0">
                  <a:pos x="941" y="615"/>
                </a:cxn>
                <a:cxn ang="0">
                  <a:pos x="904" y="714"/>
                </a:cxn>
                <a:cxn ang="0">
                  <a:pos x="832" y="807"/>
                </a:cxn>
                <a:cxn ang="0">
                  <a:pos x="722" y="851"/>
                </a:cxn>
                <a:cxn ang="0">
                  <a:pos x="619" y="807"/>
                </a:cxn>
                <a:cxn ang="0">
                  <a:pos x="577" y="697"/>
                </a:cxn>
                <a:cxn ang="0">
                  <a:pos x="587" y="648"/>
                </a:cxn>
                <a:cxn ang="0">
                  <a:pos x="613" y="554"/>
                </a:cxn>
                <a:cxn ang="0">
                  <a:pos x="665" y="401"/>
                </a:cxn>
                <a:cxn ang="0">
                  <a:pos x="712" y="170"/>
                </a:cxn>
                <a:cxn ang="0">
                  <a:pos x="702" y="99"/>
                </a:cxn>
                <a:cxn ang="0">
                  <a:pos x="660" y="44"/>
                </a:cxn>
                <a:cxn ang="0">
                  <a:pos x="541" y="49"/>
                </a:cxn>
                <a:cxn ang="0">
                  <a:pos x="421" y="132"/>
                </a:cxn>
                <a:cxn ang="0">
                  <a:pos x="348" y="230"/>
                </a:cxn>
                <a:cxn ang="0">
                  <a:pos x="328" y="280"/>
                </a:cxn>
                <a:cxn ang="0">
                  <a:pos x="307" y="362"/>
                </a:cxn>
                <a:cxn ang="0">
                  <a:pos x="234" y="659"/>
                </a:cxn>
                <a:cxn ang="0">
                  <a:pos x="213" y="741"/>
                </a:cxn>
                <a:cxn ang="0">
                  <a:pos x="203" y="796"/>
                </a:cxn>
                <a:cxn ang="0">
                  <a:pos x="177" y="834"/>
                </a:cxn>
                <a:cxn ang="0">
                  <a:pos x="151" y="851"/>
                </a:cxn>
                <a:cxn ang="0">
                  <a:pos x="104" y="845"/>
                </a:cxn>
                <a:cxn ang="0">
                  <a:pos x="83" y="802"/>
                </a:cxn>
                <a:cxn ang="0">
                  <a:pos x="94" y="758"/>
                </a:cxn>
                <a:cxn ang="0">
                  <a:pos x="99" y="719"/>
                </a:cxn>
                <a:cxn ang="0">
                  <a:pos x="224" y="219"/>
                </a:cxn>
                <a:cxn ang="0">
                  <a:pos x="239" y="148"/>
                </a:cxn>
                <a:cxn ang="0">
                  <a:pos x="234" y="77"/>
                </a:cxn>
                <a:cxn ang="0">
                  <a:pos x="208" y="38"/>
                </a:cxn>
                <a:cxn ang="0">
                  <a:pos x="146" y="44"/>
                </a:cxn>
                <a:cxn ang="0">
                  <a:pos x="94" y="121"/>
                </a:cxn>
                <a:cxn ang="0">
                  <a:pos x="52" y="258"/>
                </a:cxn>
                <a:cxn ang="0">
                  <a:pos x="31" y="302"/>
                </a:cxn>
                <a:cxn ang="0">
                  <a:pos x="0" y="291"/>
                </a:cxn>
                <a:cxn ang="0">
                  <a:pos x="6" y="269"/>
                </a:cxn>
                <a:cxn ang="0">
                  <a:pos x="21" y="197"/>
                </a:cxn>
                <a:cxn ang="0">
                  <a:pos x="52" y="104"/>
                </a:cxn>
                <a:cxn ang="0">
                  <a:pos x="83" y="55"/>
                </a:cxn>
                <a:cxn ang="0">
                  <a:pos x="146" y="5"/>
                </a:cxn>
              </a:cxnLst>
              <a:rect l="0" t="0" r="r" b="b"/>
              <a:pathLst>
                <a:path w="956" h="851">
                  <a:moveTo>
                    <a:pt x="187" y="0"/>
                  </a:moveTo>
                  <a:lnTo>
                    <a:pt x="244" y="11"/>
                  </a:lnTo>
                  <a:lnTo>
                    <a:pt x="291" y="44"/>
                  </a:lnTo>
                  <a:lnTo>
                    <a:pt x="328" y="93"/>
                  </a:lnTo>
                  <a:lnTo>
                    <a:pt x="348" y="164"/>
                  </a:lnTo>
                  <a:lnTo>
                    <a:pt x="369" y="137"/>
                  </a:lnTo>
                  <a:lnTo>
                    <a:pt x="395" y="104"/>
                  </a:lnTo>
                  <a:lnTo>
                    <a:pt x="437" y="66"/>
                  </a:lnTo>
                  <a:lnTo>
                    <a:pt x="489" y="33"/>
                  </a:lnTo>
                  <a:lnTo>
                    <a:pt x="551" y="11"/>
                  </a:lnTo>
                  <a:lnTo>
                    <a:pt x="624" y="0"/>
                  </a:lnTo>
                  <a:lnTo>
                    <a:pt x="691" y="11"/>
                  </a:lnTo>
                  <a:lnTo>
                    <a:pt x="748" y="33"/>
                  </a:lnTo>
                  <a:lnTo>
                    <a:pt x="790" y="77"/>
                  </a:lnTo>
                  <a:lnTo>
                    <a:pt x="816" y="132"/>
                  </a:lnTo>
                  <a:lnTo>
                    <a:pt x="826" y="203"/>
                  </a:lnTo>
                  <a:lnTo>
                    <a:pt x="821" y="258"/>
                  </a:lnTo>
                  <a:lnTo>
                    <a:pt x="806" y="335"/>
                  </a:lnTo>
                  <a:lnTo>
                    <a:pt x="785" y="412"/>
                  </a:lnTo>
                  <a:lnTo>
                    <a:pt x="759" y="488"/>
                  </a:lnTo>
                  <a:lnTo>
                    <a:pt x="738" y="560"/>
                  </a:lnTo>
                  <a:lnTo>
                    <a:pt x="717" y="615"/>
                  </a:lnTo>
                  <a:lnTo>
                    <a:pt x="697" y="675"/>
                  </a:lnTo>
                  <a:lnTo>
                    <a:pt x="686" y="747"/>
                  </a:lnTo>
                  <a:lnTo>
                    <a:pt x="686" y="769"/>
                  </a:lnTo>
                  <a:lnTo>
                    <a:pt x="691" y="785"/>
                  </a:lnTo>
                  <a:lnTo>
                    <a:pt x="712" y="807"/>
                  </a:lnTo>
                  <a:lnTo>
                    <a:pt x="728" y="807"/>
                  </a:lnTo>
                  <a:lnTo>
                    <a:pt x="774" y="796"/>
                  </a:lnTo>
                  <a:lnTo>
                    <a:pt x="821" y="763"/>
                  </a:lnTo>
                  <a:lnTo>
                    <a:pt x="858" y="714"/>
                  </a:lnTo>
                  <a:lnTo>
                    <a:pt x="884" y="648"/>
                  </a:lnTo>
                  <a:lnTo>
                    <a:pt x="910" y="576"/>
                  </a:lnTo>
                  <a:lnTo>
                    <a:pt x="915" y="560"/>
                  </a:lnTo>
                  <a:lnTo>
                    <a:pt x="930" y="543"/>
                  </a:lnTo>
                  <a:lnTo>
                    <a:pt x="946" y="543"/>
                  </a:lnTo>
                  <a:lnTo>
                    <a:pt x="956" y="554"/>
                  </a:lnTo>
                  <a:lnTo>
                    <a:pt x="956" y="560"/>
                  </a:lnTo>
                  <a:lnTo>
                    <a:pt x="951" y="576"/>
                  </a:lnTo>
                  <a:lnTo>
                    <a:pt x="941" y="615"/>
                  </a:lnTo>
                  <a:lnTo>
                    <a:pt x="925" y="659"/>
                  </a:lnTo>
                  <a:lnTo>
                    <a:pt x="904" y="714"/>
                  </a:lnTo>
                  <a:lnTo>
                    <a:pt x="868" y="763"/>
                  </a:lnTo>
                  <a:lnTo>
                    <a:pt x="832" y="807"/>
                  </a:lnTo>
                  <a:lnTo>
                    <a:pt x="780" y="840"/>
                  </a:lnTo>
                  <a:lnTo>
                    <a:pt x="722" y="851"/>
                  </a:lnTo>
                  <a:lnTo>
                    <a:pt x="665" y="840"/>
                  </a:lnTo>
                  <a:lnTo>
                    <a:pt x="619" y="807"/>
                  </a:lnTo>
                  <a:lnTo>
                    <a:pt x="587" y="758"/>
                  </a:lnTo>
                  <a:lnTo>
                    <a:pt x="577" y="697"/>
                  </a:lnTo>
                  <a:lnTo>
                    <a:pt x="577" y="675"/>
                  </a:lnTo>
                  <a:lnTo>
                    <a:pt x="587" y="648"/>
                  </a:lnTo>
                  <a:lnTo>
                    <a:pt x="598" y="609"/>
                  </a:lnTo>
                  <a:lnTo>
                    <a:pt x="613" y="554"/>
                  </a:lnTo>
                  <a:lnTo>
                    <a:pt x="639" y="483"/>
                  </a:lnTo>
                  <a:lnTo>
                    <a:pt x="665" y="401"/>
                  </a:lnTo>
                  <a:lnTo>
                    <a:pt x="707" y="236"/>
                  </a:lnTo>
                  <a:lnTo>
                    <a:pt x="712" y="170"/>
                  </a:lnTo>
                  <a:lnTo>
                    <a:pt x="712" y="132"/>
                  </a:lnTo>
                  <a:lnTo>
                    <a:pt x="702" y="99"/>
                  </a:lnTo>
                  <a:lnTo>
                    <a:pt x="686" y="66"/>
                  </a:lnTo>
                  <a:lnTo>
                    <a:pt x="660" y="44"/>
                  </a:lnTo>
                  <a:lnTo>
                    <a:pt x="619" y="38"/>
                  </a:lnTo>
                  <a:lnTo>
                    <a:pt x="541" y="49"/>
                  </a:lnTo>
                  <a:lnTo>
                    <a:pt x="473" y="82"/>
                  </a:lnTo>
                  <a:lnTo>
                    <a:pt x="421" y="132"/>
                  </a:lnTo>
                  <a:lnTo>
                    <a:pt x="374" y="181"/>
                  </a:lnTo>
                  <a:lnTo>
                    <a:pt x="348" y="230"/>
                  </a:lnTo>
                  <a:lnTo>
                    <a:pt x="328" y="269"/>
                  </a:lnTo>
                  <a:lnTo>
                    <a:pt x="328" y="280"/>
                  </a:lnTo>
                  <a:lnTo>
                    <a:pt x="317" y="307"/>
                  </a:lnTo>
                  <a:lnTo>
                    <a:pt x="307" y="362"/>
                  </a:lnTo>
                  <a:lnTo>
                    <a:pt x="276" y="488"/>
                  </a:lnTo>
                  <a:lnTo>
                    <a:pt x="234" y="659"/>
                  </a:lnTo>
                  <a:lnTo>
                    <a:pt x="224" y="697"/>
                  </a:lnTo>
                  <a:lnTo>
                    <a:pt x="213" y="741"/>
                  </a:lnTo>
                  <a:lnTo>
                    <a:pt x="208" y="780"/>
                  </a:lnTo>
                  <a:lnTo>
                    <a:pt x="203" y="796"/>
                  </a:lnTo>
                  <a:lnTo>
                    <a:pt x="193" y="818"/>
                  </a:lnTo>
                  <a:lnTo>
                    <a:pt x="177" y="834"/>
                  </a:lnTo>
                  <a:lnTo>
                    <a:pt x="161" y="840"/>
                  </a:lnTo>
                  <a:lnTo>
                    <a:pt x="151" y="851"/>
                  </a:lnTo>
                  <a:lnTo>
                    <a:pt x="120" y="851"/>
                  </a:lnTo>
                  <a:lnTo>
                    <a:pt x="104" y="845"/>
                  </a:lnTo>
                  <a:lnTo>
                    <a:pt x="94" y="834"/>
                  </a:lnTo>
                  <a:lnTo>
                    <a:pt x="83" y="802"/>
                  </a:lnTo>
                  <a:lnTo>
                    <a:pt x="83" y="791"/>
                  </a:lnTo>
                  <a:lnTo>
                    <a:pt x="94" y="758"/>
                  </a:lnTo>
                  <a:lnTo>
                    <a:pt x="94" y="736"/>
                  </a:lnTo>
                  <a:lnTo>
                    <a:pt x="99" y="719"/>
                  </a:lnTo>
                  <a:lnTo>
                    <a:pt x="208" y="280"/>
                  </a:lnTo>
                  <a:lnTo>
                    <a:pt x="224" y="219"/>
                  </a:lnTo>
                  <a:lnTo>
                    <a:pt x="234" y="175"/>
                  </a:lnTo>
                  <a:lnTo>
                    <a:pt x="239" y="148"/>
                  </a:lnTo>
                  <a:lnTo>
                    <a:pt x="239" y="121"/>
                  </a:lnTo>
                  <a:lnTo>
                    <a:pt x="234" y="77"/>
                  </a:lnTo>
                  <a:lnTo>
                    <a:pt x="224" y="49"/>
                  </a:lnTo>
                  <a:lnTo>
                    <a:pt x="208" y="38"/>
                  </a:lnTo>
                  <a:lnTo>
                    <a:pt x="182" y="33"/>
                  </a:lnTo>
                  <a:lnTo>
                    <a:pt x="146" y="44"/>
                  </a:lnTo>
                  <a:lnTo>
                    <a:pt x="120" y="77"/>
                  </a:lnTo>
                  <a:lnTo>
                    <a:pt x="94" y="121"/>
                  </a:lnTo>
                  <a:lnTo>
                    <a:pt x="73" y="186"/>
                  </a:lnTo>
                  <a:lnTo>
                    <a:pt x="52" y="258"/>
                  </a:lnTo>
                  <a:lnTo>
                    <a:pt x="42" y="291"/>
                  </a:lnTo>
                  <a:lnTo>
                    <a:pt x="31" y="302"/>
                  </a:lnTo>
                  <a:lnTo>
                    <a:pt x="11" y="302"/>
                  </a:lnTo>
                  <a:lnTo>
                    <a:pt x="0" y="291"/>
                  </a:lnTo>
                  <a:lnTo>
                    <a:pt x="0" y="285"/>
                  </a:lnTo>
                  <a:lnTo>
                    <a:pt x="6" y="269"/>
                  </a:lnTo>
                  <a:lnTo>
                    <a:pt x="11" y="236"/>
                  </a:lnTo>
                  <a:lnTo>
                    <a:pt x="21" y="197"/>
                  </a:lnTo>
                  <a:lnTo>
                    <a:pt x="37" y="148"/>
                  </a:lnTo>
                  <a:lnTo>
                    <a:pt x="52" y="104"/>
                  </a:lnTo>
                  <a:lnTo>
                    <a:pt x="68" y="82"/>
                  </a:lnTo>
                  <a:lnTo>
                    <a:pt x="83" y="55"/>
                  </a:lnTo>
                  <a:lnTo>
                    <a:pt x="109" y="27"/>
                  </a:lnTo>
                  <a:lnTo>
                    <a:pt x="146" y="5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8" name="Freeform 20"/>
            <p:cNvSpPr>
              <a:spLocks/>
            </p:cNvSpPr>
            <p:nvPr/>
          </p:nvSpPr>
          <p:spPr bwMode="auto">
            <a:xfrm>
              <a:off x="18127" y="1655"/>
              <a:ext cx="551" cy="868"/>
            </a:xfrm>
            <a:custGeom>
              <a:avLst/>
              <a:gdLst/>
              <a:ahLst/>
              <a:cxnLst>
                <a:cxn ang="0">
                  <a:pos x="338" y="5"/>
                </a:cxn>
                <a:cxn ang="0">
                  <a:pos x="463" y="71"/>
                </a:cxn>
                <a:cxn ang="0">
                  <a:pos x="541" y="181"/>
                </a:cxn>
                <a:cxn ang="0">
                  <a:pos x="541" y="329"/>
                </a:cxn>
                <a:cxn ang="0">
                  <a:pos x="478" y="445"/>
                </a:cxn>
                <a:cxn ang="0">
                  <a:pos x="291" y="609"/>
                </a:cxn>
                <a:cxn ang="0">
                  <a:pos x="193" y="697"/>
                </a:cxn>
                <a:cxn ang="0">
                  <a:pos x="458" y="763"/>
                </a:cxn>
                <a:cxn ang="0">
                  <a:pos x="489" y="736"/>
                </a:cxn>
                <a:cxn ang="0">
                  <a:pos x="504" y="664"/>
                </a:cxn>
                <a:cxn ang="0">
                  <a:pos x="551" y="637"/>
                </a:cxn>
                <a:cxn ang="0">
                  <a:pos x="6" y="868"/>
                </a:cxn>
                <a:cxn ang="0">
                  <a:pos x="11" y="824"/>
                </a:cxn>
                <a:cxn ang="0">
                  <a:pos x="317" y="505"/>
                </a:cxn>
                <a:cxn ang="0">
                  <a:pos x="390" y="401"/>
                </a:cxn>
                <a:cxn ang="0">
                  <a:pos x="432" y="253"/>
                </a:cxn>
                <a:cxn ang="0">
                  <a:pos x="400" y="132"/>
                </a:cxn>
                <a:cxn ang="0">
                  <a:pos x="312" y="55"/>
                </a:cxn>
                <a:cxn ang="0">
                  <a:pos x="208" y="49"/>
                </a:cxn>
                <a:cxn ang="0">
                  <a:pos x="125" y="82"/>
                </a:cxn>
                <a:cxn ang="0">
                  <a:pos x="63" y="165"/>
                </a:cxn>
                <a:cxn ang="0">
                  <a:pos x="99" y="170"/>
                </a:cxn>
                <a:cxn ang="0">
                  <a:pos x="125" y="192"/>
                </a:cxn>
                <a:cxn ang="0">
                  <a:pos x="135" y="258"/>
                </a:cxn>
                <a:cxn ang="0">
                  <a:pos x="120" y="285"/>
                </a:cxn>
                <a:cxn ang="0">
                  <a:pos x="94" y="302"/>
                </a:cxn>
                <a:cxn ang="0">
                  <a:pos x="52" y="307"/>
                </a:cxn>
                <a:cxn ang="0">
                  <a:pos x="26" y="296"/>
                </a:cxn>
                <a:cxn ang="0">
                  <a:pos x="11" y="274"/>
                </a:cxn>
                <a:cxn ang="0">
                  <a:pos x="0" y="236"/>
                </a:cxn>
                <a:cxn ang="0">
                  <a:pos x="47" y="99"/>
                </a:cxn>
                <a:cxn ang="0">
                  <a:pos x="172" y="11"/>
                </a:cxn>
              </a:cxnLst>
              <a:rect l="0" t="0" r="r" b="b"/>
              <a:pathLst>
                <a:path w="551" h="868">
                  <a:moveTo>
                    <a:pt x="260" y="0"/>
                  </a:moveTo>
                  <a:lnTo>
                    <a:pt x="338" y="5"/>
                  </a:lnTo>
                  <a:lnTo>
                    <a:pt x="406" y="33"/>
                  </a:lnTo>
                  <a:lnTo>
                    <a:pt x="463" y="71"/>
                  </a:lnTo>
                  <a:lnTo>
                    <a:pt x="510" y="121"/>
                  </a:lnTo>
                  <a:lnTo>
                    <a:pt x="541" y="181"/>
                  </a:lnTo>
                  <a:lnTo>
                    <a:pt x="551" y="258"/>
                  </a:lnTo>
                  <a:lnTo>
                    <a:pt x="541" y="329"/>
                  </a:lnTo>
                  <a:lnTo>
                    <a:pt x="515" y="390"/>
                  </a:lnTo>
                  <a:lnTo>
                    <a:pt x="478" y="445"/>
                  </a:lnTo>
                  <a:lnTo>
                    <a:pt x="374" y="544"/>
                  </a:lnTo>
                  <a:lnTo>
                    <a:pt x="291" y="609"/>
                  </a:lnTo>
                  <a:lnTo>
                    <a:pt x="250" y="653"/>
                  </a:lnTo>
                  <a:lnTo>
                    <a:pt x="193" y="697"/>
                  </a:lnTo>
                  <a:lnTo>
                    <a:pt x="125" y="763"/>
                  </a:lnTo>
                  <a:lnTo>
                    <a:pt x="458" y="763"/>
                  </a:lnTo>
                  <a:lnTo>
                    <a:pt x="478" y="758"/>
                  </a:lnTo>
                  <a:lnTo>
                    <a:pt x="489" y="736"/>
                  </a:lnTo>
                  <a:lnTo>
                    <a:pt x="499" y="703"/>
                  </a:lnTo>
                  <a:lnTo>
                    <a:pt x="504" y="664"/>
                  </a:lnTo>
                  <a:lnTo>
                    <a:pt x="510" y="637"/>
                  </a:lnTo>
                  <a:lnTo>
                    <a:pt x="551" y="637"/>
                  </a:lnTo>
                  <a:lnTo>
                    <a:pt x="520" y="868"/>
                  </a:lnTo>
                  <a:lnTo>
                    <a:pt x="6" y="868"/>
                  </a:lnTo>
                  <a:lnTo>
                    <a:pt x="6" y="835"/>
                  </a:lnTo>
                  <a:lnTo>
                    <a:pt x="11" y="824"/>
                  </a:lnTo>
                  <a:lnTo>
                    <a:pt x="16" y="818"/>
                  </a:lnTo>
                  <a:lnTo>
                    <a:pt x="317" y="505"/>
                  </a:lnTo>
                  <a:lnTo>
                    <a:pt x="348" y="461"/>
                  </a:lnTo>
                  <a:lnTo>
                    <a:pt x="390" y="401"/>
                  </a:lnTo>
                  <a:lnTo>
                    <a:pt x="421" y="335"/>
                  </a:lnTo>
                  <a:lnTo>
                    <a:pt x="432" y="253"/>
                  </a:lnTo>
                  <a:lnTo>
                    <a:pt x="426" y="192"/>
                  </a:lnTo>
                  <a:lnTo>
                    <a:pt x="400" y="132"/>
                  </a:lnTo>
                  <a:lnTo>
                    <a:pt x="364" y="88"/>
                  </a:lnTo>
                  <a:lnTo>
                    <a:pt x="312" y="55"/>
                  </a:lnTo>
                  <a:lnTo>
                    <a:pt x="245" y="44"/>
                  </a:lnTo>
                  <a:lnTo>
                    <a:pt x="208" y="49"/>
                  </a:lnTo>
                  <a:lnTo>
                    <a:pt x="167" y="60"/>
                  </a:lnTo>
                  <a:lnTo>
                    <a:pt x="125" y="82"/>
                  </a:lnTo>
                  <a:lnTo>
                    <a:pt x="89" y="115"/>
                  </a:lnTo>
                  <a:lnTo>
                    <a:pt x="63" y="165"/>
                  </a:lnTo>
                  <a:lnTo>
                    <a:pt x="84" y="165"/>
                  </a:lnTo>
                  <a:lnTo>
                    <a:pt x="99" y="170"/>
                  </a:lnTo>
                  <a:lnTo>
                    <a:pt x="115" y="181"/>
                  </a:lnTo>
                  <a:lnTo>
                    <a:pt x="125" y="192"/>
                  </a:lnTo>
                  <a:lnTo>
                    <a:pt x="135" y="214"/>
                  </a:lnTo>
                  <a:lnTo>
                    <a:pt x="135" y="258"/>
                  </a:lnTo>
                  <a:lnTo>
                    <a:pt x="125" y="274"/>
                  </a:lnTo>
                  <a:lnTo>
                    <a:pt x="120" y="285"/>
                  </a:lnTo>
                  <a:lnTo>
                    <a:pt x="109" y="296"/>
                  </a:lnTo>
                  <a:lnTo>
                    <a:pt x="94" y="302"/>
                  </a:lnTo>
                  <a:lnTo>
                    <a:pt x="84" y="307"/>
                  </a:lnTo>
                  <a:lnTo>
                    <a:pt x="52" y="307"/>
                  </a:lnTo>
                  <a:lnTo>
                    <a:pt x="42" y="302"/>
                  </a:lnTo>
                  <a:lnTo>
                    <a:pt x="26" y="296"/>
                  </a:lnTo>
                  <a:lnTo>
                    <a:pt x="16" y="285"/>
                  </a:lnTo>
                  <a:lnTo>
                    <a:pt x="11" y="274"/>
                  </a:lnTo>
                  <a:lnTo>
                    <a:pt x="0" y="258"/>
                  </a:lnTo>
                  <a:lnTo>
                    <a:pt x="0" y="236"/>
                  </a:lnTo>
                  <a:lnTo>
                    <a:pt x="11" y="165"/>
                  </a:lnTo>
                  <a:lnTo>
                    <a:pt x="47" y="99"/>
                  </a:lnTo>
                  <a:lnTo>
                    <a:pt x="99" y="49"/>
                  </a:lnTo>
                  <a:lnTo>
                    <a:pt x="172" y="11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89" name="Freeform 21"/>
            <p:cNvSpPr>
              <a:spLocks/>
            </p:cNvSpPr>
            <p:nvPr/>
          </p:nvSpPr>
          <p:spPr bwMode="auto">
            <a:xfrm>
              <a:off x="18865" y="1875"/>
              <a:ext cx="416" cy="188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1" y="0"/>
                </a:cxn>
                <a:cxn ang="0">
                  <a:pos x="37" y="5"/>
                </a:cxn>
                <a:cxn ang="0">
                  <a:pos x="63" y="27"/>
                </a:cxn>
                <a:cxn ang="0">
                  <a:pos x="104" y="65"/>
                </a:cxn>
                <a:cxn ang="0">
                  <a:pos x="146" y="115"/>
                </a:cxn>
                <a:cxn ang="0">
                  <a:pos x="198" y="181"/>
                </a:cxn>
                <a:cxn ang="0">
                  <a:pos x="250" y="258"/>
                </a:cxn>
                <a:cxn ang="0">
                  <a:pos x="296" y="351"/>
                </a:cxn>
                <a:cxn ang="0">
                  <a:pos x="359" y="510"/>
                </a:cxn>
                <a:cxn ang="0">
                  <a:pos x="395" y="670"/>
                </a:cxn>
                <a:cxn ang="0">
                  <a:pos x="411" y="812"/>
                </a:cxn>
                <a:cxn ang="0">
                  <a:pos x="416" y="939"/>
                </a:cxn>
                <a:cxn ang="0">
                  <a:pos x="416" y="944"/>
                </a:cxn>
                <a:cxn ang="0">
                  <a:pos x="411" y="1070"/>
                </a:cxn>
                <a:cxn ang="0">
                  <a:pos x="390" y="1208"/>
                </a:cxn>
                <a:cxn ang="0">
                  <a:pos x="359" y="1362"/>
                </a:cxn>
                <a:cxn ang="0">
                  <a:pos x="302" y="1515"/>
                </a:cxn>
                <a:cxn ang="0">
                  <a:pos x="255" y="1614"/>
                </a:cxn>
                <a:cxn ang="0">
                  <a:pos x="203" y="1697"/>
                </a:cxn>
                <a:cxn ang="0">
                  <a:pos x="151" y="1762"/>
                </a:cxn>
                <a:cxn ang="0">
                  <a:pos x="68" y="1850"/>
                </a:cxn>
                <a:cxn ang="0">
                  <a:pos x="37" y="1878"/>
                </a:cxn>
                <a:cxn ang="0">
                  <a:pos x="21" y="1883"/>
                </a:cxn>
                <a:cxn ang="0">
                  <a:pos x="11" y="1883"/>
                </a:cxn>
                <a:cxn ang="0">
                  <a:pos x="0" y="1872"/>
                </a:cxn>
                <a:cxn ang="0">
                  <a:pos x="0" y="1861"/>
                </a:cxn>
                <a:cxn ang="0">
                  <a:pos x="26" y="1834"/>
                </a:cxn>
                <a:cxn ang="0">
                  <a:pos x="125" y="1708"/>
                </a:cxn>
                <a:cxn ang="0">
                  <a:pos x="198" y="1570"/>
                </a:cxn>
                <a:cxn ang="0">
                  <a:pos x="250" y="1422"/>
                </a:cxn>
                <a:cxn ang="0">
                  <a:pos x="286" y="1268"/>
                </a:cxn>
                <a:cxn ang="0">
                  <a:pos x="307" y="1109"/>
                </a:cxn>
                <a:cxn ang="0">
                  <a:pos x="312" y="944"/>
                </a:cxn>
                <a:cxn ang="0">
                  <a:pos x="302" y="757"/>
                </a:cxn>
                <a:cxn ang="0">
                  <a:pos x="281" y="582"/>
                </a:cxn>
                <a:cxn ang="0">
                  <a:pos x="239" y="428"/>
                </a:cxn>
                <a:cxn ang="0">
                  <a:pos x="187" y="291"/>
                </a:cxn>
                <a:cxn ang="0">
                  <a:pos x="120" y="170"/>
                </a:cxn>
                <a:cxn ang="0">
                  <a:pos x="37" y="65"/>
                </a:cxn>
                <a:cxn ang="0">
                  <a:pos x="21" y="54"/>
                </a:cxn>
                <a:cxn ang="0">
                  <a:pos x="16" y="44"/>
                </a:cxn>
                <a:cxn ang="0">
                  <a:pos x="5" y="38"/>
                </a:cxn>
                <a:cxn ang="0">
                  <a:pos x="5" y="33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5"/>
                </a:cxn>
                <a:cxn ang="0">
                  <a:pos x="16" y="0"/>
                </a:cxn>
              </a:cxnLst>
              <a:rect l="0" t="0" r="r" b="b"/>
              <a:pathLst>
                <a:path w="416" h="1883">
                  <a:moveTo>
                    <a:pt x="16" y="0"/>
                  </a:moveTo>
                  <a:lnTo>
                    <a:pt x="21" y="0"/>
                  </a:lnTo>
                  <a:lnTo>
                    <a:pt x="37" y="5"/>
                  </a:lnTo>
                  <a:lnTo>
                    <a:pt x="63" y="27"/>
                  </a:lnTo>
                  <a:lnTo>
                    <a:pt x="104" y="65"/>
                  </a:lnTo>
                  <a:lnTo>
                    <a:pt x="146" y="115"/>
                  </a:lnTo>
                  <a:lnTo>
                    <a:pt x="198" y="181"/>
                  </a:lnTo>
                  <a:lnTo>
                    <a:pt x="250" y="258"/>
                  </a:lnTo>
                  <a:lnTo>
                    <a:pt x="296" y="351"/>
                  </a:lnTo>
                  <a:lnTo>
                    <a:pt x="359" y="510"/>
                  </a:lnTo>
                  <a:lnTo>
                    <a:pt x="395" y="670"/>
                  </a:lnTo>
                  <a:lnTo>
                    <a:pt x="411" y="812"/>
                  </a:lnTo>
                  <a:lnTo>
                    <a:pt x="416" y="939"/>
                  </a:lnTo>
                  <a:lnTo>
                    <a:pt x="416" y="944"/>
                  </a:lnTo>
                  <a:lnTo>
                    <a:pt x="411" y="1070"/>
                  </a:lnTo>
                  <a:lnTo>
                    <a:pt x="390" y="1208"/>
                  </a:lnTo>
                  <a:lnTo>
                    <a:pt x="359" y="1362"/>
                  </a:lnTo>
                  <a:lnTo>
                    <a:pt x="302" y="1515"/>
                  </a:lnTo>
                  <a:lnTo>
                    <a:pt x="255" y="1614"/>
                  </a:lnTo>
                  <a:lnTo>
                    <a:pt x="203" y="1697"/>
                  </a:lnTo>
                  <a:lnTo>
                    <a:pt x="151" y="1762"/>
                  </a:lnTo>
                  <a:lnTo>
                    <a:pt x="68" y="1850"/>
                  </a:lnTo>
                  <a:lnTo>
                    <a:pt x="37" y="1878"/>
                  </a:lnTo>
                  <a:lnTo>
                    <a:pt x="21" y="1883"/>
                  </a:lnTo>
                  <a:lnTo>
                    <a:pt x="11" y="1883"/>
                  </a:lnTo>
                  <a:lnTo>
                    <a:pt x="0" y="1872"/>
                  </a:lnTo>
                  <a:lnTo>
                    <a:pt x="0" y="1861"/>
                  </a:lnTo>
                  <a:lnTo>
                    <a:pt x="26" y="1834"/>
                  </a:lnTo>
                  <a:lnTo>
                    <a:pt x="125" y="1708"/>
                  </a:lnTo>
                  <a:lnTo>
                    <a:pt x="198" y="1570"/>
                  </a:lnTo>
                  <a:lnTo>
                    <a:pt x="250" y="1422"/>
                  </a:lnTo>
                  <a:lnTo>
                    <a:pt x="286" y="1268"/>
                  </a:lnTo>
                  <a:lnTo>
                    <a:pt x="307" y="1109"/>
                  </a:lnTo>
                  <a:lnTo>
                    <a:pt x="312" y="944"/>
                  </a:lnTo>
                  <a:lnTo>
                    <a:pt x="302" y="757"/>
                  </a:lnTo>
                  <a:lnTo>
                    <a:pt x="281" y="582"/>
                  </a:lnTo>
                  <a:lnTo>
                    <a:pt x="239" y="428"/>
                  </a:lnTo>
                  <a:lnTo>
                    <a:pt x="187" y="291"/>
                  </a:lnTo>
                  <a:lnTo>
                    <a:pt x="120" y="170"/>
                  </a:lnTo>
                  <a:lnTo>
                    <a:pt x="37" y="65"/>
                  </a:lnTo>
                  <a:lnTo>
                    <a:pt x="21" y="54"/>
                  </a:lnTo>
                  <a:lnTo>
                    <a:pt x="16" y="44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8392" name="Group 2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384550" y="3427095"/>
            <a:ext cx="2825712" cy="270351"/>
            <a:chOff x="2187" y="2260"/>
            <a:chExt cx="20256" cy="1938"/>
          </a:xfrm>
        </p:grpSpPr>
        <p:sp>
          <p:nvSpPr>
            <p:cNvPr id="58394" name="Freeform 26"/>
            <p:cNvSpPr>
              <a:spLocks/>
            </p:cNvSpPr>
            <p:nvPr/>
          </p:nvSpPr>
          <p:spPr bwMode="auto">
            <a:xfrm>
              <a:off x="2187" y="2387"/>
              <a:ext cx="1221" cy="1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4" y="0"/>
                </a:cxn>
                <a:cxn ang="0">
                  <a:pos x="524" y="60"/>
                </a:cxn>
                <a:cxn ang="0">
                  <a:pos x="413" y="60"/>
                </a:cxn>
                <a:cxn ang="0">
                  <a:pos x="370" y="74"/>
                </a:cxn>
                <a:cxn ang="0">
                  <a:pos x="352" y="94"/>
                </a:cxn>
                <a:cxn ang="0">
                  <a:pos x="339" y="121"/>
                </a:cxn>
                <a:cxn ang="0">
                  <a:pos x="339" y="892"/>
                </a:cxn>
                <a:cxn ang="0">
                  <a:pos x="346" y="1013"/>
                </a:cxn>
                <a:cxn ang="0">
                  <a:pos x="376" y="1114"/>
                </a:cxn>
                <a:cxn ang="0">
                  <a:pos x="407" y="1187"/>
                </a:cxn>
                <a:cxn ang="0">
                  <a:pos x="456" y="1241"/>
                </a:cxn>
                <a:cxn ang="0">
                  <a:pos x="506" y="1275"/>
                </a:cxn>
                <a:cxn ang="0">
                  <a:pos x="555" y="1295"/>
                </a:cxn>
                <a:cxn ang="0">
                  <a:pos x="598" y="1308"/>
                </a:cxn>
                <a:cxn ang="0">
                  <a:pos x="635" y="1308"/>
                </a:cxn>
                <a:cxn ang="0">
                  <a:pos x="715" y="1295"/>
                </a:cxn>
                <a:cxn ang="0">
                  <a:pos x="795" y="1261"/>
                </a:cxn>
                <a:cxn ang="0">
                  <a:pos x="869" y="1194"/>
                </a:cxn>
                <a:cxn ang="0">
                  <a:pos x="925" y="1114"/>
                </a:cxn>
                <a:cxn ang="0">
                  <a:pos x="962" y="1006"/>
                </a:cxn>
                <a:cxn ang="0">
                  <a:pos x="974" y="879"/>
                </a:cxn>
                <a:cxn ang="0">
                  <a:pos x="986" y="208"/>
                </a:cxn>
                <a:cxn ang="0">
                  <a:pos x="986" y="181"/>
                </a:cxn>
                <a:cxn ang="0">
                  <a:pos x="980" y="148"/>
                </a:cxn>
                <a:cxn ang="0">
                  <a:pos x="962" y="121"/>
                </a:cxn>
                <a:cxn ang="0">
                  <a:pos x="931" y="94"/>
                </a:cxn>
                <a:cxn ang="0">
                  <a:pos x="882" y="74"/>
                </a:cxn>
                <a:cxn ang="0">
                  <a:pos x="802" y="67"/>
                </a:cxn>
                <a:cxn ang="0">
                  <a:pos x="802" y="7"/>
                </a:cxn>
                <a:cxn ang="0">
                  <a:pos x="1221" y="7"/>
                </a:cxn>
                <a:cxn ang="0">
                  <a:pos x="1221" y="67"/>
                </a:cxn>
                <a:cxn ang="0">
                  <a:pos x="1140" y="74"/>
                </a:cxn>
                <a:cxn ang="0">
                  <a:pos x="1091" y="94"/>
                </a:cxn>
                <a:cxn ang="0">
                  <a:pos x="1060" y="121"/>
                </a:cxn>
                <a:cxn ang="0">
                  <a:pos x="1042" y="148"/>
                </a:cxn>
                <a:cxn ang="0">
                  <a:pos x="1036" y="181"/>
                </a:cxn>
                <a:cxn ang="0">
                  <a:pos x="1036" y="932"/>
                </a:cxn>
                <a:cxn ang="0">
                  <a:pos x="1030" y="966"/>
                </a:cxn>
                <a:cxn ang="0">
                  <a:pos x="1005" y="1073"/>
                </a:cxn>
                <a:cxn ang="0">
                  <a:pos x="962" y="1167"/>
                </a:cxn>
                <a:cxn ang="0">
                  <a:pos x="894" y="1248"/>
                </a:cxn>
                <a:cxn ang="0">
                  <a:pos x="820" y="1315"/>
                </a:cxn>
                <a:cxn ang="0">
                  <a:pos x="734" y="1355"/>
                </a:cxn>
                <a:cxn ang="0">
                  <a:pos x="635" y="1368"/>
                </a:cxn>
                <a:cxn ang="0">
                  <a:pos x="518" y="1355"/>
                </a:cxn>
                <a:cxn ang="0">
                  <a:pos x="407" y="1301"/>
                </a:cxn>
                <a:cxn ang="0">
                  <a:pos x="315" y="1228"/>
                </a:cxn>
                <a:cxn ang="0">
                  <a:pos x="247" y="1134"/>
                </a:cxn>
                <a:cxn ang="0">
                  <a:pos x="204" y="1020"/>
                </a:cxn>
                <a:cxn ang="0">
                  <a:pos x="185" y="885"/>
                </a:cxn>
                <a:cxn ang="0">
                  <a:pos x="185" y="114"/>
                </a:cxn>
                <a:cxn ang="0">
                  <a:pos x="173" y="87"/>
                </a:cxn>
                <a:cxn ang="0">
                  <a:pos x="155" y="74"/>
                </a:cxn>
                <a:cxn ang="0">
                  <a:pos x="111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1221" h="1368">
                  <a:moveTo>
                    <a:pt x="0" y="0"/>
                  </a:moveTo>
                  <a:lnTo>
                    <a:pt x="524" y="0"/>
                  </a:lnTo>
                  <a:lnTo>
                    <a:pt x="524" y="60"/>
                  </a:lnTo>
                  <a:lnTo>
                    <a:pt x="413" y="60"/>
                  </a:lnTo>
                  <a:lnTo>
                    <a:pt x="370" y="74"/>
                  </a:lnTo>
                  <a:lnTo>
                    <a:pt x="352" y="94"/>
                  </a:lnTo>
                  <a:lnTo>
                    <a:pt x="339" y="121"/>
                  </a:lnTo>
                  <a:lnTo>
                    <a:pt x="339" y="892"/>
                  </a:lnTo>
                  <a:lnTo>
                    <a:pt x="346" y="1013"/>
                  </a:lnTo>
                  <a:lnTo>
                    <a:pt x="376" y="1114"/>
                  </a:lnTo>
                  <a:lnTo>
                    <a:pt x="407" y="1187"/>
                  </a:lnTo>
                  <a:lnTo>
                    <a:pt x="456" y="1241"/>
                  </a:lnTo>
                  <a:lnTo>
                    <a:pt x="506" y="1275"/>
                  </a:lnTo>
                  <a:lnTo>
                    <a:pt x="555" y="1295"/>
                  </a:lnTo>
                  <a:lnTo>
                    <a:pt x="598" y="1308"/>
                  </a:lnTo>
                  <a:lnTo>
                    <a:pt x="635" y="1308"/>
                  </a:lnTo>
                  <a:lnTo>
                    <a:pt x="715" y="1295"/>
                  </a:lnTo>
                  <a:lnTo>
                    <a:pt x="795" y="1261"/>
                  </a:lnTo>
                  <a:lnTo>
                    <a:pt x="869" y="1194"/>
                  </a:lnTo>
                  <a:lnTo>
                    <a:pt x="925" y="1114"/>
                  </a:lnTo>
                  <a:lnTo>
                    <a:pt x="962" y="1006"/>
                  </a:lnTo>
                  <a:lnTo>
                    <a:pt x="974" y="879"/>
                  </a:lnTo>
                  <a:lnTo>
                    <a:pt x="986" y="208"/>
                  </a:lnTo>
                  <a:lnTo>
                    <a:pt x="986" y="181"/>
                  </a:lnTo>
                  <a:lnTo>
                    <a:pt x="980" y="148"/>
                  </a:lnTo>
                  <a:lnTo>
                    <a:pt x="962" y="121"/>
                  </a:lnTo>
                  <a:lnTo>
                    <a:pt x="931" y="94"/>
                  </a:lnTo>
                  <a:lnTo>
                    <a:pt x="882" y="74"/>
                  </a:lnTo>
                  <a:lnTo>
                    <a:pt x="802" y="67"/>
                  </a:lnTo>
                  <a:lnTo>
                    <a:pt x="802" y="7"/>
                  </a:lnTo>
                  <a:lnTo>
                    <a:pt x="1221" y="7"/>
                  </a:lnTo>
                  <a:lnTo>
                    <a:pt x="1221" y="67"/>
                  </a:lnTo>
                  <a:lnTo>
                    <a:pt x="1140" y="74"/>
                  </a:lnTo>
                  <a:lnTo>
                    <a:pt x="1091" y="94"/>
                  </a:lnTo>
                  <a:lnTo>
                    <a:pt x="1060" y="121"/>
                  </a:lnTo>
                  <a:lnTo>
                    <a:pt x="1042" y="148"/>
                  </a:lnTo>
                  <a:lnTo>
                    <a:pt x="1036" y="181"/>
                  </a:lnTo>
                  <a:lnTo>
                    <a:pt x="1036" y="932"/>
                  </a:lnTo>
                  <a:lnTo>
                    <a:pt x="1030" y="966"/>
                  </a:lnTo>
                  <a:lnTo>
                    <a:pt x="1005" y="1073"/>
                  </a:lnTo>
                  <a:lnTo>
                    <a:pt x="962" y="1167"/>
                  </a:lnTo>
                  <a:lnTo>
                    <a:pt x="894" y="1248"/>
                  </a:lnTo>
                  <a:lnTo>
                    <a:pt x="820" y="1315"/>
                  </a:lnTo>
                  <a:lnTo>
                    <a:pt x="734" y="1355"/>
                  </a:lnTo>
                  <a:lnTo>
                    <a:pt x="635" y="1368"/>
                  </a:lnTo>
                  <a:lnTo>
                    <a:pt x="518" y="1355"/>
                  </a:lnTo>
                  <a:lnTo>
                    <a:pt x="407" y="1301"/>
                  </a:lnTo>
                  <a:lnTo>
                    <a:pt x="315" y="1228"/>
                  </a:lnTo>
                  <a:lnTo>
                    <a:pt x="247" y="1134"/>
                  </a:lnTo>
                  <a:lnTo>
                    <a:pt x="204" y="1020"/>
                  </a:lnTo>
                  <a:lnTo>
                    <a:pt x="185" y="885"/>
                  </a:lnTo>
                  <a:lnTo>
                    <a:pt x="185" y="114"/>
                  </a:lnTo>
                  <a:lnTo>
                    <a:pt x="173" y="87"/>
                  </a:lnTo>
                  <a:lnTo>
                    <a:pt x="155" y="74"/>
                  </a:lnTo>
                  <a:lnTo>
                    <a:pt x="111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5" name="Freeform 27"/>
            <p:cNvSpPr>
              <a:spLocks noEditPoints="1"/>
            </p:cNvSpPr>
            <p:nvPr/>
          </p:nvSpPr>
          <p:spPr bwMode="auto">
            <a:xfrm>
              <a:off x="3420" y="2857"/>
              <a:ext cx="881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70"/>
                </a:cxn>
                <a:cxn ang="0">
                  <a:pos x="277" y="690"/>
                </a:cxn>
                <a:cxn ang="0">
                  <a:pos x="345" y="778"/>
                </a:cxn>
                <a:cxn ang="0">
                  <a:pos x="474" y="831"/>
                </a:cxn>
                <a:cxn ang="0">
                  <a:pos x="622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290" y="100"/>
                </a:cxn>
                <a:cxn ang="0">
                  <a:pos x="376" y="33"/>
                </a:cxn>
                <a:cxn ang="0">
                  <a:pos x="511" y="0"/>
                </a:cxn>
                <a:cxn ang="0">
                  <a:pos x="696" y="60"/>
                </a:cxn>
                <a:cxn ang="0">
                  <a:pos x="832" y="214"/>
                </a:cxn>
                <a:cxn ang="0">
                  <a:pos x="881" y="436"/>
                </a:cxn>
                <a:cxn ang="0">
                  <a:pos x="826" y="657"/>
                </a:cxn>
                <a:cxn ang="0">
                  <a:pos x="684" y="811"/>
                </a:cxn>
                <a:cxn ang="0">
                  <a:pos x="487" y="872"/>
                </a:cxn>
                <a:cxn ang="0">
                  <a:pos x="351" y="831"/>
                </a:cxn>
                <a:cxn ang="0">
                  <a:pos x="277" y="764"/>
                </a:cxn>
                <a:cxn ang="0">
                  <a:pos x="265" y="1080"/>
                </a:cxn>
                <a:cxn ang="0">
                  <a:pos x="290" y="1153"/>
                </a:cxn>
                <a:cxn ang="0">
                  <a:pos x="400" y="1167"/>
                </a:cxn>
                <a:cxn ang="0">
                  <a:pos x="0" y="1227"/>
                </a:cxn>
                <a:cxn ang="0">
                  <a:pos x="68" y="1167"/>
                </a:cxn>
                <a:cxn ang="0">
                  <a:pos x="129" y="1133"/>
                </a:cxn>
                <a:cxn ang="0">
                  <a:pos x="135" y="174"/>
                </a:cxn>
                <a:cxn ang="0">
                  <a:pos x="111" y="93"/>
                </a:cxn>
                <a:cxn ang="0">
                  <a:pos x="0" y="80"/>
                </a:cxn>
                <a:cxn ang="0">
                  <a:pos x="259" y="0"/>
                </a:cxn>
              </a:cxnLst>
              <a:rect l="0" t="0" r="r" b="b"/>
              <a:pathLst>
                <a:path w="881" h="1227">
                  <a:moveTo>
                    <a:pt x="493" y="47"/>
                  </a:moveTo>
                  <a:lnTo>
                    <a:pt x="425" y="53"/>
                  </a:lnTo>
                  <a:lnTo>
                    <a:pt x="363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70"/>
                  </a:lnTo>
                  <a:lnTo>
                    <a:pt x="271" y="684"/>
                  </a:lnTo>
                  <a:lnTo>
                    <a:pt x="277" y="690"/>
                  </a:lnTo>
                  <a:lnTo>
                    <a:pt x="290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74" y="831"/>
                  </a:lnTo>
                  <a:lnTo>
                    <a:pt x="555" y="811"/>
                  </a:lnTo>
                  <a:lnTo>
                    <a:pt x="622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65" y="127"/>
                  </a:lnTo>
                  <a:lnTo>
                    <a:pt x="290" y="100"/>
                  </a:lnTo>
                  <a:lnTo>
                    <a:pt x="327" y="67"/>
                  </a:lnTo>
                  <a:lnTo>
                    <a:pt x="376" y="33"/>
                  </a:lnTo>
                  <a:lnTo>
                    <a:pt x="437" y="6"/>
                  </a:lnTo>
                  <a:lnTo>
                    <a:pt x="511" y="0"/>
                  </a:lnTo>
                  <a:lnTo>
                    <a:pt x="610" y="13"/>
                  </a:lnTo>
                  <a:lnTo>
                    <a:pt x="696" y="60"/>
                  </a:lnTo>
                  <a:lnTo>
                    <a:pt x="770" y="127"/>
                  </a:lnTo>
                  <a:lnTo>
                    <a:pt x="832" y="214"/>
                  </a:lnTo>
                  <a:lnTo>
                    <a:pt x="869" y="315"/>
                  </a:lnTo>
                  <a:lnTo>
                    <a:pt x="881" y="436"/>
                  </a:lnTo>
                  <a:lnTo>
                    <a:pt x="869" y="556"/>
                  </a:lnTo>
                  <a:lnTo>
                    <a:pt x="826" y="657"/>
                  </a:lnTo>
                  <a:lnTo>
                    <a:pt x="764" y="744"/>
                  </a:lnTo>
                  <a:lnTo>
                    <a:pt x="684" y="811"/>
                  </a:lnTo>
                  <a:lnTo>
                    <a:pt x="591" y="858"/>
                  </a:lnTo>
                  <a:lnTo>
                    <a:pt x="487" y="872"/>
                  </a:lnTo>
                  <a:lnTo>
                    <a:pt x="413" y="858"/>
                  </a:lnTo>
                  <a:lnTo>
                    <a:pt x="351" y="831"/>
                  </a:lnTo>
                  <a:lnTo>
                    <a:pt x="308" y="798"/>
                  </a:lnTo>
                  <a:lnTo>
                    <a:pt x="277" y="764"/>
                  </a:lnTo>
                  <a:lnTo>
                    <a:pt x="265" y="737"/>
                  </a:lnTo>
                  <a:lnTo>
                    <a:pt x="265" y="1080"/>
                  </a:lnTo>
                  <a:lnTo>
                    <a:pt x="271" y="1133"/>
                  </a:lnTo>
                  <a:lnTo>
                    <a:pt x="290" y="1153"/>
                  </a:lnTo>
                  <a:lnTo>
                    <a:pt x="333" y="1167"/>
                  </a:lnTo>
                  <a:lnTo>
                    <a:pt x="400" y="1167"/>
                  </a:lnTo>
                  <a:lnTo>
                    <a:pt x="400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68" y="1167"/>
                  </a:lnTo>
                  <a:lnTo>
                    <a:pt x="111" y="1153"/>
                  </a:lnTo>
                  <a:lnTo>
                    <a:pt x="129" y="1133"/>
                  </a:lnTo>
                  <a:lnTo>
                    <a:pt x="135" y="1080"/>
                  </a:lnTo>
                  <a:lnTo>
                    <a:pt x="135" y="174"/>
                  </a:lnTo>
                  <a:lnTo>
                    <a:pt x="129" y="127"/>
                  </a:lnTo>
                  <a:lnTo>
                    <a:pt x="111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6" name="Freeform 28"/>
            <p:cNvSpPr>
              <a:spLocks noEditPoints="1"/>
            </p:cNvSpPr>
            <p:nvPr/>
          </p:nvSpPr>
          <p:spPr bwMode="auto">
            <a:xfrm>
              <a:off x="4492" y="2857"/>
              <a:ext cx="875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30"/>
                </a:cxn>
                <a:cxn ang="0">
                  <a:pos x="271" y="670"/>
                </a:cxn>
                <a:cxn ang="0">
                  <a:pos x="284" y="690"/>
                </a:cxn>
                <a:cxn ang="0">
                  <a:pos x="345" y="778"/>
                </a:cxn>
                <a:cxn ang="0">
                  <a:pos x="481" y="831"/>
                </a:cxn>
                <a:cxn ang="0">
                  <a:pos x="629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321" y="67"/>
                </a:cxn>
                <a:cxn ang="0">
                  <a:pos x="431" y="6"/>
                </a:cxn>
                <a:cxn ang="0">
                  <a:pos x="604" y="13"/>
                </a:cxn>
                <a:cxn ang="0">
                  <a:pos x="764" y="127"/>
                </a:cxn>
                <a:cxn ang="0">
                  <a:pos x="863" y="315"/>
                </a:cxn>
                <a:cxn ang="0">
                  <a:pos x="863" y="556"/>
                </a:cxn>
                <a:cxn ang="0">
                  <a:pos x="758" y="744"/>
                </a:cxn>
                <a:cxn ang="0">
                  <a:pos x="586" y="858"/>
                </a:cxn>
                <a:cxn ang="0">
                  <a:pos x="407" y="858"/>
                </a:cxn>
                <a:cxn ang="0">
                  <a:pos x="302" y="798"/>
                </a:cxn>
                <a:cxn ang="0">
                  <a:pos x="259" y="737"/>
                </a:cxn>
                <a:cxn ang="0">
                  <a:pos x="265" y="1133"/>
                </a:cxn>
                <a:cxn ang="0">
                  <a:pos x="327" y="1167"/>
                </a:cxn>
                <a:cxn ang="0">
                  <a:pos x="401" y="1227"/>
                </a:cxn>
                <a:cxn ang="0">
                  <a:pos x="0" y="1167"/>
                </a:cxn>
                <a:cxn ang="0">
                  <a:pos x="117" y="1153"/>
                </a:cxn>
                <a:cxn ang="0">
                  <a:pos x="142" y="1080"/>
                </a:cxn>
                <a:cxn ang="0">
                  <a:pos x="136" y="127"/>
                </a:cxn>
                <a:cxn ang="0">
                  <a:pos x="74" y="80"/>
                </a:cxn>
                <a:cxn ang="0">
                  <a:pos x="0" y="20"/>
                </a:cxn>
              </a:cxnLst>
              <a:rect l="0" t="0" r="r" b="b"/>
              <a:pathLst>
                <a:path w="875" h="1227">
                  <a:moveTo>
                    <a:pt x="493" y="47"/>
                  </a:moveTo>
                  <a:lnTo>
                    <a:pt x="425" y="53"/>
                  </a:lnTo>
                  <a:lnTo>
                    <a:pt x="364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30"/>
                  </a:lnTo>
                  <a:lnTo>
                    <a:pt x="271" y="630"/>
                  </a:lnTo>
                  <a:lnTo>
                    <a:pt x="271" y="670"/>
                  </a:lnTo>
                  <a:lnTo>
                    <a:pt x="277" y="684"/>
                  </a:lnTo>
                  <a:lnTo>
                    <a:pt x="284" y="690"/>
                  </a:lnTo>
                  <a:lnTo>
                    <a:pt x="296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81" y="831"/>
                  </a:lnTo>
                  <a:lnTo>
                    <a:pt x="555" y="811"/>
                  </a:lnTo>
                  <a:lnTo>
                    <a:pt x="629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84" y="100"/>
                  </a:lnTo>
                  <a:lnTo>
                    <a:pt x="321" y="67"/>
                  </a:lnTo>
                  <a:lnTo>
                    <a:pt x="370" y="33"/>
                  </a:lnTo>
                  <a:lnTo>
                    <a:pt x="431" y="6"/>
                  </a:lnTo>
                  <a:lnTo>
                    <a:pt x="505" y="0"/>
                  </a:lnTo>
                  <a:lnTo>
                    <a:pt x="604" y="13"/>
                  </a:lnTo>
                  <a:lnTo>
                    <a:pt x="690" y="60"/>
                  </a:lnTo>
                  <a:lnTo>
                    <a:pt x="764" y="127"/>
                  </a:lnTo>
                  <a:lnTo>
                    <a:pt x="826" y="214"/>
                  </a:lnTo>
                  <a:lnTo>
                    <a:pt x="863" y="315"/>
                  </a:lnTo>
                  <a:lnTo>
                    <a:pt x="875" y="436"/>
                  </a:lnTo>
                  <a:lnTo>
                    <a:pt x="863" y="556"/>
                  </a:lnTo>
                  <a:lnTo>
                    <a:pt x="820" y="657"/>
                  </a:lnTo>
                  <a:lnTo>
                    <a:pt x="758" y="744"/>
                  </a:lnTo>
                  <a:lnTo>
                    <a:pt x="678" y="811"/>
                  </a:lnTo>
                  <a:lnTo>
                    <a:pt x="586" y="858"/>
                  </a:lnTo>
                  <a:lnTo>
                    <a:pt x="481" y="872"/>
                  </a:lnTo>
                  <a:lnTo>
                    <a:pt x="407" y="858"/>
                  </a:lnTo>
                  <a:lnTo>
                    <a:pt x="345" y="831"/>
                  </a:lnTo>
                  <a:lnTo>
                    <a:pt x="302" y="798"/>
                  </a:lnTo>
                  <a:lnTo>
                    <a:pt x="271" y="764"/>
                  </a:lnTo>
                  <a:lnTo>
                    <a:pt x="259" y="737"/>
                  </a:lnTo>
                  <a:lnTo>
                    <a:pt x="259" y="1080"/>
                  </a:lnTo>
                  <a:lnTo>
                    <a:pt x="265" y="1133"/>
                  </a:lnTo>
                  <a:lnTo>
                    <a:pt x="284" y="1153"/>
                  </a:lnTo>
                  <a:lnTo>
                    <a:pt x="327" y="1167"/>
                  </a:lnTo>
                  <a:lnTo>
                    <a:pt x="401" y="1167"/>
                  </a:lnTo>
                  <a:lnTo>
                    <a:pt x="401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74" y="1167"/>
                  </a:lnTo>
                  <a:lnTo>
                    <a:pt x="117" y="1153"/>
                  </a:lnTo>
                  <a:lnTo>
                    <a:pt x="136" y="1133"/>
                  </a:lnTo>
                  <a:lnTo>
                    <a:pt x="142" y="1080"/>
                  </a:lnTo>
                  <a:lnTo>
                    <a:pt x="142" y="174"/>
                  </a:lnTo>
                  <a:lnTo>
                    <a:pt x="136" y="127"/>
                  </a:lnTo>
                  <a:lnTo>
                    <a:pt x="117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7" name="Freeform 29"/>
            <p:cNvSpPr>
              <a:spLocks noEditPoints="1"/>
            </p:cNvSpPr>
            <p:nvPr/>
          </p:nvSpPr>
          <p:spPr bwMode="auto">
            <a:xfrm>
              <a:off x="5564" y="2836"/>
              <a:ext cx="691" cy="893"/>
            </a:xfrm>
            <a:custGeom>
              <a:avLst/>
              <a:gdLst/>
              <a:ahLst/>
              <a:cxnLst>
                <a:cxn ang="0">
                  <a:pos x="339" y="54"/>
                </a:cxn>
                <a:cxn ang="0">
                  <a:pos x="259" y="88"/>
                </a:cxn>
                <a:cxn ang="0">
                  <a:pos x="185" y="188"/>
                </a:cxn>
                <a:cxn ang="0">
                  <a:pos x="148" y="383"/>
                </a:cxn>
                <a:cxn ang="0">
                  <a:pos x="573" y="349"/>
                </a:cxn>
                <a:cxn ang="0">
                  <a:pos x="555" y="242"/>
                </a:cxn>
                <a:cxn ang="0">
                  <a:pos x="518" y="135"/>
                </a:cxn>
                <a:cxn ang="0">
                  <a:pos x="432" y="61"/>
                </a:cxn>
                <a:cxn ang="0">
                  <a:pos x="370" y="0"/>
                </a:cxn>
                <a:cxn ang="0">
                  <a:pos x="530" y="41"/>
                </a:cxn>
                <a:cxn ang="0">
                  <a:pos x="635" y="155"/>
                </a:cxn>
                <a:cxn ang="0">
                  <a:pos x="684" y="302"/>
                </a:cxn>
                <a:cxn ang="0">
                  <a:pos x="691" y="403"/>
                </a:cxn>
                <a:cxn ang="0">
                  <a:pos x="142" y="430"/>
                </a:cxn>
                <a:cxn ang="0">
                  <a:pos x="148" y="564"/>
                </a:cxn>
                <a:cxn ang="0">
                  <a:pos x="198" y="718"/>
                </a:cxn>
                <a:cxn ang="0">
                  <a:pos x="321" y="826"/>
                </a:cxn>
                <a:cxn ang="0">
                  <a:pos x="419" y="846"/>
                </a:cxn>
                <a:cxn ang="0">
                  <a:pos x="506" y="819"/>
                </a:cxn>
                <a:cxn ang="0">
                  <a:pos x="604" y="732"/>
                </a:cxn>
                <a:cxn ang="0">
                  <a:pos x="647" y="638"/>
                </a:cxn>
                <a:cxn ang="0">
                  <a:pos x="654" y="618"/>
                </a:cxn>
                <a:cxn ang="0">
                  <a:pos x="691" y="624"/>
                </a:cxn>
                <a:cxn ang="0">
                  <a:pos x="684" y="665"/>
                </a:cxn>
                <a:cxn ang="0">
                  <a:pos x="641" y="752"/>
                </a:cxn>
                <a:cxn ang="0">
                  <a:pos x="549" y="852"/>
                </a:cxn>
                <a:cxn ang="0">
                  <a:pos x="395" y="893"/>
                </a:cxn>
                <a:cxn ang="0">
                  <a:pos x="198" y="832"/>
                </a:cxn>
                <a:cxn ang="0">
                  <a:pos x="56" y="678"/>
                </a:cxn>
                <a:cxn ang="0">
                  <a:pos x="0" y="443"/>
                </a:cxn>
                <a:cxn ang="0">
                  <a:pos x="50" y="222"/>
                </a:cxn>
                <a:cxn ang="0">
                  <a:pos x="185" y="61"/>
                </a:cxn>
                <a:cxn ang="0">
                  <a:pos x="370" y="0"/>
                </a:cxn>
              </a:cxnLst>
              <a:rect l="0" t="0" r="r" b="b"/>
              <a:pathLst>
                <a:path w="691" h="893">
                  <a:moveTo>
                    <a:pt x="370" y="47"/>
                  </a:moveTo>
                  <a:lnTo>
                    <a:pt x="339" y="54"/>
                  </a:lnTo>
                  <a:lnTo>
                    <a:pt x="302" y="61"/>
                  </a:lnTo>
                  <a:lnTo>
                    <a:pt x="259" y="88"/>
                  </a:lnTo>
                  <a:lnTo>
                    <a:pt x="222" y="128"/>
                  </a:lnTo>
                  <a:lnTo>
                    <a:pt x="185" y="188"/>
                  </a:lnTo>
                  <a:lnTo>
                    <a:pt x="161" y="275"/>
                  </a:lnTo>
                  <a:lnTo>
                    <a:pt x="148" y="383"/>
                  </a:lnTo>
                  <a:lnTo>
                    <a:pt x="573" y="383"/>
                  </a:lnTo>
                  <a:lnTo>
                    <a:pt x="573" y="349"/>
                  </a:lnTo>
                  <a:lnTo>
                    <a:pt x="567" y="302"/>
                  </a:lnTo>
                  <a:lnTo>
                    <a:pt x="555" y="242"/>
                  </a:lnTo>
                  <a:lnTo>
                    <a:pt x="543" y="188"/>
                  </a:lnTo>
                  <a:lnTo>
                    <a:pt x="518" y="135"/>
                  </a:lnTo>
                  <a:lnTo>
                    <a:pt x="481" y="88"/>
                  </a:lnTo>
                  <a:lnTo>
                    <a:pt x="432" y="61"/>
                  </a:lnTo>
                  <a:lnTo>
                    <a:pt x="370" y="47"/>
                  </a:lnTo>
                  <a:close/>
                  <a:moveTo>
                    <a:pt x="370" y="0"/>
                  </a:moveTo>
                  <a:lnTo>
                    <a:pt x="463" y="14"/>
                  </a:lnTo>
                  <a:lnTo>
                    <a:pt x="530" y="41"/>
                  </a:lnTo>
                  <a:lnTo>
                    <a:pt x="592" y="94"/>
                  </a:lnTo>
                  <a:lnTo>
                    <a:pt x="635" y="155"/>
                  </a:lnTo>
                  <a:lnTo>
                    <a:pt x="666" y="222"/>
                  </a:lnTo>
                  <a:lnTo>
                    <a:pt x="684" y="302"/>
                  </a:lnTo>
                  <a:lnTo>
                    <a:pt x="691" y="383"/>
                  </a:lnTo>
                  <a:lnTo>
                    <a:pt x="691" y="403"/>
                  </a:lnTo>
                  <a:lnTo>
                    <a:pt x="678" y="430"/>
                  </a:lnTo>
                  <a:lnTo>
                    <a:pt x="142" y="430"/>
                  </a:lnTo>
                  <a:lnTo>
                    <a:pt x="142" y="490"/>
                  </a:lnTo>
                  <a:lnTo>
                    <a:pt x="148" y="564"/>
                  </a:lnTo>
                  <a:lnTo>
                    <a:pt x="167" y="644"/>
                  </a:lnTo>
                  <a:lnTo>
                    <a:pt x="198" y="718"/>
                  </a:lnTo>
                  <a:lnTo>
                    <a:pt x="253" y="779"/>
                  </a:lnTo>
                  <a:lnTo>
                    <a:pt x="321" y="826"/>
                  </a:lnTo>
                  <a:lnTo>
                    <a:pt x="401" y="846"/>
                  </a:lnTo>
                  <a:lnTo>
                    <a:pt x="419" y="846"/>
                  </a:lnTo>
                  <a:lnTo>
                    <a:pt x="456" y="839"/>
                  </a:lnTo>
                  <a:lnTo>
                    <a:pt x="506" y="819"/>
                  </a:lnTo>
                  <a:lnTo>
                    <a:pt x="555" y="785"/>
                  </a:lnTo>
                  <a:lnTo>
                    <a:pt x="604" y="732"/>
                  </a:lnTo>
                  <a:lnTo>
                    <a:pt x="641" y="644"/>
                  </a:lnTo>
                  <a:lnTo>
                    <a:pt x="647" y="638"/>
                  </a:lnTo>
                  <a:lnTo>
                    <a:pt x="647" y="624"/>
                  </a:lnTo>
                  <a:lnTo>
                    <a:pt x="654" y="618"/>
                  </a:lnTo>
                  <a:lnTo>
                    <a:pt x="684" y="618"/>
                  </a:lnTo>
                  <a:lnTo>
                    <a:pt x="691" y="624"/>
                  </a:lnTo>
                  <a:lnTo>
                    <a:pt x="691" y="638"/>
                  </a:lnTo>
                  <a:lnTo>
                    <a:pt x="684" y="665"/>
                  </a:lnTo>
                  <a:lnTo>
                    <a:pt x="672" y="705"/>
                  </a:lnTo>
                  <a:lnTo>
                    <a:pt x="641" y="752"/>
                  </a:lnTo>
                  <a:lnTo>
                    <a:pt x="604" y="805"/>
                  </a:lnTo>
                  <a:lnTo>
                    <a:pt x="549" y="852"/>
                  </a:lnTo>
                  <a:lnTo>
                    <a:pt x="481" y="879"/>
                  </a:lnTo>
                  <a:lnTo>
                    <a:pt x="395" y="893"/>
                  </a:lnTo>
                  <a:lnTo>
                    <a:pt x="290" y="879"/>
                  </a:lnTo>
                  <a:lnTo>
                    <a:pt x="198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3" y="571"/>
                  </a:lnTo>
                  <a:lnTo>
                    <a:pt x="0" y="443"/>
                  </a:lnTo>
                  <a:lnTo>
                    <a:pt x="13" y="329"/>
                  </a:lnTo>
                  <a:lnTo>
                    <a:pt x="50" y="222"/>
                  </a:lnTo>
                  <a:lnTo>
                    <a:pt x="111" y="128"/>
                  </a:lnTo>
                  <a:lnTo>
                    <a:pt x="185" y="61"/>
                  </a:lnTo>
                  <a:lnTo>
                    <a:pt x="271" y="1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8" name="Freeform 30"/>
            <p:cNvSpPr>
              <a:spLocks/>
            </p:cNvSpPr>
            <p:nvPr/>
          </p:nvSpPr>
          <p:spPr bwMode="auto">
            <a:xfrm>
              <a:off x="6279" y="2843"/>
              <a:ext cx="592" cy="865"/>
            </a:xfrm>
            <a:custGeom>
              <a:avLst/>
              <a:gdLst/>
              <a:ahLst/>
              <a:cxnLst>
                <a:cxn ang="0">
                  <a:pos x="462" y="0"/>
                </a:cxn>
                <a:cxn ang="0">
                  <a:pos x="512" y="14"/>
                </a:cxn>
                <a:cxn ang="0">
                  <a:pos x="555" y="40"/>
                </a:cxn>
                <a:cxn ang="0">
                  <a:pos x="579" y="74"/>
                </a:cxn>
                <a:cxn ang="0">
                  <a:pos x="592" y="121"/>
                </a:cxn>
                <a:cxn ang="0">
                  <a:pos x="592" y="148"/>
                </a:cxn>
                <a:cxn ang="0">
                  <a:pos x="579" y="168"/>
                </a:cxn>
                <a:cxn ang="0">
                  <a:pos x="573" y="181"/>
                </a:cxn>
                <a:cxn ang="0">
                  <a:pos x="561" y="195"/>
                </a:cxn>
                <a:cxn ang="0">
                  <a:pos x="549" y="201"/>
                </a:cxn>
                <a:cxn ang="0">
                  <a:pos x="530" y="208"/>
                </a:cxn>
                <a:cxn ang="0">
                  <a:pos x="499" y="208"/>
                </a:cxn>
                <a:cxn ang="0">
                  <a:pos x="481" y="201"/>
                </a:cxn>
                <a:cxn ang="0">
                  <a:pos x="456" y="175"/>
                </a:cxn>
                <a:cxn ang="0">
                  <a:pos x="444" y="154"/>
                </a:cxn>
                <a:cxn ang="0">
                  <a:pos x="444" y="107"/>
                </a:cxn>
                <a:cxn ang="0">
                  <a:pos x="456" y="87"/>
                </a:cxn>
                <a:cxn ang="0">
                  <a:pos x="462" y="74"/>
                </a:cxn>
                <a:cxn ang="0">
                  <a:pos x="481" y="54"/>
                </a:cxn>
                <a:cxn ang="0">
                  <a:pos x="468" y="54"/>
                </a:cxn>
                <a:cxn ang="0">
                  <a:pos x="407" y="67"/>
                </a:cxn>
                <a:cxn ang="0">
                  <a:pos x="351" y="107"/>
                </a:cxn>
                <a:cxn ang="0">
                  <a:pos x="314" y="161"/>
                </a:cxn>
                <a:cxn ang="0">
                  <a:pos x="284" y="242"/>
                </a:cxn>
                <a:cxn ang="0">
                  <a:pos x="265" y="322"/>
                </a:cxn>
                <a:cxn ang="0">
                  <a:pos x="259" y="416"/>
                </a:cxn>
                <a:cxn ang="0">
                  <a:pos x="259" y="751"/>
                </a:cxn>
                <a:cxn ang="0">
                  <a:pos x="271" y="778"/>
                </a:cxn>
                <a:cxn ang="0">
                  <a:pos x="290" y="792"/>
                </a:cxn>
                <a:cxn ang="0">
                  <a:pos x="333" y="805"/>
                </a:cxn>
                <a:cxn ang="0">
                  <a:pos x="432" y="805"/>
                </a:cxn>
                <a:cxn ang="0">
                  <a:pos x="432" y="865"/>
                </a:cxn>
                <a:cxn ang="0">
                  <a:pos x="0" y="865"/>
                </a:cxn>
                <a:cxn ang="0">
                  <a:pos x="0" y="805"/>
                </a:cxn>
                <a:cxn ang="0">
                  <a:pos x="74" y="805"/>
                </a:cxn>
                <a:cxn ang="0">
                  <a:pos x="117" y="792"/>
                </a:cxn>
                <a:cxn ang="0">
                  <a:pos x="136" y="772"/>
                </a:cxn>
                <a:cxn ang="0">
                  <a:pos x="142" y="718"/>
                </a:cxn>
                <a:cxn ang="0">
                  <a:pos x="142" y="201"/>
                </a:cxn>
                <a:cxn ang="0">
                  <a:pos x="136" y="148"/>
                </a:cxn>
                <a:cxn ang="0">
                  <a:pos x="117" y="114"/>
                </a:cxn>
                <a:cxn ang="0">
                  <a:pos x="74" y="101"/>
                </a:cxn>
                <a:cxn ang="0">
                  <a:pos x="0" y="94"/>
                </a:cxn>
                <a:cxn ang="0">
                  <a:pos x="0" y="34"/>
                </a:cxn>
                <a:cxn ang="0">
                  <a:pos x="247" y="14"/>
                </a:cxn>
                <a:cxn ang="0">
                  <a:pos x="247" y="201"/>
                </a:cxn>
                <a:cxn ang="0">
                  <a:pos x="240" y="215"/>
                </a:cxn>
                <a:cxn ang="0">
                  <a:pos x="247" y="228"/>
                </a:cxn>
                <a:cxn ang="0">
                  <a:pos x="247" y="201"/>
                </a:cxn>
                <a:cxn ang="0">
                  <a:pos x="265" y="161"/>
                </a:cxn>
                <a:cxn ang="0">
                  <a:pos x="296" y="101"/>
                </a:cxn>
                <a:cxn ang="0">
                  <a:pos x="339" y="54"/>
                </a:cxn>
                <a:cxn ang="0">
                  <a:pos x="395" y="14"/>
                </a:cxn>
                <a:cxn ang="0">
                  <a:pos x="462" y="0"/>
                </a:cxn>
              </a:cxnLst>
              <a:rect l="0" t="0" r="r" b="b"/>
              <a:pathLst>
                <a:path w="592" h="865">
                  <a:moveTo>
                    <a:pt x="462" y="0"/>
                  </a:moveTo>
                  <a:lnTo>
                    <a:pt x="512" y="14"/>
                  </a:lnTo>
                  <a:lnTo>
                    <a:pt x="555" y="40"/>
                  </a:lnTo>
                  <a:lnTo>
                    <a:pt x="579" y="74"/>
                  </a:lnTo>
                  <a:lnTo>
                    <a:pt x="592" y="121"/>
                  </a:lnTo>
                  <a:lnTo>
                    <a:pt x="592" y="148"/>
                  </a:lnTo>
                  <a:lnTo>
                    <a:pt x="579" y="168"/>
                  </a:lnTo>
                  <a:lnTo>
                    <a:pt x="573" y="181"/>
                  </a:lnTo>
                  <a:lnTo>
                    <a:pt x="561" y="195"/>
                  </a:lnTo>
                  <a:lnTo>
                    <a:pt x="549" y="201"/>
                  </a:lnTo>
                  <a:lnTo>
                    <a:pt x="530" y="208"/>
                  </a:lnTo>
                  <a:lnTo>
                    <a:pt x="499" y="208"/>
                  </a:lnTo>
                  <a:lnTo>
                    <a:pt x="481" y="201"/>
                  </a:lnTo>
                  <a:lnTo>
                    <a:pt x="456" y="175"/>
                  </a:lnTo>
                  <a:lnTo>
                    <a:pt x="444" y="154"/>
                  </a:lnTo>
                  <a:lnTo>
                    <a:pt x="444" y="107"/>
                  </a:lnTo>
                  <a:lnTo>
                    <a:pt x="456" y="87"/>
                  </a:lnTo>
                  <a:lnTo>
                    <a:pt x="462" y="74"/>
                  </a:lnTo>
                  <a:lnTo>
                    <a:pt x="481" y="54"/>
                  </a:lnTo>
                  <a:lnTo>
                    <a:pt x="468" y="54"/>
                  </a:lnTo>
                  <a:lnTo>
                    <a:pt x="407" y="67"/>
                  </a:lnTo>
                  <a:lnTo>
                    <a:pt x="351" y="107"/>
                  </a:lnTo>
                  <a:lnTo>
                    <a:pt x="314" y="161"/>
                  </a:lnTo>
                  <a:lnTo>
                    <a:pt x="284" y="242"/>
                  </a:lnTo>
                  <a:lnTo>
                    <a:pt x="265" y="322"/>
                  </a:lnTo>
                  <a:lnTo>
                    <a:pt x="259" y="416"/>
                  </a:lnTo>
                  <a:lnTo>
                    <a:pt x="259" y="751"/>
                  </a:lnTo>
                  <a:lnTo>
                    <a:pt x="271" y="778"/>
                  </a:lnTo>
                  <a:lnTo>
                    <a:pt x="290" y="792"/>
                  </a:lnTo>
                  <a:lnTo>
                    <a:pt x="333" y="805"/>
                  </a:lnTo>
                  <a:lnTo>
                    <a:pt x="432" y="805"/>
                  </a:lnTo>
                  <a:lnTo>
                    <a:pt x="432" y="865"/>
                  </a:lnTo>
                  <a:lnTo>
                    <a:pt x="0" y="865"/>
                  </a:lnTo>
                  <a:lnTo>
                    <a:pt x="0" y="805"/>
                  </a:lnTo>
                  <a:lnTo>
                    <a:pt x="74" y="805"/>
                  </a:lnTo>
                  <a:lnTo>
                    <a:pt x="117" y="792"/>
                  </a:lnTo>
                  <a:lnTo>
                    <a:pt x="136" y="772"/>
                  </a:lnTo>
                  <a:lnTo>
                    <a:pt x="142" y="718"/>
                  </a:lnTo>
                  <a:lnTo>
                    <a:pt x="142" y="201"/>
                  </a:lnTo>
                  <a:lnTo>
                    <a:pt x="136" y="148"/>
                  </a:lnTo>
                  <a:lnTo>
                    <a:pt x="117" y="114"/>
                  </a:lnTo>
                  <a:lnTo>
                    <a:pt x="74" y="101"/>
                  </a:lnTo>
                  <a:lnTo>
                    <a:pt x="0" y="94"/>
                  </a:lnTo>
                  <a:lnTo>
                    <a:pt x="0" y="34"/>
                  </a:lnTo>
                  <a:lnTo>
                    <a:pt x="247" y="14"/>
                  </a:lnTo>
                  <a:lnTo>
                    <a:pt x="247" y="201"/>
                  </a:lnTo>
                  <a:lnTo>
                    <a:pt x="240" y="215"/>
                  </a:lnTo>
                  <a:lnTo>
                    <a:pt x="247" y="228"/>
                  </a:lnTo>
                  <a:lnTo>
                    <a:pt x="247" y="201"/>
                  </a:lnTo>
                  <a:lnTo>
                    <a:pt x="265" y="161"/>
                  </a:lnTo>
                  <a:lnTo>
                    <a:pt x="296" y="101"/>
                  </a:lnTo>
                  <a:lnTo>
                    <a:pt x="339" y="54"/>
                  </a:lnTo>
                  <a:lnTo>
                    <a:pt x="395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399" name="Freeform 31"/>
            <p:cNvSpPr>
              <a:spLocks noEditPoints="1"/>
            </p:cNvSpPr>
            <p:nvPr/>
          </p:nvSpPr>
          <p:spPr bwMode="auto">
            <a:xfrm>
              <a:off x="7524" y="2374"/>
              <a:ext cx="875" cy="1361"/>
            </a:xfrm>
            <a:custGeom>
              <a:avLst/>
              <a:gdLst/>
              <a:ahLst/>
              <a:cxnLst>
                <a:cxn ang="0">
                  <a:pos x="450" y="536"/>
                </a:cxn>
                <a:cxn ang="0">
                  <a:pos x="339" y="583"/>
                </a:cxn>
                <a:cxn ang="0">
                  <a:pos x="271" y="677"/>
                </a:cxn>
                <a:cxn ang="0">
                  <a:pos x="265" y="1113"/>
                </a:cxn>
                <a:cxn ang="0">
                  <a:pos x="259" y="1153"/>
                </a:cxn>
                <a:cxn ang="0">
                  <a:pos x="271" y="1173"/>
                </a:cxn>
                <a:cxn ang="0">
                  <a:pos x="333" y="1261"/>
                </a:cxn>
                <a:cxn ang="0">
                  <a:pos x="468" y="1314"/>
                </a:cxn>
                <a:cxn ang="0">
                  <a:pos x="591" y="1274"/>
                </a:cxn>
                <a:cxn ang="0">
                  <a:pos x="672" y="1194"/>
                </a:cxn>
                <a:cxn ang="0">
                  <a:pos x="721" y="1006"/>
                </a:cxn>
                <a:cxn ang="0">
                  <a:pos x="721" y="831"/>
                </a:cxn>
                <a:cxn ang="0">
                  <a:pos x="678" y="650"/>
                </a:cxn>
                <a:cxn ang="0">
                  <a:pos x="567" y="543"/>
                </a:cxn>
                <a:cxn ang="0">
                  <a:pos x="259" y="0"/>
                </a:cxn>
                <a:cxn ang="0">
                  <a:pos x="277" y="590"/>
                </a:cxn>
                <a:cxn ang="0">
                  <a:pos x="363" y="523"/>
                </a:cxn>
                <a:cxn ang="0">
                  <a:pos x="499" y="489"/>
                </a:cxn>
                <a:cxn ang="0">
                  <a:pos x="684" y="550"/>
                </a:cxn>
                <a:cxn ang="0">
                  <a:pos x="826" y="704"/>
                </a:cxn>
                <a:cxn ang="0">
                  <a:pos x="875" y="925"/>
                </a:cxn>
                <a:cxn ang="0">
                  <a:pos x="819" y="1147"/>
                </a:cxn>
                <a:cxn ang="0">
                  <a:pos x="678" y="1301"/>
                </a:cxn>
                <a:cxn ang="0">
                  <a:pos x="481" y="1361"/>
                </a:cxn>
                <a:cxn ang="0">
                  <a:pos x="345" y="1328"/>
                </a:cxn>
                <a:cxn ang="0">
                  <a:pos x="265" y="1254"/>
                </a:cxn>
                <a:cxn ang="0">
                  <a:pos x="216" y="1281"/>
                </a:cxn>
                <a:cxn ang="0">
                  <a:pos x="191" y="1334"/>
                </a:cxn>
                <a:cxn ang="0">
                  <a:pos x="142" y="1341"/>
                </a:cxn>
                <a:cxn ang="0">
                  <a:pos x="135" y="134"/>
                </a:cxn>
                <a:cxn ang="0">
                  <a:pos x="74" y="87"/>
                </a:cxn>
                <a:cxn ang="0">
                  <a:pos x="0" y="20"/>
                </a:cxn>
              </a:cxnLst>
              <a:rect l="0" t="0" r="r" b="b"/>
              <a:pathLst>
                <a:path w="875" h="1361">
                  <a:moveTo>
                    <a:pt x="493" y="530"/>
                  </a:moveTo>
                  <a:lnTo>
                    <a:pt x="450" y="536"/>
                  </a:lnTo>
                  <a:lnTo>
                    <a:pt x="394" y="550"/>
                  </a:lnTo>
                  <a:lnTo>
                    <a:pt x="339" y="583"/>
                  </a:lnTo>
                  <a:lnTo>
                    <a:pt x="283" y="650"/>
                  </a:lnTo>
                  <a:lnTo>
                    <a:pt x="271" y="677"/>
                  </a:lnTo>
                  <a:lnTo>
                    <a:pt x="265" y="684"/>
                  </a:lnTo>
                  <a:lnTo>
                    <a:pt x="265" y="1113"/>
                  </a:lnTo>
                  <a:lnTo>
                    <a:pt x="259" y="1113"/>
                  </a:lnTo>
                  <a:lnTo>
                    <a:pt x="259" y="1153"/>
                  </a:lnTo>
                  <a:lnTo>
                    <a:pt x="265" y="1160"/>
                  </a:lnTo>
                  <a:lnTo>
                    <a:pt x="271" y="1173"/>
                  </a:lnTo>
                  <a:lnTo>
                    <a:pt x="283" y="1194"/>
                  </a:lnTo>
                  <a:lnTo>
                    <a:pt x="333" y="1261"/>
                  </a:lnTo>
                  <a:lnTo>
                    <a:pt x="394" y="1301"/>
                  </a:lnTo>
                  <a:lnTo>
                    <a:pt x="468" y="1314"/>
                  </a:lnTo>
                  <a:lnTo>
                    <a:pt x="536" y="1301"/>
                  </a:lnTo>
                  <a:lnTo>
                    <a:pt x="591" y="1274"/>
                  </a:lnTo>
                  <a:lnTo>
                    <a:pt x="641" y="1241"/>
                  </a:lnTo>
                  <a:lnTo>
                    <a:pt x="672" y="1194"/>
                  </a:lnTo>
                  <a:lnTo>
                    <a:pt x="709" y="1100"/>
                  </a:lnTo>
                  <a:lnTo>
                    <a:pt x="721" y="1006"/>
                  </a:lnTo>
                  <a:lnTo>
                    <a:pt x="727" y="919"/>
                  </a:lnTo>
                  <a:lnTo>
                    <a:pt x="721" y="831"/>
                  </a:lnTo>
                  <a:lnTo>
                    <a:pt x="709" y="737"/>
                  </a:lnTo>
                  <a:lnTo>
                    <a:pt x="678" y="650"/>
                  </a:lnTo>
                  <a:lnTo>
                    <a:pt x="628" y="583"/>
                  </a:lnTo>
                  <a:lnTo>
                    <a:pt x="567" y="543"/>
                  </a:lnTo>
                  <a:lnTo>
                    <a:pt x="493" y="530"/>
                  </a:lnTo>
                  <a:close/>
                  <a:moveTo>
                    <a:pt x="259" y="0"/>
                  </a:moveTo>
                  <a:lnTo>
                    <a:pt x="259" y="617"/>
                  </a:lnTo>
                  <a:lnTo>
                    <a:pt x="277" y="590"/>
                  </a:lnTo>
                  <a:lnTo>
                    <a:pt x="314" y="556"/>
                  </a:lnTo>
                  <a:lnTo>
                    <a:pt x="363" y="523"/>
                  </a:lnTo>
                  <a:lnTo>
                    <a:pt x="425" y="496"/>
                  </a:lnTo>
                  <a:lnTo>
                    <a:pt x="499" y="489"/>
                  </a:lnTo>
                  <a:lnTo>
                    <a:pt x="598" y="503"/>
                  </a:lnTo>
                  <a:lnTo>
                    <a:pt x="684" y="550"/>
                  </a:lnTo>
                  <a:lnTo>
                    <a:pt x="764" y="617"/>
                  </a:lnTo>
                  <a:lnTo>
                    <a:pt x="826" y="704"/>
                  </a:lnTo>
                  <a:lnTo>
                    <a:pt x="863" y="805"/>
                  </a:lnTo>
                  <a:lnTo>
                    <a:pt x="875" y="925"/>
                  </a:lnTo>
                  <a:lnTo>
                    <a:pt x="863" y="1046"/>
                  </a:lnTo>
                  <a:lnTo>
                    <a:pt x="819" y="1147"/>
                  </a:lnTo>
                  <a:lnTo>
                    <a:pt x="758" y="1234"/>
                  </a:lnTo>
                  <a:lnTo>
                    <a:pt x="678" y="1301"/>
                  </a:lnTo>
                  <a:lnTo>
                    <a:pt x="585" y="1348"/>
                  </a:lnTo>
                  <a:lnTo>
                    <a:pt x="481" y="1361"/>
                  </a:lnTo>
                  <a:lnTo>
                    <a:pt x="407" y="1348"/>
                  </a:lnTo>
                  <a:lnTo>
                    <a:pt x="345" y="1328"/>
                  </a:lnTo>
                  <a:lnTo>
                    <a:pt x="302" y="1288"/>
                  </a:lnTo>
                  <a:lnTo>
                    <a:pt x="265" y="1254"/>
                  </a:lnTo>
                  <a:lnTo>
                    <a:pt x="246" y="1220"/>
                  </a:lnTo>
                  <a:lnTo>
                    <a:pt x="216" y="1281"/>
                  </a:lnTo>
                  <a:lnTo>
                    <a:pt x="197" y="1314"/>
                  </a:lnTo>
                  <a:lnTo>
                    <a:pt x="191" y="1334"/>
                  </a:lnTo>
                  <a:lnTo>
                    <a:pt x="185" y="1341"/>
                  </a:lnTo>
                  <a:lnTo>
                    <a:pt x="142" y="1341"/>
                  </a:lnTo>
                  <a:lnTo>
                    <a:pt x="142" y="187"/>
                  </a:lnTo>
                  <a:lnTo>
                    <a:pt x="135" y="134"/>
                  </a:lnTo>
                  <a:lnTo>
                    <a:pt x="117" y="100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0" name="Freeform 32"/>
            <p:cNvSpPr>
              <a:spLocks noEditPoints="1"/>
            </p:cNvSpPr>
            <p:nvPr/>
          </p:nvSpPr>
          <p:spPr bwMode="auto">
            <a:xfrm>
              <a:off x="8596" y="2843"/>
              <a:ext cx="789" cy="892"/>
            </a:xfrm>
            <a:custGeom>
              <a:avLst/>
              <a:gdLst/>
              <a:ahLst/>
              <a:cxnLst>
                <a:cxn ang="0">
                  <a:pos x="395" y="40"/>
                </a:cxn>
                <a:cxn ang="0">
                  <a:pos x="339" y="47"/>
                </a:cxn>
                <a:cxn ang="0">
                  <a:pos x="284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4" y="805"/>
                </a:cxn>
                <a:cxn ang="0">
                  <a:pos x="339" y="832"/>
                </a:cxn>
                <a:cxn ang="0">
                  <a:pos x="395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24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5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9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5" y="54"/>
                </a:cxn>
                <a:cxn ang="0">
                  <a:pos x="395" y="40"/>
                </a:cxn>
                <a:cxn ang="0">
                  <a:pos x="395" y="0"/>
                </a:cxn>
                <a:cxn ang="0">
                  <a:pos x="499" y="14"/>
                </a:cxn>
                <a:cxn ang="0">
                  <a:pos x="592" y="61"/>
                </a:cxn>
                <a:cxn ang="0">
                  <a:pos x="672" y="134"/>
                </a:cxn>
                <a:cxn ang="0">
                  <a:pos x="733" y="228"/>
                </a:cxn>
                <a:cxn ang="0">
                  <a:pos x="777" y="336"/>
                </a:cxn>
                <a:cxn ang="0">
                  <a:pos x="789" y="456"/>
                </a:cxn>
                <a:cxn ang="0">
                  <a:pos x="777" y="577"/>
                </a:cxn>
                <a:cxn ang="0">
                  <a:pos x="733" y="678"/>
                </a:cxn>
                <a:cxn ang="0">
                  <a:pos x="672" y="765"/>
                </a:cxn>
                <a:cxn ang="0">
                  <a:pos x="592" y="832"/>
                </a:cxn>
                <a:cxn ang="0">
                  <a:pos x="499" y="879"/>
                </a:cxn>
                <a:cxn ang="0">
                  <a:pos x="395" y="892"/>
                </a:cxn>
                <a:cxn ang="0">
                  <a:pos x="290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6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6" y="228"/>
                </a:cxn>
                <a:cxn ang="0">
                  <a:pos x="111" y="134"/>
                </a:cxn>
                <a:cxn ang="0">
                  <a:pos x="191" y="61"/>
                </a:cxn>
                <a:cxn ang="0">
                  <a:pos x="290" y="14"/>
                </a:cxn>
                <a:cxn ang="0">
                  <a:pos x="395" y="0"/>
                </a:cxn>
              </a:cxnLst>
              <a:rect l="0" t="0" r="r" b="b"/>
              <a:pathLst>
                <a:path w="789" h="892">
                  <a:moveTo>
                    <a:pt x="395" y="40"/>
                  </a:moveTo>
                  <a:lnTo>
                    <a:pt x="339" y="47"/>
                  </a:lnTo>
                  <a:lnTo>
                    <a:pt x="284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4" y="805"/>
                  </a:lnTo>
                  <a:lnTo>
                    <a:pt x="339" y="832"/>
                  </a:lnTo>
                  <a:lnTo>
                    <a:pt x="395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24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5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9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5" y="54"/>
                  </a:lnTo>
                  <a:lnTo>
                    <a:pt x="395" y="40"/>
                  </a:lnTo>
                  <a:close/>
                  <a:moveTo>
                    <a:pt x="395" y="0"/>
                  </a:moveTo>
                  <a:lnTo>
                    <a:pt x="499" y="14"/>
                  </a:lnTo>
                  <a:lnTo>
                    <a:pt x="592" y="61"/>
                  </a:lnTo>
                  <a:lnTo>
                    <a:pt x="672" y="134"/>
                  </a:lnTo>
                  <a:lnTo>
                    <a:pt x="733" y="228"/>
                  </a:lnTo>
                  <a:lnTo>
                    <a:pt x="777" y="336"/>
                  </a:lnTo>
                  <a:lnTo>
                    <a:pt x="789" y="456"/>
                  </a:lnTo>
                  <a:lnTo>
                    <a:pt x="777" y="577"/>
                  </a:lnTo>
                  <a:lnTo>
                    <a:pt x="733" y="678"/>
                  </a:lnTo>
                  <a:lnTo>
                    <a:pt x="672" y="765"/>
                  </a:lnTo>
                  <a:lnTo>
                    <a:pt x="592" y="832"/>
                  </a:lnTo>
                  <a:lnTo>
                    <a:pt x="499" y="879"/>
                  </a:lnTo>
                  <a:lnTo>
                    <a:pt x="395" y="892"/>
                  </a:lnTo>
                  <a:lnTo>
                    <a:pt x="290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6" y="228"/>
                  </a:lnTo>
                  <a:lnTo>
                    <a:pt x="111" y="134"/>
                  </a:lnTo>
                  <a:lnTo>
                    <a:pt x="191" y="61"/>
                  </a:lnTo>
                  <a:lnTo>
                    <a:pt x="290" y="1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1" name="Freeform 33"/>
            <p:cNvSpPr>
              <a:spLocks/>
            </p:cNvSpPr>
            <p:nvPr/>
          </p:nvSpPr>
          <p:spPr bwMode="auto">
            <a:xfrm>
              <a:off x="9502" y="2857"/>
              <a:ext cx="887" cy="87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690"/>
                </a:cxn>
                <a:cxn ang="0">
                  <a:pos x="265" y="737"/>
                </a:cxn>
                <a:cxn ang="0">
                  <a:pos x="277" y="778"/>
                </a:cxn>
                <a:cxn ang="0">
                  <a:pos x="308" y="811"/>
                </a:cxn>
                <a:cxn ang="0">
                  <a:pos x="351" y="831"/>
                </a:cxn>
                <a:cxn ang="0">
                  <a:pos x="413" y="838"/>
                </a:cxn>
                <a:cxn ang="0">
                  <a:pos x="487" y="825"/>
                </a:cxn>
                <a:cxn ang="0">
                  <a:pos x="542" y="778"/>
                </a:cxn>
                <a:cxn ang="0">
                  <a:pos x="592" y="717"/>
                </a:cxn>
                <a:cxn ang="0">
                  <a:pos x="616" y="630"/>
                </a:cxn>
                <a:cxn ang="0">
                  <a:pos x="629" y="536"/>
                </a:cxn>
                <a:cxn ang="0">
                  <a:pos x="629" y="194"/>
                </a:cxn>
                <a:cxn ang="0">
                  <a:pos x="622" y="140"/>
                </a:cxn>
                <a:cxn ang="0">
                  <a:pos x="604" y="107"/>
                </a:cxn>
                <a:cxn ang="0">
                  <a:pos x="567" y="93"/>
                </a:cxn>
                <a:cxn ang="0">
                  <a:pos x="493" y="87"/>
                </a:cxn>
                <a:cxn ang="0">
                  <a:pos x="493" y="26"/>
                </a:cxn>
                <a:cxn ang="0">
                  <a:pos x="752" y="6"/>
                </a:cxn>
                <a:cxn ang="0">
                  <a:pos x="752" y="690"/>
                </a:cxn>
                <a:cxn ang="0">
                  <a:pos x="758" y="744"/>
                </a:cxn>
                <a:cxn ang="0">
                  <a:pos x="770" y="778"/>
                </a:cxn>
                <a:cxn ang="0">
                  <a:pos x="813" y="791"/>
                </a:cxn>
                <a:cxn ang="0">
                  <a:pos x="887" y="798"/>
                </a:cxn>
                <a:cxn ang="0">
                  <a:pos x="887" y="858"/>
                </a:cxn>
                <a:cxn ang="0">
                  <a:pos x="635" y="878"/>
                </a:cxn>
                <a:cxn ang="0">
                  <a:pos x="635" y="711"/>
                </a:cxn>
                <a:cxn ang="0">
                  <a:pos x="641" y="697"/>
                </a:cxn>
                <a:cxn ang="0">
                  <a:pos x="635" y="704"/>
                </a:cxn>
                <a:cxn ang="0">
                  <a:pos x="635" y="711"/>
                </a:cxn>
                <a:cxn ang="0">
                  <a:pos x="598" y="778"/>
                </a:cxn>
                <a:cxn ang="0">
                  <a:pos x="542" y="831"/>
                </a:cxn>
                <a:cxn ang="0">
                  <a:pos x="481" y="858"/>
                </a:cxn>
                <a:cxn ang="0">
                  <a:pos x="413" y="872"/>
                </a:cxn>
                <a:cxn ang="0">
                  <a:pos x="320" y="865"/>
                </a:cxn>
                <a:cxn ang="0">
                  <a:pos x="259" y="838"/>
                </a:cxn>
                <a:cxn ang="0">
                  <a:pos x="209" y="805"/>
                </a:cxn>
                <a:cxn ang="0">
                  <a:pos x="173" y="764"/>
                </a:cxn>
                <a:cxn ang="0">
                  <a:pos x="154" y="711"/>
                </a:cxn>
                <a:cxn ang="0">
                  <a:pos x="148" y="657"/>
                </a:cxn>
                <a:cxn ang="0">
                  <a:pos x="142" y="597"/>
                </a:cxn>
                <a:cxn ang="0">
                  <a:pos x="142" y="174"/>
                </a:cxn>
                <a:cxn ang="0">
                  <a:pos x="136" y="120"/>
                </a:cxn>
                <a:cxn ang="0">
                  <a:pos x="111" y="93"/>
                </a:cxn>
                <a:cxn ang="0">
                  <a:pos x="68" y="80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887" h="878">
                  <a:moveTo>
                    <a:pt x="259" y="0"/>
                  </a:moveTo>
                  <a:lnTo>
                    <a:pt x="259" y="690"/>
                  </a:lnTo>
                  <a:lnTo>
                    <a:pt x="265" y="737"/>
                  </a:lnTo>
                  <a:lnTo>
                    <a:pt x="277" y="778"/>
                  </a:lnTo>
                  <a:lnTo>
                    <a:pt x="308" y="811"/>
                  </a:lnTo>
                  <a:lnTo>
                    <a:pt x="351" y="831"/>
                  </a:lnTo>
                  <a:lnTo>
                    <a:pt x="413" y="838"/>
                  </a:lnTo>
                  <a:lnTo>
                    <a:pt x="487" y="825"/>
                  </a:lnTo>
                  <a:lnTo>
                    <a:pt x="542" y="778"/>
                  </a:lnTo>
                  <a:lnTo>
                    <a:pt x="592" y="717"/>
                  </a:lnTo>
                  <a:lnTo>
                    <a:pt x="616" y="630"/>
                  </a:lnTo>
                  <a:lnTo>
                    <a:pt x="629" y="536"/>
                  </a:lnTo>
                  <a:lnTo>
                    <a:pt x="629" y="194"/>
                  </a:lnTo>
                  <a:lnTo>
                    <a:pt x="622" y="140"/>
                  </a:lnTo>
                  <a:lnTo>
                    <a:pt x="604" y="107"/>
                  </a:lnTo>
                  <a:lnTo>
                    <a:pt x="567" y="93"/>
                  </a:lnTo>
                  <a:lnTo>
                    <a:pt x="493" y="87"/>
                  </a:lnTo>
                  <a:lnTo>
                    <a:pt x="493" y="26"/>
                  </a:lnTo>
                  <a:lnTo>
                    <a:pt x="752" y="6"/>
                  </a:lnTo>
                  <a:lnTo>
                    <a:pt x="752" y="690"/>
                  </a:lnTo>
                  <a:lnTo>
                    <a:pt x="758" y="744"/>
                  </a:lnTo>
                  <a:lnTo>
                    <a:pt x="770" y="778"/>
                  </a:lnTo>
                  <a:lnTo>
                    <a:pt x="813" y="791"/>
                  </a:lnTo>
                  <a:lnTo>
                    <a:pt x="887" y="798"/>
                  </a:lnTo>
                  <a:lnTo>
                    <a:pt x="887" y="858"/>
                  </a:lnTo>
                  <a:lnTo>
                    <a:pt x="635" y="878"/>
                  </a:lnTo>
                  <a:lnTo>
                    <a:pt x="635" y="711"/>
                  </a:lnTo>
                  <a:lnTo>
                    <a:pt x="641" y="697"/>
                  </a:lnTo>
                  <a:lnTo>
                    <a:pt x="635" y="704"/>
                  </a:lnTo>
                  <a:lnTo>
                    <a:pt x="635" y="711"/>
                  </a:lnTo>
                  <a:lnTo>
                    <a:pt x="598" y="778"/>
                  </a:lnTo>
                  <a:lnTo>
                    <a:pt x="542" y="831"/>
                  </a:lnTo>
                  <a:lnTo>
                    <a:pt x="481" y="858"/>
                  </a:lnTo>
                  <a:lnTo>
                    <a:pt x="413" y="872"/>
                  </a:lnTo>
                  <a:lnTo>
                    <a:pt x="320" y="865"/>
                  </a:lnTo>
                  <a:lnTo>
                    <a:pt x="259" y="838"/>
                  </a:lnTo>
                  <a:lnTo>
                    <a:pt x="209" y="805"/>
                  </a:lnTo>
                  <a:lnTo>
                    <a:pt x="173" y="764"/>
                  </a:lnTo>
                  <a:lnTo>
                    <a:pt x="154" y="711"/>
                  </a:lnTo>
                  <a:lnTo>
                    <a:pt x="148" y="657"/>
                  </a:lnTo>
                  <a:lnTo>
                    <a:pt x="142" y="597"/>
                  </a:lnTo>
                  <a:lnTo>
                    <a:pt x="142" y="174"/>
                  </a:lnTo>
                  <a:lnTo>
                    <a:pt x="136" y="120"/>
                  </a:lnTo>
                  <a:lnTo>
                    <a:pt x="111" y="93"/>
                  </a:lnTo>
                  <a:lnTo>
                    <a:pt x="68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2" name="Freeform 34"/>
            <p:cNvSpPr>
              <a:spLocks/>
            </p:cNvSpPr>
            <p:nvPr/>
          </p:nvSpPr>
          <p:spPr bwMode="auto">
            <a:xfrm>
              <a:off x="10562" y="2850"/>
              <a:ext cx="900" cy="85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302" y="121"/>
                </a:cxn>
                <a:cxn ang="0">
                  <a:pos x="363" y="54"/>
                </a:cxn>
                <a:cxn ang="0">
                  <a:pos x="437" y="13"/>
                </a:cxn>
                <a:cxn ang="0">
                  <a:pos x="524" y="0"/>
                </a:cxn>
                <a:cxn ang="0">
                  <a:pos x="591" y="7"/>
                </a:cxn>
                <a:cxn ang="0">
                  <a:pos x="647" y="27"/>
                </a:cxn>
                <a:cxn ang="0">
                  <a:pos x="684" y="47"/>
                </a:cxn>
                <a:cxn ang="0">
                  <a:pos x="709" y="74"/>
                </a:cxn>
                <a:cxn ang="0">
                  <a:pos x="739" y="127"/>
                </a:cxn>
                <a:cxn ang="0">
                  <a:pos x="758" y="181"/>
                </a:cxn>
                <a:cxn ang="0">
                  <a:pos x="764" y="261"/>
                </a:cxn>
                <a:cxn ang="0">
                  <a:pos x="764" y="738"/>
                </a:cxn>
                <a:cxn ang="0">
                  <a:pos x="770" y="771"/>
                </a:cxn>
                <a:cxn ang="0">
                  <a:pos x="795" y="791"/>
                </a:cxn>
                <a:cxn ang="0">
                  <a:pos x="838" y="798"/>
                </a:cxn>
                <a:cxn ang="0">
                  <a:pos x="900" y="798"/>
                </a:cxn>
                <a:cxn ang="0">
                  <a:pos x="900" y="858"/>
                </a:cxn>
                <a:cxn ang="0">
                  <a:pos x="499" y="858"/>
                </a:cxn>
                <a:cxn ang="0">
                  <a:pos x="499" y="798"/>
                </a:cxn>
                <a:cxn ang="0">
                  <a:pos x="567" y="798"/>
                </a:cxn>
                <a:cxn ang="0">
                  <a:pos x="610" y="785"/>
                </a:cxn>
                <a:cxn ang="0">
                  <a:pos x="628" y="765"/>
                </a:cxn>
                <a:cxn ang="0">
                  <a:pos x="635" y="711"/>
                </a:cxn>
                <a:cxn ang="0">
                  <a:pos x="635" y="201"/>
                </a:cxn>
                <a:cxn ang="0">
                  <a:pos x="622" y="141"/>
                </a:cxn>
                <a:cxn ang="0">
                  <a:pos x="598" y="94"/>
                </a:cxn>
                <a:cxn ang="0">
                  <a:pos x="561" y="60"/>
                </a:cxn>
                <a:cxn ang="0">
                  <a:pos x="505" y="47"/>
                </a:cxn>
                <a:cxn ang="0">
                  <a:pos x="450" y="54"/>
                </a:cxn>
                <a:cxn ang="0">
                  <a:pos x="388" y="80"/>
                </a:cxn>
                <a:cxn ang="0">
                  <a:pos x="339" y="127"/>
                </a:cxn>
                <a:cxn ang="0">
                  <a:pos x="302" y="188"/>
                </a:cxn>
                <a:cxn ang="0">
                  <a:pos x="277" y="261"/>
                </a:cxn>
                <a:cxn ang="0">
                  <a:pos x="265" y="355"/>
                </a:cxn>
                <a:cxn ang="0">
                  <a:pos x="265" y="711"/>
                </a:cxn>
                <a:cxn ang="0">
                  <a:pos x="271" y="765"/>
                </a:cxn>
                <a:cxn ang="0">
                  <a:pos x="289" y="785"/>
                </a:cxn>
                <a:cxn ang="0">
                  <a:pos x="333" y="798"/>
                </a:cxn>
                <a:cxn ang="0">
                  <a:pos x="400" y="798"/>
                </a:cxn>
                <a:cxn ang="0">
                  <a:pos x="400" y="858"/>
                </a:cxn>
                <a:cxn ang="0">
                  <a:pos x="0" y="858"/>
                </a:cxn>
                <a:cxn ang="0">
                  <a:pos x="0" y="798"/>
                </a:cxn>
                <a:cxn ang="0">
                  <a:pos x="74" y="798"/>
                </a:cxn>
                <a:cxn ang="0">
                  <a:pos x="117" y="785"/>
                </a:cxn>
                <a:cxn ang="0">
                  <a:pos x="135" y="765"/>
                </a:cxn>
                <a:cxn ang="0">
                  <a:pos x="142" y="711"/>
                </a:cxn>
                <a:cxn ang="0">
                  <a:pos x="142" y="194"/>
                </a:cxn>
                <a:cxn ang="0">
                  <a:pos x="148" y="188"/>
                </a:cxn>
                <a:cxn ang="0">
                  <a:pos x="142" y="134"/>
                </a:cxn>
                <a:cxn ang="0">
                  <a:pos x="123" y="100"/>
                </a:cxn>
                <a:cxn ang="0">
                  <a:pos x="80" y="87"/>
                </a:cxn>
                <a:cxn ang="0">
                  <a:pos x="6" y="80"/>
                </a:cxn>
                <a:cxn ang="0">
                  <a:pos x="6" y="20"/>
                </a:cxn>
                <a:cxn ang="0">
                  <a:pos x="259" y="0"/>
                </a:cxn>
              </a:cxnLst>
              <a:rect l="0" t="0" r="r" b="b"/>
              <a:pathLst>
                <a:path w="900" h="858">
                  <a:moveTo>
                    <a:pt x="259" y="0"/>
                  </a:moveTo>
                  <a:lnTo>
                    <a:pt x="259" y="201"/>
                  </a:lnTo>
                  <a:lnTo>
                    <a:pt x="302" y="121"/>
                  </a:lnTo>
                  <a:lnTo>
                    <a:pt x="363" y="54"/>
                  </a:lnTo>
                  <a:lnTo>
                    <a:pt x="437" y="13"/>
                  </a:lnTo>
                  <a:lnTo>
                    <a:pt x="524" y="0"/>
                  </a:lnTo>
                  <a:lnTo>
                    <a:pt x="591" y="7"/>
                  </a:lnTo>
                  <a:lnTo>
                    <a:pt x="647" y="27"/>
                  </a:lnTo>
                  <a:lnTo>
                    <a:pt x="684" y="47"/>
                  </a:lnTo>
                  <a:lnTo>
                    <a:pt x="709" y="74"/>
                  </a:lnTo>
                  <a:lnTo>
                    <a:pt x="739" y="127"/>
                  </a:lnTo>
                  <a:lnTo>
                    <a:pt x="758" y="181"/>
                  </a:lnTo>
                  <a:lnTo>
                    <a:pt x="764" y="261"/>
                  </a:lnTo>
                  <a:lnTo>
                    <a:pt x="764" y="738"/>
                  </a:lnTo>
                  <a:lnTo>
                    <a:pt x="770" y="771"/>
                  </a:lnTo>
                  <a:lnTo>
                    <a:pt x="795" y="791"/>
                  </a:lnTo>
                  <a:lnTo>
                    <a:pt x="838" y="798"/>
                  </a:lnTo>
                  <a:lnTo>
                    <a:pt x="900" y="798"/>
                  </a:lnTo>
                  <a:lnTo>
                    <a:pt x="900" y="858"/>
                  </a:lnTo>
                  <a:lnTo>
                    <a:pt x="499" y="858"/>
                  </a:lnTo>
                  <a:lnTo>
                    <a:pt x="499" y="798"/>
                  </a:lnTo>
                  <a:lnTo>
                    <a:pt x="567" y="798"/>
                  </a:lnTo>
                  <a:lnTo>
                    <a:pt x="610" y="785"/>
                  </a:lnTo>
                  <a:lnTo>
                    <a:pt x="628" y="765"/>
                  </a:lnTo>
                  <a:lnTo>
                    <a:pt x="635" y="711"/>
                  </a:lnTo>
                  <a:lnTo>
                    <a:pt x="635" y="201"/>
                  </a:lnTo>
                  <a:lnTo>
                    <a:pt x="622" y="141"/>
                  </a:lnTo>
                  <a:lnTo>
                    <a:pt x="598" y="94"/>
                  </a:lnTo>
                  <a:lnTo>
                    <a:pt x="561" y="60"/>
                  </a:lnTo>
                  <a:lnTo>
                    <a:pt x="505" y="47"/>
                  </a:lnTo>
                  <a:lnTo>
                    <a:pt x="450" y="54"/>
                  </a:lnTo>
                  <a:lnTo>
                    <a:pt x="388" y="80"/>
                  </a:lnTo>
                  <a:lnTo>
                    <a:pt x="339" y="127"/>
                  </a:lnTo>
                  <a:lnTo>
                    <a:pt x="302" y="188"/>
                  </a:lnTo>
                  <a:lnTo>
                    <a:pt x="277" y="261"/>
                  </a:lnTo>
                  <a:lnTo>
                    <a:pt x="265" y="355"/>
                  </a:lnTo>
                  <a:lnTo>
                    <a:pt x="265" y="711"/>
                  </a:lnTo>
                  <a:lnTo>
                    <a:pt x="271" y="765"/>
                  </a:lnTo>
                  <a:lnTo>
                    <a:pt x="289" y="785"/>
                  </a:lnTo>
                  <a:lnTo>
                    <a:pt x="333" y="798"/>
                  </a:lnTo>
                  <a:lnTo>
                    <a:pt x="400" y="798"/>
                  </a:lnTo>
                  <a:lnTo>
                    <a:pt x="400" y="858"/>
                  </a:lnTo>
                  <a:lnTo>
                    <a:pt x="0" y="858"/>
                  </a:lnTo>
                  <a:lnTo>
                    <a:pt x="0" y="798"/>
                  </a:lnTo>
                  <a:lnTo>
                    <a:pt x="74" y="798"/>
                  </a:lnTo>
                  <a:lnTo>
                    <a:pt x="117" y="785"/>
                  </a:lnTo>
                  <a:lnTo>
                    <a:pt x="135" y="765"/>
                  </a:lnTo>
                  <a:lnTo>
                    <a:pt x="142" y="711"/>
                  </a:lnTo>
                  <a:lnTo>
                    <a:pt x="142" y="194"/>
                  </a:lnTo>
                  <a:lnTo>
                    <a:pt x="148" y="188"/>
                  </a:lnTo>
                  <a:lnTo>
                    <a:pt x="142" y="134"/>
                  </a:lnTo>
                  <a:lnTo>
                    <a:pt x="123" y="100"/>
                  </a:lnTo>
                  <a:lnTo>
                    <a:pt x="80" y="87"/>
                  </a:lnTo>
                  <a:lnTo>
                    <a:pt x="6" y="80"/>
                  </a:lnTo>
                  <a:lnTo>
                    <a:pt x="6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3" name="Freeform 35"/>
            <p:cNvSpPr>
              <a:spLocks noEditPoints="1"/>
            </p:cNvSpPr>
            <p:nvPr/>
          </p:nvSpPr>
          <p:spPr bwMode="auto">
            <a:xfrm>
              <a:off x="11462" y="2374"/>
              <a:ext cx="875" cy="1361"/>
            </a:xfrm>
            <a:custGeom>
              <a:avLst/>
              <a:gdLst/>
              <a:ahLst/>
              <a:cxnLst>
                <a:cxn ang="0">
                  <a:pos x="345" y="543"/>
                </a:cxn>
                <a:cxn ang="0">
                  <a:pos x="240" y="603"/>
                </a:cxn>
                <a:cxn ang="0">
                  <a:pos x="172" y="744"/>
                </a:cxn>
                <a:cxn ang="0">
                  <a:pos x="154" y="925"/>
                </a:cxn>
                <a:cxn ang="0">
                  <a:pos x="172" y="1106"/>
                </a:cxn>
                <a:cxn ang="0">
                  <a:pos x="252" y="1261"/>
                </a:cxn>
                <a:cxn ang="0">
                  <a:pos x="388" y="1314"/>
                </a:cxn>
                <a:cxn ang="0">
                  <a:pos x="499" y="1281"/>
                </a:cxn>
                <a:cxn ang="0">
                  <a:pos x="597" y="1180"/>
                </a:cxn>
                <a:cxn ang="0">
                  <a:pos x="610" y="1147"/>
                </a:cxn>
                <a:cxn ang="0">
                  <a:pos x="616" y="711"/>
                </a:cxn>
                <a:cxn ang="0">
                  <a:pos x="622" y="684"/>
                </a:cxn>
                <a:cxn ang="0">
                  <a:pos x="560" y="590"/>
                </a:cxn>
                <a:cxn ang="0">
                  <a:pos x="462" y="536"/>
                </a:cxn>
                <a:cxn ang="0">
                  <a:pos x="739" y="0"/>
                </a:cxn>
                <a:cxn ang="0">
                  <a:pos x="745" y="1227"/>
                </a:cxn>
                <a:cxn ang="0">
                  <a:pos x="801" y="1274"/>
                </a:cxn>
                <a:cxn ang="0">
                  <a:pos x="875" y="1341"/>
                </a:cxn>
                <a:cxn ang="0">
                  <a:pos x="616" y="1227"/>
                </a:cxn>
                <a:cxn ang="0">
                  <a:pos x="523" y="1314"/>
                </a:cxn>
                <a:cxn ang="0">
                  <a:pos x="375" y="1355"/>
                </a:cxn>
                <a:cxn ang="0">
                  <a:pos x="191" y="1294"/>
                </a:cxn>
                <a:cxn ang="0">
                  <a:pos x="49" y="1140"/>
                </a:cxn>
                <a:cxn ang="0">
                  <a:pos x="0" y="919"/>
                </a:cxn>
                <a:cxn ang="0">
                  <a:pos x="55" y="697"/>
                </a:cxn>
                <a:cxn ang="0">
                  <a:pos x="197" y="543"/>
                </a:cxn>
                <a:cxn ang="0">
                  <a:pos x="394" y="483"/>
                </a:cxn>
                <a:cxn ang="0">
                  <a:pos x="554" y="543"/>
                </a:cxn>
                <a:cxn ang="0">
                  <a:pos x="616" y="187"/>
                </a:cxn>
                <a:cxn ang="0">
                  <a:pos x="591" y="100"/>
                </a:cxn>
                <a:cxn ang="0">
                  <a:pos x="480" y="80"/>
                </a:cxn>
                <a:cxn ang="0">
                  <a:pos x="739" y="0"/>
                </a:cxn>
              </a:cxnLst>
              <a:rect l="0" t="0" r="r" b="b"/>
              <a:pathLst>
                <a:path w="875" h="1361">
                  <a:moveTo>
                    <a:pt x="412" y="530"/>
                  </a:moveTo>
                  <a:lnTo>
                    <a:pt x="345" y="543"/>
                  </a:lnTo>
                  <a:lnTo>
                    <a:pt x="289" y="570"/>
                  </a:lnTo>
                  <a:lnTo>
                    <a:pt x="240" y="603"/>
                  </a:lnTo>
                  <a:lnTo>
                    <a:pt x="209" y="650"/>
                  </a:lnTo>
                  <a:lnTo>
                    <a:pt x="172" y="744"/>
                  </a:lnTo>
                  <a:lnTo>
                    <a:pt x="160" y="838"/>
                  </a:lnTo>
                  <a:lnTo>
                    <a:pt x="154" y="925"/>
                  </a:lnTo>
                  <a:lnTo>
                    <a:pt x="160" y="1012"/>
                  </a:lnTo>
                  <a:lnTo>
                    <a:pt x="172" y="1106"/>
                  </a:lnTo>
                  <a:lnTo>
                    <a:pt x="203" y="1194"/>
                  </a:lnTo>
                  <a:lnTo>
                    <a:pt x="252" y="1261"/>
                  </a:lnTo>
                  <a:lnTo>
                    <a:pt x="314" y="1301"/>
                  </a:lnTo>
                  <a:lnTo>
                    <a:pt x="388" y="1314"/>
                  </a:lnTo>
                  <a:lnTo>
                    <a:pt x="443" y="1308"/>
                  </a:lnTo>
                  <a:lnTo>
                    <a:pt x="499" y="1281"/>
                  </a:lnTo>
                  <a:lnTo>
                    <a:pt x="554" y="1241"/>
                  </a:lnTo>
                  <a:lnTo>
                    <a:pt x="597" y="1180"/>
                  </a:lnTo>
                  <a:lnTo>
                    <a:pt x="603" y="1160"/>
                  </a:lnTo>
                  <a:lnTo>
                    <a:pt x="610" y="1147"/>
                  </a:lnTo>
                  <a:lnTo>
                    <a:pt x="616" y="1140"/>
                  </a:lnTo>
                  <a:lnTo>
                    <a:pt x="616" y="711"/>
                  </a:lnTo>
                  <a:lnTo>
                    <a:pt x="622" y="717"/>
                  </a:lnTo>
                  <a:lnTo>
                    <a:pt x="622" y="684"/>
                  </a:lnTo>
                  <a:lnTo>
                    <a:pt x="603" y="644"/>
                  </a:lnTo>
                  <a:lnTo>
                    <a:pt x="560" y="590"/>
                  </a:lnTo>
                  <a:lnTo>
                    <a:pt x="511" y="556"/>
                  </a:lnTo>
                  <a:lnTo>
                    <a:pt x="462" y="536"/>
                  </a:lnTo>
                  <a:lnTo>
                    <a:pt x="412" y="530"/>
                  </a:lnTo>
                  <a:close/>
                  <a:moveTo>
                    <a:pt x="739" y="0"/>
                  </a:moveTo>
                  <a:lnTo>
                    <a:pt x="739" y="1173"/>
                  </a:lnTo>
                  <a:lnTo>
                    <a:pt x="745" y="1227"/>
                  </a:lnTo>
                  <a:lnTo>
                    <a:pt x="757" y="1261"/>
                  </a:lnTo>
                  <a:lnTo>
                    <a:pt x="801" y="1274"/>
                  </a:lnTo>
                  <a:lnTo>
                    <a:pt x="875" y="1281"/>
                  </a:lnTo>
                  <a:lnTo>
                    <a:pt x="875" y="1341"/>
                  </a:lnTo>
                  <a:lnTo>
                    <a:pt x="616" y="1361"/>
                  </a:lnTo>
                  <a:lnTo>
                    <a:pt x="616" y="1227"/>
                  </a:lnTo>
                  <a:lnTo>
                    <a:pt x="573" y="1274"/>
                  </a:lnTo>
                  <a:lnTo>
                    <a:pt x="523" y="1314"/>
                  </a:lnTo>
                  <a:lnTo>
                    <a:pt x="456" y="1341"/>
                  </a:lnTo>
                  <a:lnTo>
                    <a:pt x="375" y="1355"/>
                  </a:lnTo>
                  <a:lnTo>
                    <a:pt x="277" y="1341"/>
                  </a:lnTo>
                  <a:lnTo>
                    <a:pt x="191" y="1294"/>
                  </a:lnTo>
                  <a:lnTo>
                    <a:pt x="110" y="1227"/>
                  </a:lnTo>
                  <a:lnTo>
                    <a:pt x="49" y="1140"/>
                  </a:lnTo>
                  <a:lnTo>
                    <a:pt x="12" y="1039"/>
                  </a:lnTo>
                  <a:lnTo>
                    <a:pt x="0" y="919"/>
                  </a:lnTo>
                  <a:lnTo>
                    <a:pt x="12" y="798"/>
                  </a:lnTo>
                  <a:lnTo>
                    <a:pt x="55" y="697"/>
                  </a:lnTo>
                  <a:lnTo>
                    <a:pt x="117" y="610"/>
                  </a:lnTo>
                  <a:lnTo>
                    <a:pt x="197" y="543"/>
                  </a:lnTo>
                  <a:lnTo>
                    <a:pt x="289" y="496"/>
                  </a:lnTo>
                  <a:lnTo>
                    <a:pt x="394" y="483"/>
                  </a:lnTo>
                  <a:lnTo>
                    <a:pt x="480" y="496"/>
                  </a:lnTo>
                  <a:lnTo>
                    <a:pt x="554" y="543"/>
                  </a:lnTo>
                  <a:lnTo>
                    <a:pt x="616" y="603"/>
                  </a:lnTo>
                  <a:lnTo>
                    <a:pt x="616" y="187"/>
                  </a:lnTo>
                  <a:lnTo>
                    <a:pt x="610" y="134"/>
                  </a:lnTo>
                  <a:lnTo>
                    <a:pt x="591" y="100"/>
                  </a:lnTo>
                  <a:lnTo>
                    <a:pt x="554" y="87"/>
                  </a:lnTo>
                  <a:lnTo>
                    <a:pt x="480" y="80"/>
                  </a:lnTo>
                  <a:lnTo>
                    <a:pt x="480" y="20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4" name="Freeform 36"/>
            <p:cNvSpPr>
              <a:spLocks noEditPoints="1"/>
            </p:cNvSpPr>
            <p:nvPr/>
          </p:nvSpPr>
          <p:spPr bwMode="auto">
            <a:xfrm>
              <a:off x="13107" y="2997"/>
              <a:ext cx="1183" cy="457"/>
            </a:xfrm>
            <a:custGeom>
              <a:avLst/>
              <a:gdLst/>
              <a:ahLst/>
              <a:cxnLst>
                <a:cxn ang="0">
                  <a:pos x="24" y="376"/>
                </a:cxn>
                <a:cxn ang="0">
                  <a:pos x="1158" y="376"/>
                </a:cxn>
                <a:cxn ang="0">
                  <a:pos x="1164" y="383"/>
                </a:cxn>
                <a:cxn ang="0">
                  <a:pos x="1177" y="389"/>
                </a:cxn>
                <a:cxn ang="0">
                  <a:pos x="1183" y="403"/>
                </a:cxn>
                <a:cxn ang="0">
                  <a:pos x="1183" y="430"/>
                </a:cxn>
                <a:cxn ang="0">
                  <a:pos x="1177" y="443"/>
                </a:cxn>
                <a:cxn ang="0">
                  <a:pos x="1164" y="450"/>
                </a:cxn>
                <a:cxn ang="0">
                  <a:pos x="1158" y="457"/>
                </a:cxn>
                <a:cxn ang="0">
                  <a:pos x="31" y="457"/>
                </a:cxn>
                <a:cxn ang="0">
                  <a:pos x="6" y="443"/>
                </a:cxn>
                <a:cxn ang="0">
                  <a:pos x="0" y="436"/>
                </a:cxn>
                <a:cxn ang="0">
                  <a:pos x="0" y="403"/>
                </a:cxn>
                <a:cxn ang="0">
                  <a:pos x="6" y="389"/>
                </a:cxn>
                <a:cxn ang="0">
                  <a:pos x="18" y="383"/>
                </a:cxn>
                <a:cxn ang="0">
                  <a:pos x="24" y="376"/>
                </a:cxn>
                <a:cxn ang="0">
                  <a:pos x="31" y="0"/>
                </a:cxn>
                <a:cxn ang="0">
                  <a:pos x="1158" y="0"/>
                </a:cxn>
                <a:cxn ang="0">
                  <a:pos x="1164" y="7"/>
                </a:cxn>
                <a:cxn ang="0">
                  <a:pos x="1177" y="14"/>
                </a:cxn>
                <a:cxn ang="0">
                  <a:pos x="1183" y="27"/>
                </a:cxn>
                <a:cxn ang="0">
                  <a:pos x="1183" y="54"/>
                </a:cxn>
                <a:cxn ang="0">
                  <a:pos x="1177" y="68"/>
                </a:cxn>
                <a:cxn ang="0">
                  <a:pos x="1164" y="74"/>
                </a:cxn>
                <a:cxn ang="0">
                  <a:pos x="1158" y="81"/>
                </a:cxn>
                <a:cxn ang="0">
                  <a:pos x="31" y="81"/>
                </a:cxn>
                <a:cxn ang="0">
                  <a:pos x="6" y="68"/>
                </a:cxn>
                <a:cxn ang="0">
                  <a:pos x="0" y="61"/>
                </a:cxn>
                <a:cxn ang="0">
                  <a:pos x="0" y="21"/>
                </a:cxn>
                <a:cxn ang="0">
                  <a:pos x="6" y="14"/>
                </a:cxn>
                <a:cxn ang="0">
                  <a:pos x="31" y="0"/>
                </a:cxn>
              </a:cxnLst>
              <a:rect l="0" t="0" r="r" b="b"/>
              <a:pathLst>
                <a:path w="1183" h="457">
                  <a:moveTo>
                    <a:pt x="24" y="376"/>
                  </a:moveTo>
                  <a:lnTo>
                    <a:pt x="1158" y="376"/>
                  </a:lnTo>
                  <a:lnTo>
                    <a:pt x="1164" y="383"/>
                  </a:lnTo>
                  <a:lnTo>
                    <a:pt x="1177" y="389"/>
                  </a:lnTo>
                  <a:lnTo>
                    <a:pt x="1183" y="403"/>
                  </a:lnTo>
                  <a:lnTo>
                    <a:pt x="1183" y="430"/>
                  </a:lnTo>
                  <a:lnTo>
                    <a:pt x="1177" y="443"/>
                  </a:lnTo>
                  <a:lnTo>
                    <a:pt x="1164" y="450"/>
                  </a:lnTo>
                  <a:lnTo>
                    <a:pt x="1158" y="457"/>
                  </a:lnTo>
                  <a:lnTo>
                    <a:pt x="31" y="457"/>
                  </a:lnTo>
                  <a:lnTo>
                    <a:pt x="6" y="443"/>
                  </a:lnTo>
                  <a:lnTo>
                    <a:pt x="0" y="436"/>
                  </a:lnTo>
                  <a:lnTo>
                    <a:pt x="0" y="403"/>
                  </a:lnTo>
                  <a:lnTo>
                    <a:pt x="6" y="389"/>
                  </a:lnTo>
                  <a:lnTo>
                    <a:pt x="18" y="383"/>
                  </a:lnTo>
                  <a:lnTo>
                    <a:pt x="24" y="376"/>
                  </a:lnTo>
                  <a:close/>
                  <a:moveTo>
                    <a:pt x="31" y="0"/>
                  </a:moveTo>
                  <a:lnTo>
                    <a:pt x="1158" y="0"/>
                  </a:lnTo>
                  <a:lnTo>
                    <a:pt x="1164" y="7"/>
                  </a:lnTo>
                  <a:lnTo>
                    <a:pt x="1177" y="14"/>
                  </a:lnTo>
                  <a:lnTo>
                    <a:pt x="1183" y="27"/>
                  </a:lnTo>
                  <a:lnTo>
                    <a:pt x="1183" y="54"/>
                  </a:lnTo>
                  <a:lnTo>
                    <a:pt x="1177" y="68"/>
                  </a:lnTo>
                  <a:lnTo>
                    <a:pt x="1164" y="74"/>
                  </a:lnTo>
                  <a:lnTo>
                    <a:pt x="1158" y="81"/>
                  </a:lnTo>
                  <a:lnTo>
                    <a:pt x="31" y="81"/>
                  </a:lnTo>
                  <a:lnTo>
                    <a:pt x="6" y="68"/>
                  </a:lnTo>
                  <a:lnTo>
                    <a:pt x="0" y="61"/>
                  </a:lnTo>
                  <a:lnTo>
                    <a:pt x="0" y="21"/>
                  </a:lnTo>
                  <a:lnTo>
                    <a:pt x="6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5" name="Freeform 37"/>
            <p:cNvSpPr>
              <a:spLocks noEditPoints="1"/>
            </p:cNvSpPr>
            <p:nvPr/>
          </p:nvSpPr>
          <p:spPr bwMode="auto">
            <a:xfrm>
              <a:off x="14882" y="2347"/>
              <a:ext cx="1226" cy="1408"/>
            </a:xfrm>
            <a:custGeom>
              <a:avLst/>
              <a:gdLst/>
              <a:ahLst/>
              <a:cxnLst>
                <a:cxn ang="0">
                  <a:pos x="757" y="47"/>
                </a:cxn>
                <a:cxn ang="0">
                  <a:pos x="671" y="60"/>
                </a:cxn>
                <a:cxn ang="0">
                  <a:pos x="579" y="94"/>
                </a:cxn>
                <a:cxn ang="0">
                  <a:pos x="486" y="154"/>
                </a:cxn>
                <a:cxn ang="0">
                  <a:pos x="400" y="241"/>
                </a:cxn>
                <a:cxn ang="0">
                  <a:pos x="320" y="349"/>
                </a:cxn>
                <a:cxn ang="0">
                  <a:pos x="252" y="489"/>
                </a:cxn>
                <a:cxn ang="0">
                  <a:pos x="203" y="630"/>
                </a:cxn>
                <a:cxn ang="0">
                  <a:pos x="178" y="764"/>
                </a:cxn>
                <a:cxn ang="0">
                  <a:pos x="166" y="872"/>
                </a:cxn>
                <a:cxn ang="0">
                  <a:pos x="160" y="946"/>
                </a:cxn>
                <a:cxn ang="0">
                  <a:pos x="172" y="1066"/>
                </a:cxn>
                <a:cxn ang="0">
                  <a:pos x="197" y="1167"/>
                </a:cxn>
                <a:cxn ang="0">
                  <a:pos x="246" y="1247"/>
                </a:cxn>
                <a:cxn ang="0">
                  <a:pos x="301" y="1308"/>
                </a:cxn>
                <a:cxn ang="0">
                  <a:pos x="375" y="1341"/>
                </a:cxn>
                <a:cxn ang="0">
                  <a:pos x="462" y="1355"/>
                </a:cxn>
                <a:cxn ang="0">
                  <a:pos x="573" y="1335"/>
                </a:cxn>
                <a:cxn ang="0">
                  <a:pos x="677" y="1281"/>
                </a:cxn>
                <a:cxn ang="0">
                  <a:pos x="770" y="1207"/>
                </a:cxn>
                <a:cxn ang="0">
                  <a:pos x="844" y="1120"/>
                </a:cxn>
                <a:cxn ang="0">
                  <a:pos x="930" y="972"/>
                </a:cxn>
                <a:cxn ang="0">
                  <a:pos x="998" y="818"/>
                </a:cxn>
                <a:cxn ang="0">
                  <a:pos x="1035" y="677"/>
                </a:cxn>
                <a:cxn ang="0">
                  <a:pos x="1059" y="543"/>
                </a:cxn>
                <a:cxn ang="0">
                  <a:pos x="1066" y="442"/>
                </a:cxn>
                <a:cxn ang="0">
                  <a:pos x="1053" y="328"/>
                </a:cxn>
                <a:cxn ang="0">
                  <a:pos x="1029" y="235"/>
                </a:cxn>
                <a:cxn ang="0">
                  <a:pos x="992" y="167"/>
                </a:cxn>
                <a:cxn ang="0">
                  <a:pos x="942" y="114"/>
                </a:cxn>
                <a:cxn ang="0">
                  <a:pos x="881" y="74"/>
                </a:cxn>
                <a:cxn ang="0">
                  <a:pos x="819" y="53"/>
                </a:cxn>
                <a:cxn ang="0">
                  <a:pos x="757" y="47"/>
                </a:cxn>
                <a:cxn ang="0">
                  <a:pos x="776" y="0"/>
                </a:cxn>
                <a:cxn ang="0">
                  <a:pos x="899" y="20"/>
                </a:cxn>
                <a:cxn ang="0">
                  <a:pos x="1010" y="67"/>
                </a:cxn>
                <a:cxn ang="0">
                  <a:pos x="1096" y="147"/>
                </a:cxn>
                <a:cxn ang="0">
                  <a:pos x="1164" y="248"/>
                </a:cxn>
                <a:cxn ang="0">
                  <a:pos x="1213" y="375"/>
                </a:cxn>
                <a:cxn ang="0">
                  <a:pos x="1226" y="523"/>
                </a:cxn>
                <a:cxn ang="0">
                  <a:pos x="1207" y="691"/>
                </a:cxn>
                <a:cxn ang="0">
                  <a:pos x="1158" y="858"/>
                </a:cxn>
                <a:cxn ang="0">
                  <a:pos x="1084" y="1006"/>
                </a:cxn>
                <a:cxn ang="0">
                  <a:pos x="979" y="1140"/>
                </a:cxn>
                <a:cxn ang="0">
                  <a:pos x="862" y="1247"/>
                </a:cxn>
                <a:cxn ang="0">
                  <a:pos x="733" y="1335"/>
                </a:cxn>
                <a:cxn ang="0">
                  <a:pos x="597" y="1388"/>
                </a:cxn>
                <a:cxn ang="0">
                  <a:pos x="456" y="1408"/>
                </a:cxn>
                <a:cxn ang="0">
                  <a:pos x="351" y="1395"/>
                </a:cxn>
                <a:cxn ang="0">
                  <a:pos x="252" y="1361"/>
                </a:cxn>
                <a:cxn ang="0">
                  <a:pos x="166" y="1308"/>
                </a:cxn>
                <a:cxn ang="0">
                  <a:pos x="98" y="1227"/>
                </a:cxn>
                <a:cxn ang="0">
                  <a:pos x="43" y="1133"/>
                </a:cxn>
                <a:cxn ang="0">
                  <a:pos x="12" y="1019"/>
                </a:cxn>
                <a:cxn ang="0">
                  <a:pos x="0" y="892"/>
                </a:cxn>
                <a:cxn ang="0">
                  <a:pos x="18" y="724"/>
                </a:cxn>
                <a:cxn ang="0">
                  <a:pos x="67" y="563"/>
                </a:cxn>
                <a:cxn ang="0">
                  <a:pos x="147" y="409"/>
                </a:cxn>
                <a:cxn ang="0">
                  <a:pos x="246" y="275"/>
                </a:cxn>
                <a:cxn ang="0">
                  <a:pos x="363" y="161"/>
                </a:cxn>
                <a:cxn ang="0">
                  <a:pos x="493" y="74"/>
                </a:cxn>
                <a:cxn ang="0">
                  <a:pos x="634" y="20"/>
                </a:cxn>
                <a:cxn ang="0">
                  <a:pos x="776" y="0"/>
                </a:cxn>
              </a:cxnLst>
              <a:rect l="0" t="0" r="r" b="b"/>
              <a:pathLst>
                <a:path w="1226" h="1408">
                  <a:moveTo>
                    <a:pt x="757" y="47"/>
                  </a:moveTo>
                  <a:lnTo>
                    <a:pt x="671" y="60"/>
                  </a:lnTo>
                  <a:lnTo>
                    <a:pt x="579" y="94"/>
                  </a:lnTo>
                  <a:lnTo>
                    <a:pt x="486" y="154"/>
                  </a:lnTo>
                  <a:lnTo>
                    <a:pt x="400" y="241"/>
                  </a:lnTo>
                  <a:lnTo>
                    <a:pt x="320" y="349"/>
                  </a:lnTo>
                  <a:lnTo>
                    <a:pt x="252" y="489"/>
                  </a:lnTo>
                  <a:lnTo>
                    <a:pt x="203" y="630"/>
                  </a:lnTo>
                  <a:lnTo>
                    <a:pt x="178" y="764"/>
                  </a:lnTo>
                  <a:lnTo>
                    <a:pt x="166" y="872"/>
                  </a:lnTo>
                  <a:lnTo>
                    <a:pt x="160" y="946"/>
                  </a:lnTo>
                  <a:lnTo>
                    <a:pt x="172" y="1066"/>
                  </a:lnTo>
                  <a:lnTo>
                    <a:pt x="197" y="1167"/>
                  </a:lnTo>
                  <a:lnTo>
                    <a:pt x="246" y="1247"/>
                  </a:lnTo>
                  <a:lnTo>
                    <a:pt x="301" y="1308"/>
                  </a:lnTo>
                  <a:lnTo>
                    <a:pt x="375" y="1341"/>
                  </a:lnTo>
                  <a:lnTo>
                    <a:pt x="462" y="1355"/>
                  </a:lnTo>
                  <a:lnTo>
                    <a:pt x="573" y="1335"/>
                  </a:lnTo>
                  <a:lnTo>
                    <a:pt x="677" y="1281"/>
                  </a:lnTo>
                  <a:lnTo>
                    <a:pt x="770" y="1207"/>
                  </a:lnTo>
                  <a:lnTo>
                    <a:pt x="844" y="1120"/>
                  </a:lnTo>
                  <a:lnTo>
                    <a:pt x="930" y="972"/>
                  </a:lnTo>
                  <a:lnTo>
                    <a:pt x="998" y="818"/>
                  </a:lnTo>
                  <a:lnTo>
                    <a:pt x="1035" y="677"/>
                  </a:lnTo>
                  <a:lnTo>
                    <a:pt x="1059" y="543"/>
                  </a:lnTo>
                  <a:lnTo>
                    <a:pt x="1066" y="442"/>
                  </a:lnTo>
                  <a:lnTo>
                    <a:pt x="1053" y="328"/>
                  </a:lnTo>
                  <a:lnTo>
                    <a:pt x="1029" y="235"/>
                  </a:lnTo>
                  <a:lnTo>
                    <a:pt x="992" y="167"/>
                  </a:lnTo>
                  <a:lnTo>
                    <a:pt x="942" y="114"/>
                  </a:lnTo>
                  <a:lnTo>
                    <a:pt x="881" y="74"/>
                  </a:lnTo>
                  <a:lnTo>
                    <a:pt x="819" y="53"/>
                  </a:lnTo>
                  <a:lnTo>
                    <a:pt x="757" y="47"/>
                  </a:lnTo>
                  <a:close/>
                  <a:moveTo>
                    <a:pt x="776" y="0"/>
                  </a:moveTo>
                  <a:lnTo>
                    <a:pt x="899" y="20"/>
                  </a:lnTo>
                  <a:lnTo>
                    <a:pt x="1010" y="67"/>
                  </a:lnTo>
                  <a:lnTo>
                    <a:pt x="1096" y="147"/>
                  </a:lnTo>
                  <a:lnTo>
                    <a:pt x="1164" y="248"/>
                  </a:lnTo>
                  <a:lnTo>
                    <a:pt x="1213" y="375"/>
                  </a:lnTo>
                  <a:lnTo>
                    <a:pt x="1226" y="523"/>
                  </a:lnTo>
                  <a:lnTo>
                    <a:pt x="1207" y="691"/>
                  </a:lnTo>
                  <a:lnTo>
                    <a:pt x="1158" y="858"/>
                  </a:lnTo>
                  <a:lnTo>
                    <a:pt x="1084" y="1006"/>
                  </a:lnTo>
                  <a:lnTo>
                    <a:pt x="979" y="1140"/>
                  </a:lnTo>
                  <a:lnTo>
                    <a:pt x="862" y="1247"/>
                  </a:lnTo>
                  <a:lnTo>
                    <a:pt x="733" y="1335"/>
                  </a:lnTo>
                  <a:lnTo>
                    <a:pt x="597" y="1388"/>
                  </a:lnTo>
                  <a:lnTo>
                    <a:pt x="456" y="1408"/>
                  </a:lnTo>
                  <a:lnTo>
                    <a:pt x="351" y="1395"/>
                  </a:lnTo>
                  <a:lnTo>
                    <a:pt x="252" y="1361"/>
                  </a:lnTo>
                  <a:lnTo>
                    <a:pt x="166" y="1308"/>
                  </a:lnTo>
                  <a:lnTo>
                    <a:pt x="98" y="1227"/>
                  </a:lnTo>
                  <a:lnTo>
                    <a:pt x="43" y="1133"/>
                  </a:lnTo>
                  <a:lnTo>
                    <a:pt x="12" y="1019"/>
                  </a:lnTo>
                  <a:lnTo>
                    <a:pt x="0" y="892"/>
                  </a:lnTo>
                  <a:lnTo>
                    <a:pt x="18" y="724"/>
                  </a:lnTo>
                  <a:lnTo>
                    <a:pt x="67" y="563"/>
                  </a:lnTo>
                  <a:lnTo>
                    <a:pt x="147" y="409"/>
                  </a:lnTo>
                  <a:lnTo>
                    <a:pt x="246" y="275"/>
                  </a:lnTo>
                  <a:lnTo>
                    <a:pt x="363" y="161"/>
                  </a:lnTo>
                  <a:lnTo>
                    <a:pt x="493" y="74"/>
                  </a:lnTo>
                  <a:lnTo>
                    <a:pt x="634" y="20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6" name="Freeform 38"/>
            <p:cNvSpPr>
              <a:spLocks/>
            </p:cNvSpPr>
            <p:nvPr/>
          </p:nvSpPr>
          <p:spPr bwMode="auto">
            <a:xfrm>
              <a:off x="16391" y="2266"/>
              <a:ext cx="413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7" y="0"/>
                </a:cxn>
                <a:cxn ang="0">
                  <a:pos x="413" y="7"/>
                </a:cxn>
                <a:cxn ang="0">
                  <a:pos x="413" y="27"/>
                </a:cxn>
                <a:cxn ang="0">
                  <a:pos x="388" y="54"/>
                </a:cxn>
                <a:cxn ang="0">
                  <a:pos x="290" y="181"/>
                </a:cxn>
                <a:cxn ang="0">
                  <a:pos x="222" y="322"/>
                </a:cxn>
                <a:cxn ang="0">
                  <a:pos x="167" y="477"/>
                </a:cxn>
                <a:cxn ang="0">
                  <a:pos x="130" y="638"/>
                </a:cxn>
                <a:cxn ang="0">
                  <a:pos x="111" y="799"/>
                </a:cxn>
                <a:cxn ang="0">
                  <a:pos x="105" y="966"/>
                </a:cxn>
                <a:cxn ang="0">
                  <a:pos x="111" y="1120"/>
                </a:cxn>
                <a:cxn ang="0">
                  <a:pos x="130" y="1281"/>
                </a:cxn>
                <a:cxn ang="0">
                  <a:pos x="160" y="1442"/>
                </a:cxn>
                <a:cxn ang="0">
                  <a:pos x="210" y="1597"/>
                </a:cxn>
                <a:cxn ang="0">
                  <a:pos x="284" y="1744"/>
                </a:cxn>
                <a:cxn ang="0">
                  <a:pos x="382" y="1872"/>
                </a:cxn>
                <a:cxn ang="0">
                  <a:pos x="407" y="1899"/>
                </a:cxn>
                <a:cxn ang="0">
                  <a:pos x="407" y="1905"/>
                </a:cxn>
                <a:cxn ang="0">
                  <a:pos x="413" y="1905"/>
                </a:cxn>
                <a:cxn ang="0">
                  <a:pos x="413" y="1925"/>
                </a:cxn>
                <a:cxn ang="0">
                  <a:pos x="407" y="1932"/>
                </a:cxn>
                <a:cxn ang="0">
                  <a:pos x="395" y="1932"/>
                </a:cxn>
                <a:cxn ang="0">
                  <a:pos x="376" y="1925"/>
                </a:cxn>
                <a:cxn ang="0">
                  <a:pos x="339" y="1892"/>
                </a:cxn>
                <a:cxn ang="0">
                  <a:pos x="290" y="1845"/>
                </a:cxn>
                <a:cxn ang="0">
                  <a:pos x="234" y="1771"/>
                </a:cxn>
                <a:cxn ang="0">
                  <a:pos x="173" y="1684"/>
                </a:cxn>
                <a:cxn ang="0">
                  <a:pos x="117" y="1570"/>
                </a:cxn>
                <a:cxn ang="0">
                  <a:pos x="56" y="1402"/>
                </a:cxn>
                <a:cxn ang="0">
                  <a:pos x="25" y="1241"/>
                </a:cxn>
                <a:cxn ang="0">
                  <a:pos x="6" y="1094"/>
                </a:cxn>
                <a:cxn ang="0">
                  <a:pos x="0" y="966"/>
                </a:cxn>
                <a:cxn ang="0">
                  <a:pos x="6" y="839"/>
                </a:cxn>
                <a:cxn ang="0">
                  <a:pos x="19" y="691"/>
                </a:cxn>
                <a:cxn ang="0">
                  <a:pos x="56" y="537"/>
                </a:cxn>
                <a:cxn ang="0">
                  <a:pos x="111" y="376"/>
                </a:cxn>
                <a:cxn ang="0">
                  <a:pos x="167" y="262"/>
                </a:cxn>
                <a:cxn ang="0">
                  <a:pos x="228" y="168"/>
                </a:cxn>
                <a:cxn ang="0">
                  <a:pos x="284" y="94"/>
                </a:cxn>
                <a:cxn ang="0">
                  <a:pos x="339" y="47"/>
                </a:cxn>
                <a:cxn ang="0">
                  <a:pos x="376" y="14"/>
                </a:cxn>
                <a:cxn ang="0">
                  <a:pos x="395" y="0"/>
                </a:cxn>
              </a:cxnLst>
              <a:rect l="0" t="0" r="r" b="b"/>
              <a:pathLst>
                <a:path w="413" h="1932">
                  <a:moveTo>
                    <a:pt x="395" y="0"/>
                  </a:moveTo>
                  <a:lnTo>
                    <a:pt x="407" y="0"/>
                  </a:lnTo>
                  <a:lnTo>
                    <a:pt x="413" y="7"/>
                  </a:lnTo>
                  <a:lnTo>
                    <a:pt x="413" y="27"/>
                  </a:lnTo>
                  <a:lnTo>
                    <a:pt x="388" y="54"/>
                  </a:lnTo>
                  <a:lnTo>
                    <a:pt x="290" y="181"/>
                  </a:lnTo>
                  <a:lnTo>
                    <a:pt x="222" y="322"/>
                  </a:lnTo>
                  <a:lnTo>
                    <a:pt x="167" y="477"/>
                  </a:lnTo>
                  <a:lnTo>
                    <a:pt x="130" y="638"/>
                  </a:lnTo>
                  <a:lnTo>
                    <a:pt x="111" y="799"/>
                  </a:lnTo>
                  <a:lnTo>
                    <a:pt x="105" y="966"/>
                  </a:lnTo>
                  <a:lnTo>
                    <a:pt x="111" y="1120"/>
                  </a:lnTo>
                  <a:lnTo>
                    <a:pt x="130" y="1281"/>
                  </a:lnTo>
                  <a:lnTo>
                    <a:pt x="160" y="1442"/>
                  </a:lnTo>
                  <a:lnTo>
                    <a:pt x="210" y="1597"/>
                  </a:lnTo>
                  <a:lnTo>
                    <a:pt x="284" y="1744"/>
                  </a:lnTo>
                  <a:lnTo>
                    <a:pt x="382" y="1872"/>
                  </a:lnTo>
                  <a:lnTo>
                    <a:pt x="407" y="1899"/>
                  </a:lnTo>
                  <a:lnTo>
                    <a:pt x="407" y="1905"/>
                  </a:lnTo>
                  <a:lnTo>
                    <a:pt x="413" y="1905"/>
                  </a:lnTo>
                  <a:lnTo>
                    <a:pt x="413" y="1925"/>
                  </a:lnTo>
                  <a:lnTo>
                    <a:pt x="407" y="1932"/>
                  </a:lnTo>
                  <a:lnTo>
                    <a:pt x="395" y="1932"/>
                  </a:lnTo>
                  <a:lnTo>
                    <a:pt x="376" y="1925"/>
                  </a:lnTo>
                  <a:lnTo>
                    <a:pt x="339" y="1892"/>
                  </a:lnTo>
                  <a:lnTo>
                    <a:pt x="290" y="1845"/>
                  </a:lnTo>
                  <a:lnTo>
                    <a:pt x="234" y="1771"/>
                  </a:lnTo>
                  <a:lnTo>
                    <a:pt x="173" y="1684"/>
                  </a:lnTo>
                  <a:lnTo>
                    <a:pt x="117" y="1570"/>
                  </a:lnTo>
                  <a:lnTo>
                    <a:pt x="56" y="1402"/>
                  </a:lnTo>
                  <a:lnTo>
                    <a:pt x="25" y="1241"/>
                  </a:lnTo>
                  <a:lnTo>
                    <a:pt x="6" y="1094"/>
                  </a:lnTo>
                  <a:lnTo>
                    <a:pt x="0" y="966"/>
                  </a:lnTo>
                  <a:lnTo>
                    <a:pt x="6" y="839"/>
                  </a:lnTo>
                  <a:lnTo>
                    <a:pt x="19" y="691"/>
                  </a:lnTo>
                  <a:lnTo>
                    <a:pt x="56" y="537"/>
                  </a:lnTo>
                  <a:lnTo>
                    <a:pt x="111" y="376"/>
                  </a:lnTo>
                  <a:lnTo>
                    <a:pt x="167" y="262"/>
                  </a:lnTo>
                  <a:lnTo>
                    <a:pt x="228" y="168"/>
                  </a:lnTo>
                  <a:lnTo>
                    <a:pt x="284" y="94"/>
                  </a:lnTo>
                  <a:lnTo>
                    <a:pt x="339" y="47"/>
                  </a:lnTo>
                  <a:lnTo>
                    <a:pt x="376" y="1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7" name="Freeform 39"/>
            <p:cNvSpPr>
              <a:spLocks/>
            </p:cNvSpPr>
            <p:nvPr/>
          </p:nvSpPr>
          <p:spPr bwMode="auto">
            <a:xfrm>
              <a:off x="16989" y="2863"/>
              <a:ext cx="955" cy="872"/>
            </a:xfrm>
            <a:custGeom>
              <a:avLst/>
              <a:gdLst/>
              <a:ahLst/>
              <a:cxnLst>
                <a:cxn ang="0">
                  <a:pos x="246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8" y="47"/>
                </a:cxn>
                <a:cxn ang="0">
                  <a:pos x="629" y="0"/>
                </a:cxn>
                <a:cxn ang="0">
                  <a:pos x="776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2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4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6" y="825"/>
                </a:cxn>
                <a:cxn ang="0">
                  <a:pos x="573" y="711"/>
                </a:cxn>
                <a:cxn ang="0">
                  <a:pos x="579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8" y="87"/>
                </a:cxn>
                <a:cxn ang="0">
                  <a:pos x="370" y="188"/>
                </a:cxn>
                <a:cxn ang="0">
                  <a:pos x="320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3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0" y="859"/>
                </a:cxn>
                <a:cxn ang="0">
                  <a:pos x="117" y="866"/>
                </a:cxn>
                <a:cxn ang="0">
                  <a:pos x="92" y="845"/>
                </a:cxn>
                <a:cxn ang="0">
                  <a:pos x="80" y="805"/>
                </a:cxn>
                <a:cxn ang="0">
                  <a:pos x="92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0" y="155"/>
                </a:cxn>
                <a:cxn ang="0">
                  <a:pos x="234" y="74"/>
                </a:cxn>
                <a:cxn ang="0">
                  <a:pos x="203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49" y="289"/>
                </a:cxn>
                <a:cxn ang="0">
                  <a:pos x="43" y="309"/>
                </a:cxn>
                <a:cxn ang="0">
                  <a:pos x="12" y="316"/>
                </a:cxn>
                <a:cxn ang="0">
                  <a:pos x="0" y="295"/>
                </a:cxn>
                <a:cxn ang="0">
                  <a:pos x="18" y="222"/>
                </a:cxn>
                <a:cxn ang="0">
                  <a:pos x="55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6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1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8" y="47"/>
                  </a:lnTo>
                  <a:lnTo>
                    <a:pt x="542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6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0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2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6" y="812"/>
                  </a:lnTo>
                  <a:lnTo>
                    <a:pt x="715" y="832"/>
                  </a:lnTo>
                  <a:lnTo>
                    <a:pt x="733" y="832"/>
                  </a:lnTo>
                  <a:lnTo>
                    <a:pt x="795" y="812"/>
                  </a:lnTo>
                  <a:lnTo>
                    <a:pt x="844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4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59" y="859"/>
                  </a:lnTo>
                  <a:lnTo>
                    <a:pt x="616" y="825"/>
                  </a:lnTo>
                  <a:lnTo>
                    <a:pt x="585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79" y="671"/>
                  </a:lnTo>
                  <a:lnTo>
                    <a:pt x="585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59" y="416"/>
                  </a:lnTo>
                  <a:lnTo>
                    <a:pt x="684" y="329"/>
                  </a:lnTo>
                  <a:lnTo>
                    <a:pt x="702" y="242"/>
                  </a:lnTo>
                  <a:lnTo>
                    <a:pt x="709" y="175"/>
                  </a:lnTo>
                  <a:lnTo>
                    <a:pt x="702" y="128"/>
                  </a:lnTo>
                  <a:lnTo>
                    <a:pt x="690" y="87"/>
                  </a:lnTo>
                  <a:lnTo>
                    <a:pt x="659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8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0" y="275"/>
                  </a:lnTo>
                  <a:lnTo>
                    <a:pt x="314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3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3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0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2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6" y="785"/>
                  </a:lnTo>
                  <a:lnTo>
                    <a:pt x="92" y="772"/>
                  </a:lnTo>
                  <a:lnTo>
                    <a:pt x="92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0" y="155"/>
                  </a:lnTo>
                  <a:lnTo>
                    <a:pt x="240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3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5" y="269"/>
                  </a:lnTo>
                  <a:lnTo>
                    <a:pt x="49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2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8" y="222"/>
                  </a:lnTo>
                  <a:lnTo>
                    <a:pt x="31" y="161"/>
                  </a:lnTo>
                  <a:lnTo>
                    <a:pt x="55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8" name="Freeform 40"/>
            <p:cNvSpPr>
              <a:spLocks/>
            </p:cNvSpPr>
            <p:nvPr/>
          </p:nvSpPr>
          <p:spPr bwMode="auto">
            <a:xfrm>
              <a:off x="18234" y="2367"/>
              <a:ext cx="394" cy="1341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1194"/>
                </a:cxn>
                <a:cxn ang="0">
                  <a:pos x="265" y="1248"/>
                </a:cxn>
                <a:cxn ang="0">
                  <a:pos x="283" y="1268"/>
                </a:cxn>
                <a:cxn ang="0">
                  <a:pos x="326" y="1281"/>
                </a:cxn>
                <a:cxn ang="0">
                  <a:pos x="394" y="1281"/>
                </a:cxn>
                <a:cxn ang="0">
                  <a:pos x="394" y="1341"/>
                </a:cxn>
                <a:cxn ang="0">
                  <a:pos x="0" y="1341"/>
                </a:cxn>
                <a:cxn ang="0">
                  <a:pos x="0" y="1281"/>
                </a:cxn>
                <a:cxn ang="0">
                  <a:pos x="68" y="1281"/>
                </a:cxn>
                <a:cxn ang="0">
                  <a:pos x="111" y="1268"/>
                </a:cxn>
                <a:cxn ang="0">
                  <a:pos x="129" y="1248"/>
                </a:cxn>
                <a:cxn ang="0">
                  <a:pos x="135" y="1194"/>
                </a:cxn>
                <a:cxn ang="0">
                  <a:pos x="135" y="188"/>
                </a:cxn>
                <a:cxn ang="0">
                  <a:pos x="129" y="134"/>
                </a:cxn>
                <a:cxn ang="0">
                  <a:pos x="117" y="101"/>
                </a:cxn>
                <a:cxn ang="0">
                  <a:pos x="74" y="87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394" h="1341">
                  <a:moveTo>
                    <a:pt x="259" y="0"/>
                  </a:moveTo>
                  <a:lnTo>
                    <a:pt x="259" y="1194"/>
                  </a:lnTo>
                  <a:lnTo>
                    <a:pt x="265" y="1248"/>
                  </a:lnTo>
                  <a:lnTo>
                    <a:pt x="283" y="1268"/>
                  </a:lnTo>
                  <a:lnTo>
                    <a:pt x="326" y="1281"/>
                  </a:lnTo>
                  <a:lnTo>
                    <a:pt x="394" y="1281"/>
                  </a:lnTo>
                  <a:lnTo>
                    <a:pt x="394" y="1341"/>
                  </a:lnTo>
                  <a:lnTo>
                    <a:pt x="0" y="1341"/>
                  </a:lnTo>
                  <a:lnTo>
                    <a:pt x="0" y="1281"/>
                  </a:lnTo>
                  <a:lnTo>
                    <a:pt x="68" y="1281"/>
                  </a:lnTo>
                  <a:lnTo>
                    <a:pt x="111" y="1268"/>
                  </a:lnTo>
                  <a:lnTo>
                    <a:pt x="129" y="1248"/>
                  </a:lnTo>
                  <a:lnTo>
                    <a:pt x="135" y="1194"/>
                  </a:lnTo>
                  <a:lnTo>
                    <a:pt x="135" y="188"/>
                  </a:lnTo>
                  <a:lnTo>
                    <a:pt x="129" y="134"/>
                  </a:lnTo>
                  <a:lnTo>
                    <a:pt x="117" y="101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09" name="Freeform 41"/>
            <p:cNvSpPr>
              <a:spLocks noEditPoints="1"/>
            </p:cNvSpPr>
            <p:nvPr/>
          </p:nvSpPr>
          <p:spPr bwMode="auto">
            <a:xfrm>
              <a:off x="18764" y="2843"/>
              <a:ext cx="788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6" y="839"/>
                </a:cxn>
                <a:cxn ang="0">
                  <a:pos x="468" y="832"/>
                </a:cxn>
                <a:cxn ang="0">
                  <a:pos x="530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4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7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1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8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1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7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8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6" y="839"/>
                  </a:lnTo>
                  <a:lnTo>
                    <a:pt x="468" y="832"/>
                  </a:lnTo>
                  <a:lnTo>
                    <a:pt x="530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4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7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1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8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1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7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0" name="Freeform 42"/>
            <p:cNvSpPr>
              <a:spLocks noEditPoints="1"/>
            </p:cNvSpPr>
            <p:nvPr/>
          </p:nvSpPr>
          <p:spPr bwMode="auto">
            <a:xfrm>
              <a:off x="19639" y="2830"/>
              <a:ext cx="819" cy="1288"/>
            </a:xfrm>
            <a:custGeom>
              <a:avLst/>
              <a:gdLst/>
              <a:ahLst/>
              <a:cxnLst>
                <a:cxn ang="0">
                  <a:pos x="154" y="919"/>
                </a:cxn>
                <a:cxn ang="0">
                  <a:pos x="123" y="1093"/>
                </a:cxn>
                <a:cxn ang="0">
                  <a:pos x="314" y="1221"/>
                </a:cxn>
                <a:cxn ang="0">
                  <a:pos x="597" y="1194"/>
                </a:cxn>
                <a:cxn ang="0">
                  <a:pos x="715" y="1033"/>
                </a:cxn>
                <a:cxn ang="0">
                  <a:pos x="622" y="899"/>
                </a:cxn>
                <a:cxn ang="0">
                  <a:pos x="259" y="865"/>
                </a:cxn>
                <a:cxn ang="0">
                  <a:pos x="283" y="107"/>
                </a:cxn>
                <a:cxn ang="0">
                  <a:pos x="215" y="208"/>
                </a:cxn>
                <a:cxn ang="0">
                  <a:pos x="222" y="422"/>
                </a:cxn>
                <a:cxn ang="0">
                  <a:pos x="308" y="536"/>
                </a:cxn>
                <a:cxn ang="0">
                  <a:pos x="406" y="550"/>
                </a:cxn>
                <a:cxn ang="0">
                  <a:pos x="511" y="422"/>
                </a:cxn>
                <a:cxn ang="0">
                  <a:pos x="511" y="248"/>
                </a:cxn>
                <a:cxn ang="0">
                  <a:pos x="462" y="114"/>
                </a:cxn>
                <a:cxn ang="0">
                  <a:pos x="727" y="0"/>
                </a:cxn>
                <a:cxn ang="0">
                  <a:pos x="807" y="40"/>
                </a:cxn>
                <a:cxn ang="0">
                  <a:pos x="813" y="127"/>
                </a:cxn>
                <a:cxn ang="0">
                  <a:pos x="782" y="154"/>
                </a:cxn>
                <a:cxn ang="0">
                  <a:pos x="733" y="134"/>
                </a:cxn>
                <a:cxn ang="0">
                  <a:pos x="727" y="67"/>
                </a:cxn>
                <a:cxn ang="0">
                  <a:pos x="733" y="47"/>
                </a:cxn>
                <a:cxn ang="0">
                  <a:pos x="573" y="120"/>
                </a:cxn>
                <a:cxn ang="0">
                  <a:pos x="647" y="308"/>
                </a:cxn>
                <a:cxn ang="0">
                  <a:pos x="530" y="536"/>
                </a:cxn>
                <a:cxn ang="0">
                  <a:pos x="314" y="583"/>
                </a:cxn>
                <a:cxn ang="0">
                  <a:pos x="172" y="556"/>
                </a:cxn>
                <a:cxn ang="0">
                  <a:pos x="154" y="624"/>
                </a:cxn>
                <a:cxn ang="0">
                  <a:pos x="178" y="744"/>
                </a:cxn>
                <a:cxn ang="0">
                  <a:pos x="573" y="778"/>
                </a:cxn>
                <a:cxn ang="0">
                  <a:pos x="764" y="925"/>
                </a:cxn>
                <a:cxn ang="0">
                  <a:pos x="776" y="1107"/>
                </a:cxn>
                <a:cxn ang="0">
                  <a:pos x="591" y="1254"/>
                </a:cxn>
                <a:cxn ang="0">
                  <a:pos x="289" y="1281"/>
                </a:cxn>
                <a:cxn ang="0">
                  <a:pos x="55" y="1167"/>
                </a:cxn>
                <a:cxn ang="0">
                  <a:pos x="12" y="979"/>
                </a:cxn>
                <a:cxn ang="0">
                  <a:pos x="166" y="845"/>
                </a:cxn>
                <a:cxn ang="0">
                  <a:pos x="86" y="671"/>
                </a:cxn>
                <a:cxn ang="0">
                  <a:pos x="141" y="510"/>
                </a:cxn>
                <a:cxn ang="0">
                  <a:pos x="55" y="308"/>
                </a:cxn>
                <a:cxn ang="0">
                  <a:pos x="172" y="80"/>
                </a:cxn>
                <a:cxn ang="0">
                  <a:pos x="394" y="27"/>
                </a:cxn>
                <a:cxn ang="0">
                  <a:pos x="610" y="33"/>
                </a:cxn>
              </a:cxnLst>
              <a:rect l="0" t="0" r="r" b="b"/>
              <a:pathLst>
                <a:path w="819" h="1288">
                  <a:moveTo>
                    <a:pt x="259" y="865"/>
                  </a:moveTo>
                  <a:lnTo>
                    <a:pt x="203" y="885"/>
                  </a:lnTo>
                  <a:lnTo>
                    <a:pt x="154" y="919"/>
                  </a:lnTo>
                  <a:lnTo>
                    <a:pt x="123" y="972"/>
                  </a:lnTo>
                  <a:lnTo>
                    <a:pt x="111" y="1033"/>
                  </a:lnTo>
                  <a:lnTo>
                    <a:pt x="123" y="1093"/>
                  </a:lnTo>
                  <a:lnTo>
                    <a:pt x="166" y="1147"/>
                  </a:lnTo>
                  <a:lnTo>
                    <a:pt x="228" y="1194"/>
                  </a:lnTo>
                  <a:lnTo>
                    <a:pt x="314" y="1221"/>
                  </a:lnTo>
                  <a:lnTo>
                    <a:pt x="413" y="1234"/>
                  </a:lnTo>
                  <a:lnTo>
                    <a:pt x="511" y="1221"/>
                  </a:lnTo>
                  <a:lnTo>
                    <a:pt x="597" y="1194"/>
                  </a:lnTo>
                  <a:lnTo>
                    <a:pt x="659" y="1147"/>
                  </a:lnTo>
                  <a:lnTo>
                    <a:pt x="702" y="1093"/>
                  </a:lnTo>
                  <a:lnTo>
                    <a:pt x="715" y="1033"/>
                  </a:lnTo>
                  <a:lnTo>
                    <a:pt x="702" y="972"/>
                  </a:lnTo>
                  <a:lnTo>
                    <a:pt x="671" y="925"/>
                  </a:lnTo>
                  <a:lnTo>
                    <a:pt x="622" y="899"/>
                  </a:lnTo>
                  <a:lnTo>
                    <a:pt x="567" y="878"/>
                  </a:lnTo>
                  <a:lnTo>
                    <a:pt x="431" y="865"/>
                  </a:lnTo>
                  <a:lnTo>
                    <a:pt x="259" y="865"/>
                  </a:lnTo>
                  <a:close/>
                  <a:moveTo>
                    <a:pt x="363" y="74"/>
                  </a:moveTo>
                  <a:lnTo>
                    <a:pt x="320" y="80"/>
                  </a:lnTo>
                  <a:lnTo>
                    <a:pt x="283" y="107"/>
                  </a:lnTo>
                  <a:lnTo>
                    <a:pt x="252" y="134"/>
                  </a:lnTo>
                  <a:lnTo>
                    <a:pt x="240" y="154"/>
                  </a:lnTo>
                  <a:lnTo>
                    <a:pt x="215" y="208"/>
                  </a:lnTo>
                  <a:lnTo>
                    <a:pt x="209" y="261"/>
                  </a:lnTo>
                  <a:lnTo>
                    <a:pt x="209" y="342"/>
                  </a:lnTo>
                  <a:lnTo>
                    <a:pt x="222" y="422"/>
                  </a:lnTo>
                  <a:lnTo>
                    <a:pt x="240" y="469"/>
                  </a:lnTo>
                  <a:lnTo>
                    <a:pt x="265" y="510"/>
                  </a:lnTo>
                  <a:lnTo>
                    <a:pt x="308" y="536"/>
                  </a:lnTo>
                  <a:lnTo>
                    <a:pt x="363" y="550"/>
                  </a:lnTo>
                  <a:lnTo>
                    <a:pt x="363" y="556"/>
                  </a:lnTo>
                  <a:lnTo>
                    <a:pt x="406" y="550"/>
                  </a:lnTo>
                  <a:lnTo>
                    <a:pt x="443" y="530"/>
                  </a:lnTo>
                  <a:lnTo>
                    <a:pt x="474" y="503"/>
                  </a:lnTo>
                  <a:lnTo>
                    <a:pt x="511" y="422"/>
                  </a:lnTo>
                  <a:lnTo>
                    <a:pt x="517" y="369"/>
                  </a:lnTo>
                  <a:lnTo>
                    <a:pt x="517" y="288"/>
                  </a:lnTo>
                  <a:lnTo>
                    <a:pt x="511" y="248"/>
                  </a:lnTo>
                  <a:lnTo>
                    <a:pt x="505" y="201"/>
                  </a:lnTo>
                  <a:lnTo>
                    <a:pt x="487" y="154"/>
                  </a:lnTo>
                  <a:lnTo>
                    <a:pt x="462" y="114"/>
                  </a:lnTo>
                  <a:lnTo>
                    <a:pt x="419" y="87"/>
                  </a:lnTo>
                  <a:lnTo>
                    <a:pt x="363" y="74"/>
                  </a:lnTo>
                  <a:close/>
                  <a:moveTo>
                    <a:pt x="727" y="0"/>
                  </a:moveTo>
                  <a:lnTo>
                    <a:pt x="776" y="13"/>
                  </a:lnTo>
                  <a:lnTo>
                    <a:pt x="795" y="27"/>
                  </a:lnTo>
                  <a:lnTo>
                    <a:pt x="807" y="40"/>
                  </a:lnTo>
                  <a:lnTo>
                    <a:pt x="819" y="80"/>
                  </a:lnTo>
                  <a:lnTo>
                    <a:pt x="819" y="114"/>
                  </a:lnTo>
                  <a:lnTo>
                    <a:pt x="813" y="127"/>
                  </a:lnTo>
                  <a:lnTo>
                    <a:pt x="801" y="141"/>
                  </a:lnTo>
                  <a:lnTo>
                    <a:pt x="788" y="147"/>
                  </a:lnTo>
                  <a:lnTo>
                    <a:pt x="782" y="154"/>
                  </a:lnTo>
                  <a:lnTo>
                    <a:pt x="758" y="154"/>
                  </a:lnTo>
                  <a:lnTo>
                    <a:pt x="739" y="147"/>
                  </a:lnTo>
                  <a:lnTo>
                    <a:pt x="733" y="134"/>
                  </a:lnTo>
                  <a:lnTo>
                    <a:pt x="721" y="120"/>
                  </a:lnTo>
                  <a:lnTo>
                    <a:pt x="721" y="80"/>
                  </a:lnTo>
                  <a:lnTo>
                    <a:pt x="727" y="67"/>
                  </a:lnTo>
                  <a:lnTo>
                    <a:pt x="739" y="53"/>
                  </a:lnTo>
                  <a:lnTo>
                    <a:pt x="752" y="47"/>
                  </a:lnTo>
                  <a:lnTo>
                    <a:pt x="733" y="47"/>
                  </a:lnTo>
                  <a:lnTo>
                    <a:pt x="690" y="53"/>
                  </a:lnTo>
                  <a:lnTo>
                    <a:pt x="634" y="74"/>
                  </a:lnTo>
                  <a:lnTo>
                    <a:pt x="573" y="120"/>
                  </a:lnTo>
                  <a:lnTo>
                    <a:pt x="610" y="174"/>
                  </a:lnTo>
                  <a:lnTo>
                    <a:pt x="634" y="235"/>
                  </a:lnTo>
                  <a:lnTo>
                    <a:pt x="647" y="308"/>
                  </a:lnTo>
                  <a:lnTo>
                    <a:pt x="634" y="389"/>
                  </a:lnTo>
                  <a:lnTo>
                    <a:pt x="591" y="469"/>
                  </a:lnTo>
                  <a:lnTo>
                    <a:pt x="530" y="536"/>
                  </a:lnTo>
                  <a:lnTo>
                    <a:pt x="450" y="577"/>
                  </a:lnTo>
                  <a:lnTo>
                    <a:pt x="357" y="590"/>
                  </a:lnTo>
                  <a:lnTo>
                    <a:pt x="314" y="583"/>
                  </a:lnTo>
                  <a:lnTo>
                    <a:pt x="252" y="570"/>
                  </a:lnTo>
                  <a:lnTo>
                    <a:pt x="185" y="530"/>
                  </a:lnTo>
                  <a:lnTo>
                    <a:pt x="172" y="556"/>
                  </a:lnTo>
                  <a:lnTo>
                    <a:pt x="160" y="577"/>
                  </a:lnTo>
                  <a:lnTo>
                    <a:pt x="154" y="597"/>
                  </a:lnTo>
                  <a:lnTo>
                    <a:pt x="154" y="624"/>
                  </a:lnTo>
                  <a:lnTo>
                    <a:pt x="135" y="637"/>
                  </a:lnTo>
                  <a:lnTo>
                    <a:pt x="148" y="697"/>
                  </a:lnTo>
                  <a:lnTo>
                    <a:pt x="178" y="744"/>
                  </a:lnTo>
                  <a:lnTo>
                    <a:pt x="228" y="764"/>
                  </a:lnTo>
                  <a:lnTo>
                    <a:pt x="474" y="764"/>
                  </a:lnTo>
                  <a:lnTo>
                    <a:pt x="573" y="778"/>
                  </a:lnTo>
                  <a:lnTo>
                    <a:pt x="671" y="818"/>
                  </a:lnTo>
                  <a:lnTo>
                    <a:pt x="727" y="865"/>
                  </a:lnTo>
                  <a:lnTo>
                    <a:pt x="764" y="925"/>
                  </a:lnTo>
                  <a:lnTo>
                    <a:pt x="782" y="986"/>
                  </a:lnTo>
                  <a:lnTo>
                    <a:pt x="788" y="1039"/>
                  </a:lnTo>
                  <a:lnTo>
                    <a:pt x="776" y="1107"/>
                  </a:lnTo>
                  <a:lnTo>
                    <a:pt x="733" y="1167"/>
                  </a:lnTo>
                  <a:lnTo>
                    <a:pt x="671" y="1221"/>
                  </a:lnTo>
                  <a:lnTo>
                    <a:pt x="591" y="1254"/>
                  </a:lnTo>
                  <a:lnTo>
                    <a:pt x="499" y="1281"/>
                  </a:lnTo>
                  <a:lnTo>
                    <a:pt x="394" y="1288"/>
                  </a:lnTo>
                  <a:lnTo>
                    <a:pt x="289" y="1281"/>
                  </a:lnTo>
                  <a:lnTo>
                    <a:pt x="197" y="1254"/>
                  </a:lnTo>
                  <a:lnTo>
                    <a:pt x="117" y="1214"/>
                  </a:lnTo>
                  <a:lnTo>
                    <a:pt x="55" y="1167"/>
                  </a:lnTo>
                  <a:lnTo>
                    <a:pt x="12" y="1107"/>
                  </a:lnTo>
                  <a:lnTo>
                    <a:pt x="0" y="1039"/>
                  </a:lnTo>
                  <a:lnTo>
                    <a:pt x="12" y="979"/>
                  </a:lnTo>
                  <a:lnTo>
                    <a:pt x="43" y="925"/>
                  </a:lnTo>
                  <a:lnTo>
                    <a:pt x="98" y="878"/>
                  </a:lnTo>
                  <a:lnTo>
                    <a:pt x="166" y="845"/>
                  </a:lnTo>
                  <a:lnTo>
                    <a:pt x="123" y="798"/>
                  </a:lnTo>
                  <a:lnTo>
                    <a:pt x="92" y="731"/>
                  </a:lnTo>
                  <a:lnTo>
                    <a:pt x="86" y="671"/>
                  </a:lnTo>
                  <a:lnTo>
                    <a:pt x="92" y="603"/>
                  </a:lnTo>
                  <a:lnTo>
                    <a:pt x="117" y="550"/>
                  </a:lnTo>
                  <a:lnTo>
                    <a:pt x="141" y="510"/>
                  </a:lnTo>
                  <a:lnTo>
                    <a:pt x="98" y="456"/>
                  </a:lnTo>
                  <a:lnTo>
                    <a:pt x="68" y="389"/>
                  </a:lnTo>
                  <a:lnTo>
                    <a:pt x="55" y="308"/>
                  </a:lnTo>
                  <a:lnTo>
                    <a:pt x="68" y="221"/>
                  </a:lnTo>
                  <a:lnTo>
                    <a:pt x="111" y="147"/>
                  </a:lnTo>
                  <a:lnTo>
                    <a:pt x="172" y="80"/>
                  </a:lnTo>
                  <a:lnTo>
                    <a:pt x="252" y="40"/>
                  </a:lnTo>
                  <a:lnTo>
                    <a:pt x="345" y="27"/>
                  </a:lnTo>
                  <a:lnTo>
                    <a:pt x="394" y="27"/>
                  </a:lnTo>
                  <a:lnTo>
                    <a:pt x="462" y="47"/>
                  </a:lnTo>
                  <a:lnTo>
                    <a:pt x="536" y="94"/>
                  </a:lnTo>
                  <a:lnTo>
                    <a:pt x="610" y="33"/>
                  </a:lnTo>
                  <a:lnTo>
                    <a:pt x="678" y="6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1" name="Freeform 43"/>
            <p:cNvSpPr>
              <a:spLocks/>
            </p:cNvSpPr>
            <p:nvPr/>
          </p:nvSpPr>
          <p:spPr bwMode="auto">
            <a:xfrm>
              <a:off x="20914" y="2863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7" y="825"/>
                </a:cxn>
                <a:cxn ang="0">
                  <a:pos x="573" y="711"/>
                </a:cxn>
                <a:cxn ang="0">
                  <a:pos x="580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1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4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3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5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7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80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0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1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2" name="Freeform 44"/>
            <p:cNvSpPr>
              <a:spLocks/>
            </p:cNvSpPr>
            <p:nvPr/>
          </p:nvSpPr>
          <p:spPr bwMode="auto">
            <a:xfrm>
              <a:off x="22023" y="2260"/>
              <a:ext cx="420" cy="19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9" y="0"/>
                </a:cxn>
                <a:cxn ang="0">
                  <a:pos x="74" y="40"/>
                </a:cxn>
                <a:cxn ang="0">
                  <a:pos x="124" y="93"/>
                </a:cxn>
                <a:cxn ang="0">
                  <a:pos x="179" y="161"/>
                </a:cxn>
                <a:cxn ang="0">
                  <a:pos x="241" y="254"/>
                </a:cxn>
                <a:cxn ang="0">
                  <a:pos x="296" y="362"/>
                </a:cxn>
                <a:cxn ang="0">
                  <a:pos x="358" y="529"/>
                </a:cxn>
                <a:cxn ang="0">
                  <a:pos x="395" y="690"/>
                </a:cxn>
                <a:cxn ang="0">
                  <a:pos x="407" y="838"/>
                </a:cxn>
                <a:cxn ang="0">
                  <a:pos x="413" y="959"/>
                </a:cxn>
                <a:cxn ang="0">
                  <a:pos x="420" y="972"/>
                </a:cxn>
                <a:cxn ang="0">
                  <a:pos x="413" y="1100"/>
                </a:cxn>
                <a:cxn ang="0">
                  <a:pos x="401" y="1247"/>
                </a:cxn>
                <a:cxn ang="0">
                  <a:pos x="364" y="1402"/>
                </a:cxn>
                <a:cxn ang="0">
                  <a:pos x="309" y="1562"/>
                </a:cxn>
                <a:cxn ang="0">
                  <a:pos x="253" y="1677"/>
                </a:cxn>
                <a:cxn ang="0">
                  <a:pos x="192" y="1770"/>
                </a:cxn>
                <a:cxn ang="0">
                  <a:pos x="136" y="1844"/>
                </a:cxn>
                <a:cxn ang="0">
                  <a:pos x="81" y="1891"/>
                </a:cxn>
                <a:cxn ang="0">
                  <a:pos x="44" y="1925"/>
                </a:cxn>
                <a:cxn ang="0">
                  <a:pos x="25" y="1938"/>
                </a:cxn>
                <a:cxn ang="0">
                  <a:pos x="13" y="1938"/>
                </a:cxn>
                <a:cxn ang="0">
                  <a:pos x="7" y="1931"/>
                </a:cxn>
                <a:cxn ang="0">
                  <a:pos x="7" y="1911"/>
                </a:cxn>
                <a:cxn ang="0">
                  <a:pos x="31" y="1884"/>
                </a:cxn>
                <a:cxn ang="0">
                  <a:pos x="130" y="1757"/>
                </a:cxn>
                <a:cxn ang="0">
                  <a:pos x="198" y="1616"/>
                </a:cxn>
                <a:cxn ang="0">
                  <a:pos x="253" y="1462"/>
                </a:cxn>
                <a:cxn ang="0">
                  <a:pos x="290" y="1301"/>
                </a:cxn>
                <a:cxn ang="0">
                  <a:pos x="309" y="1140"/>
                </a:cxn>
                <a:cxn ang="0">
                  <a:pos x="315" y="972"/>
                </a:cxn>
                <a:cxn ang="0">
                  <a:pos x="302" y="737"/>
                </a:cxn>
                <a:cxn ang="0">
                  <a:pos x="265" y="529"/>
                </a:cxn>
                <a:cxn ang="0">
                  <a:pos x="210" y="348"/>
                </a:cxn>
                <a:cxn ang="0">
                  <a:pos x="130" y="194"/>
                </a:cxn>
                <a:cxn ang="0">
                  <a:pos x="37" y="67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420" h="1938">
                  <a:moveTo>
                    <a:pt x="7" y="0"/>
                  </a:moveTo>
                  <a:lnTo>
                    <a:pt x="19" y="0"/>
                  </a:lnTo>
                  <a:lnTo>
                    <a:pt x="74" y="40"/>
                  </a:lnTo>
                  <a:lnTo>
                    <a:pt x="124" y="93"/>
                  </a:lnTo>
                  <a:lnTo>
                    <a:pt x="179" y="161"/>
                  </a:lnTo>
                  <a:lnTo>
                    <a:pt x="241" y="254"/>
                  </a:lnTo>
                  <a:lnTo>
                    <a:pt x="296" y="362"/>
                  </a:lnTo>
                  <a:lnTo>
                    <a:pt x="358" y="529"/>
                  </a:lnTo>
                  <a:lnTo>
                    <a:pt x="395" y="690"/>
                  </a:lnTo>
                  <a:lnTo>
                    <a:pt x="407" y="838"/>
                  </a:lnTo>
                  <a:lnTo>
                    <a:pt x="413" y="959"/>
                  </a:lnTo>
                  <a:lnTo>
                    <a:pt x="420" y="972"/>
                  </a:lnTo>
                  <a:lnTo>
                    <a:pt x="413" y="1100"/>
                  </a:lnTo>
                  <a:lnTo>
                    <a:pt x="401" y="1247"/>
                  </a:lnTo>
                  <a:lnTo>
                    <a:pt x="364" y="1402"/>
                  </a:lnTo>
                  <a:lnTo>
                    <a:pt x="309" y="1562"/>
                  </a:lnTo>
                  <a:lnTo>
                    <a:pt x="253" y="1677"/>
                  </a:lnTo>
                  <a:lnTo>
                    <a:pt x="192" y="1770"/>
                  </a:lnTo>
                  <a:lnTo>
                    <a:pt x="136" y="1844"/>
                  </a:lnTo>
                  <a:lnTo>
                    <a:pt x="81" y="1891"/>
                  </a:lnTo>
                  <a:lnTo>
                    <a:pt x="44" y="1925"/>
                  </a:lnTo>
                  <a:lnTo>
                    <a:pt x="25" y="1938"/>
                  </a:lnTo>
                  <a:lnTo>
                    <a:pt x="13" y="1938"/>
                  </a:lnTo>
                  <a:lnTo>
                    <a:pt x="7" y="1931"/>
                  </a:lnTo>
                  <a:lnTo>
                    <a:pt x="7" y="1911"/>
                  </a:lnTo>
                  <a:lnTo>
                    <a:pt x="31" y="1884"/>
                  </a:lnTo>
                  <a:lnTo>
                    <a:pt x="130" y="1757"/>
                  </a:lnTo>
                  <a:lnTo>
                    <a:pt x="198" y="1616"/>
                  </a:lnTo>
                  <a:lnTo>
                    <a:pt x="253" y="1462"/>
                  </a:lnTo>
                  <a:lnTo>
                    <a:pt x="290" y="1301"/>
                  </a:lnTo>
                  <a:lnTo>
                    <a:pt x="309" y="1140"/>
                  </a:lnTo>
                  <a:lnTo>
                    <a:pt x="315" y="972"/>
                  </a:lnTo>
                  <a:lnTo>
                    <a:pt x="302" y="737"/>
                  </a:lnTo>
                  <a:lnTo>
                    <a:pt x="265" y="529"/>
                  </a:lnTo>
                  <a:lnTo>
                    <a:pt x="210" y="348"/>
                  </a:lnTo>
                  <a:lnTo>
                    <a:pt x="130" y="194"/>
                  </a:lnTo>
                  <a:lnTo>
                    <a:pt x="37" y="67"/>
                  </a:lnTo>
                  <a:lnTo>
                    <a:pt x="0" y="26"/>
                  </a:lnTo>
                  <a:lnTo>
                    <a:pt x="0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8415" name="Group 47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500429" y="5357826"/>
            <a:ext cx="2230255" cy="270034"/>
            <a:chOff x="2263" y="3465"/>
            <a:chExt cx="15998" cy="1937"/>
          </a:xfrm>
        </p:grpSpPr>
        <p:sp>
          <p:nvSpPr>
            <p:cNvPr id="58417" name="Freeform 49"/>
            <p:cNvSpPr>
              <a:spLocks/>
            </p:cNvSpPr>
            <p:nvPr/>
          </p:nvSpPr>
          <p:spPr bwMode="auto">
            <a:xfrm>
              <a:off x="2263" y="3597"/>
              <a:ext cx="975" cy="13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1" y="0"/>
                </a:cxn>
                <a:cxn ang="0">
                  <a:pos x="571" y="59"/>
                </a:cxn>
                <a:cxn ang="0">
                  <a:pos x="439" y="59"/>
                </a:cxn>
                <a:cxn ang="0">
                  <a:pos x="390" y="69"/>
                </a:cxn>
                <a:cxn ang="0">
                  <a:pos x="361" y="80"/>
                </a:cxn>
                <a:cxn ang="0">
                  <a:pos x="346" y="101"/>
                </a:cxn>
                <a:cxn ang="0">
                  <a:pos x="342" y="122"/>
                </a:cxn>
                <a:cxn ang="0">
                  <a:pos x="342" y="1223"/>
                </a:cxn>
                <a:cxn ang="0">
                  <a:pos x="356" y="1249"/>
                </a:cxn>
                <a:cxn ang="0">
                  <a:pos x="381" y="1260"/>
                </a:cxn>
                <a:cxn ang="0">
                  <a:pos x="429" y="1265"/>
                </a:cxn>
                <a:cxn ang="0">
                  <a:pos x="575" y="1265"/>
                </a:cxn>
                <a:cxn ang="0">
                  <a:pos x="668" y="1255"/>
                </a:cxn>
                <a:cxn ang="0">
                  <a:pos x="746" y="1234"/>
                </a:cxn>
                <a:cxn ang="0">
                  <a:pos x="800" y="1197"/>
                </a:cxn>
                <a:cxn ang="0">
                  <a:pos x="844" y="1149"/>
                </a:cxn>
                <a:cxn ang="0">
                  <a:pos x="878" y="1091"/>
                </a:cxn>
                <a:cxn ang="0">
                  <a:pos x="902" y="1027"/>
                </a:cxn>
                <a:cxn ang="0">
                  <a:pos x="917" y="958"/>
                </a:cxn>
                <a:cxn ang="0">
                  <a:pos x="926" y="895"/>
                </a:cxn>
                <a:cxn ang="0">
                  <a:pos x="931" y="826"/>
                </a:cxn>
                <a:cxn ang="0">
                  <a:pos x="975" y="826"/>
                </a:cxn>
                <a:cxn ang="0">
                  <a:pos x="926" y="1318"/>
                </a:cxn>
                <a:cxn ang="0">
                  <a:pos x="0" y="1318"/>
                </a:cxn>
                <a:cxn ang="0">
                  <a:pos x="0" y="1260"/>
                </a:cxn>
                <a:cxn ang="0">
                  <a:pos x="44" y="1260"/>
                </a:cxn>
                <a:cxn ang="0">
                  <a:pos x="113" y="1255"/>
                </a:cxn>
                <a:cxn ang="0">
                  <a:pos x="152" y="1249"/>
                </a:cxn>
                <a:cxn ang="0">
                  <a:pos x="176" y="1234"/>
                </a:cxn>
                <a:cxn ang="0">
                  <a:pos x="186" y="1207"/>
                </a:cxn>
                <a:cxn ang="0">
                  <a:pos x="186" y="111"/>
                </a:cxn>
                <a:cxn ang="0">
                  <a:pos x="176" y="85"/>
                </a:cxn>
                <a:cxn ang="0">
                  <a:pos x="152" y="69"/>
                </a:cxn>
                <a:cxn ang="0">
                  <a:pos x="113" y="64"/>
                </a:cxn>
                <a:cxn ang="0">
                  <a:pos x="44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75" h="1318">
                  <a:moveTo>
                    <a:pt x="0" y="0"/>
                  </a:moveTo>
                  <a:lnTo>
                    <a:pt x="571" y="0"/>
                  </a:lnTo>
                  <a:lnTo>
                    <a:pt x="571" y="59"/>
                  </a:lnTo>
                  <a:lnTo>
                    <a:pt x="439" y="59"/>
                  </a:lnTo>
                  <a:lnTo>
                    <a:pt x="390" y="69"/>
                  </a:lnTo>
                  <a:lnTo>
                    <a:pt x="361" y="80"/>
                  </a:lnTo>
                  <a:lnTo>
                    <a:pt x="346" y="101"/>
                  </a:lnTo>
                  <a:lnTo>
                    <a:pt x="342" y="122"/>
                  </a:lnTo>
                  <a:lnTo>
                    <a:pt x="342" y="1223"/>
                  </a:lnTo>
                  <a:lnTo>
                    <a:pt x="356" y="1249"/>
                  </a:lnTo>
                  <a:lnTo>
                    <a:pt x="381" y="1260"/>
                  </a:lnTo>
                  <a:lnTo>
                    <a:pt x="429" y="1265"/>
                  </a:lnTo>
                  <a:lnTo>
                    <a:pt x="575" y="1265"/>
                  </a:lnTo>
                  <a:lnTo>
                    <a:pt x="668" y="1255"/>
                  </a:lnTo>
                  <a:lnTo>
                    <a:pt x="746" y="1234"/>
                  </a:lnTo>
                  <a:lnTo>
                    <a:pt x="800" y="1197"/>
                  </a:lnTo>
                  <a:lnTo>
                    <a:pt x="844" y="1149"/>
                  </a:lnTo>
                  <a:lnTo>
                    <a:pt x="878" y="1091"/>
                  </a:lnTo>
                  <a:lnTo>
                    <a:pt x="902" y="1027"/>
                  </a:lnTo>
                  <a:lnTo>
                    <a:pt x="917" y="958"/>
                  </a:lnTo>
                  <a:lnTo>
                    <a:pt x="926" y="895"/>
                  </a:lnTo>
                  <a:lnTo>
                    <a:pt x="931" y="826"/>
                  </a:lnTo>
                  <a:lnTo>
                    <a:pt x="975" y="826"/>
                  </a:lnTo>
                  <a:lnTo>
                    <a:pt x="926" y="1318"/>
                  </a:lnTo>
                  <a:lnTo>
                    <a:pt x="0" y="1318"/>
                  </a:lnTo>
                  <a:lnTo>
                    <a:pt x="0" y="1260"/>
                  </a:lnTo>
                  <a:lnTo>
                    <a:pt x="44" y="1260"/>
                  </a:lnTo>
                  <a:lnTo>
                    <a:pt x="113" y="1255"/>
                  </a:lnTo>
                  <a:lnTo>
                    <a:pt x="152" y="1249"/>
                  </a:lnTo>
                  <a:lnTo>
                    <a:pt x="176" y="1234"/>
                  </a:lnTo>
                  <a:lnTo>
                    <a:pt x="186" y="1207"/>
                  </a:lnTo>
                  <a:lnTo>
                    <a:pt x="186" y="111"/>
                  </a:lnTo>
                  <a:lnTo>
                    <a:pt x="176" y="85"/>
                  </a:lnTo>
                  <a:lnTo>
                    <a:pt x="152" y="69"/>
                  </a:lnTo>
                  <a:lnTo>
                    <a:pt x="113" y="64"/>
                  </a:lnTo>
                  <a:lnTo>
                    <a:pt x="4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8" name="Freeform 50"/>
            <p:cNvSpPr>
              <a:spLocks noEditPoints="1"/>
            </p:cNvSpPr>
            <p:nvPr/>
          </p:nvSpPr>
          <p:spPr bwMode="auto">
            <a:xfrm>
              <a:off x="3321" y="4052"/>
              <a:ext cx="789" cy="890"/>
            </a:xfrm>
            <a:custGeom>
              <a:avLst/>
              <a:gdLst/>
              <a:ahLst/>
              <a:cxnLst>
                <a:cxn ang="0">
                  <a:pos x="395" y="53"/>
                </a:cxn>
                <a:cxn ang="0">
                  <a:pos x="341" y="59"/>
                </a:cxn>
                <a:cxn ang="0">
                  <a:pos x="283" y="85"/>
                </a:cxn>
                <a:cxn ang="0">
                  <a:pos x="234" y="122"/>
                </a:cxn>
                <a:cxn ang="0">
                  <a:pos x="190" y="180"/>
                </a:cxn>
                <a:cxn ang="0">
                  <a:pos x="166" y="249"/>
                </a:cxn>
                <a:cxn ang="0">
                  <a:pos x="151" y="318"/>
                </a:cxn>
                <a:cxn ang="0">
                  <a:pos x="146" y="382"/>
                </a:cxn>
                <a:cxn ang="0">
                  <a:pos x="146" y="503"/>
                </a:cxn>
                <a:cxn ang="0">
                  <a:pos x="151" y="572"/>
                </a:cxn>
                <a:cxn ang="0">
                  <a:pos x="166" y="646"/>
                </a:cxn>
                <a:cxn ang="0">
                  <a:pos x="190" y="715"/>
                </a:cxn>
                <a:cxn ang="0">
                  <a:pos x="234" y="773"/>
                </a:cxn>
                <a:cxn ang="0">
                  <a:pos x="283" y="810"/>
                </a:cxn>
                <a:cxn ang="0">
                  <a:pos x="336" y="837"/>
                </a:cxn>
                <a:cxn ang="0">
                  <a:pos x="395" y="842"/>
                </a:cxn>
                <a:cxn ang="0">
                  <a:pos x="400" y="853"/>
                </a:cxn>
                <a:cxn ang="0">
                  <a:pos x="463" y="842"/>
                </a:cxn>
                <a:cxn ang="0">
                  <a:pos x="521" y="816"/>
                </a:cxn>
                <a:cxn ang="0">
                  <a:pos x="570" y="768"/>
                </a:cxn>
                <a:cxn ang="0">
                  <a:pos x="604" y="710"/>
                </a:cxn>
                <a:cxn ang="0">
                  <a:pos x="629" y="641"/>
                </a:cxn>
                <a:cxn ang="0">
                  <a:pos x="638" y="572"/>
                </a:cxn>
                <a:cxn ang="0">
                  <a:pos x="643" y="509"/>
                </a:cxn>
                <a:cxn ang="0">
                  <a:pos x="643" y="382"/>
                </a:cxn>
                <a:cxn ang="0">
                  <a:pos x="638" y="318"/>
                </a:cxn>
                <a:cxn ang="0">
                  <a:pos x="624" y="249"/>
                </a:cxn>
                <a:cxn ang="0">
                  <a:pos x="594" y="180"/>
                </a:cxn>
                <a:cxn ang="0">
                  <a:pos x="555" y="122"/>
                </a:cxn>
                <a:cxn ang="0">
                  <a:pos x="507" y="85"/>
                </a:cxn>
                <a:cxn ang="0">
                  <a:pos x="453" y="59"/>
                </a:cxn>
                <a:cxn ang="0">
                  <a:pos x="395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5" y="53"/>
                  </a:moveTo>
                  <a:lnTo>
                    <a:pt x="341" y="59"/>
                  </a:lnTo>
                  <a:lnTo>
                    <a:pt x="283" y="85"/>
                  </a:lnTo>
                  <a:lnTo>
                    <a:pt x="234" y="122"/>
                  </a:lnTo>
                  <a:lnTo>
                    <a:pt x="190" y="180"/>
                  </a:lnTo>
                  <a:lnTo>
                    <a:pt x="166" y="249"/>
                  </a:lnTo>
                  <a:lnTo>
                    <a:pt x="151" y="318"/>
                  </a:lnTo>
                  <a:lnTo>
                    <a:pt x="146" y="382"/>
                  </a:lnTo>
                  <a:lnTo>
                    <a:pt x="146" y="503"/>
                  </a:lnTo>
                  <a:lnTo>
                    <a:pt x="151" y="572"/>
                  </a:lnTo>
                  <a:lnTo>
                    <a:pt x="166" y="646"/>
                  </a:lnTo>
                  <a:lnTo>
                    <a:pt x="190" y="715"/>
                  </a:lnTo>
                  <a:lnTo>
                    <a:pt x="234" y="773"/>
                  </a:lnTo>
                  <a:lnTo>
                    <a:pt x="283" y="810"/>
                  </a:lnTo>
                  <a:lnTo>
                    <a:pt x="336" y="837"/>
                  </a:lnTo>
                  <a:lnTo>
                    <a:pt x="395" y="842"/>
                  </a:lnTo>
                  <a:lnTo>
                    <a:pt x="400" y="853"/>
                  </a:lnTo>
                  <a:lnTo>
                    <a:pt x="463" y="842"/>
                  </a:lnTo>
                  <a:lnTo>
                    <a:pt x="521" y="816"/>
                  </a:lnTo>
                  <a:lnTo>
                    <a:pt x="570" y="768"/>
                  </a:lnTo>
                  <a:lnTo>
                    <a:pt x="604" y="710"/>
                  </a:lnTo>
                  <a:lnTo>
                    <a:pt x="629" y="641"/>
                  </a:lnTo>
                  <a:lnTo>
                    <a:pt x="638" y="572"/>
                  </a:lnTo>
                  <a:lnTo>
                    <a:pt x="643" y="509"/>
                  </a:lnTo>
                  <a:lnTo>
                    <a:pt x="643" y="382"/>
                  </a:lnTo>
                  <a:lnTo>
                    <a:pt x="638" y="318"/>
                  </a:lnTo>
                  <a:lnTo>
                    <a:pt x="624" y="249"/>
                  </a:lnTo>
                  <a:lnTo>
                    <a:pt x="594" y="180"/>
                  </a:lnTo>
                  <a:lnTo>
                    <a:pt x="555" y="122"/>
                  </a:lnTo>
                  <a:lnTo>
                    <a:pt x="507" y="85"/>
                  </a:lnTo>
                  <a:lnTo>
                    <a:pt x="453" y="59"/>
                  </a:lnTo>
                  <a:lnTo>
                    <a:pt x="395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19" name="Freeform 51"/>
            <p:cNvSpPr>
              <a:spLocks/>
            </p:cNvSpPr>
            <p:nvPr/>
          </p:nvSpPr>
          <p:spPr bwMode="auto">
            <a:xfrm>
              <a:off x="4193" y="4090"/>
              <a:ext cx="1223" cy="857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336" y="58"/>
                </a:cxn>
                <a:cxn ang="0">
                  <a:pos x="283" y="68"/>
                </a:cxn>
                <a:cxn ang="0">
                  <a:pos x="258" y="111"/>
                </a:cxn>
                <a:cxn ang="0">
                  <a:pos x="263" y="132"/>
                </a:cxn>
                <a:cxn ang="0">
                  <a:pos x="439" y="666"/>
                </a:cxn>
                <a:cxn ang="0">
                  <a:pos x="575" y="153"/>
                </a:cxn>
                <a:cxn ang="0">
                  <a:pos x="551" y="90"/>
                </a:cxn>
                <a:cxn ang="0">
                  <a:pos x="492" y="63"/>
                </a:cxn>
                <a:cxn ang="0">
                  <a:pos x="439" y="5"/>
                </a:cxn>
                <a:cxn ang="0">
                  <a:pos x="780" y="63"/>
                </a:cxn>
                <a:cxn ang="0">
                  <a:pos x="697" y="74"/>
                </a:cxn>
                <a:cxn ang="0">
                  <a:pos x="673" y="116"/>
                </a:cxn>
                <a:cxn ang="0">
                  <a:pos x="678" y="132"/>
                </a:cxn>
                <a:cxn ang="0">
                  <a:pos x="682" y="153"/>
                </a:cxn>
                <a:cxn ang="0">
                  <a:pos x="1019" y="195"/>
                </a:cxn>
                <a:cxn ang="0">
                  <a:pos x="1028" y="174"/>
                </a:cxn>
                <a:cxn ang="0">
                  <a:pos x="1024" y="116"/>
                </a:cxn>
                <a:cxn ang="0">
                  <a:pos x="970" y="68"/>
                </a:cxn>
                <a:cxn ang="0">
                  <a:pos x="926" y="5"/>
                </a:cxn>
                <a:cxn ang="0">
                  <a:pos x="1223" y="63"/>
                </a:cxn>
                <a:cxn ang="0">
                  <a:pos x="1136" y="90"/>
                </a:cxn>
                <a:cxn ang="0">
                  <a:pos x="1072" y="185"/>
                </a:cxn>
                <a:cxn ang="0">
                  <a:pos x="853" y="831"/>
                </a:cxn>
                <a:cxn ang="0">
                  <a:pos x="838" y="857"/>
                </a:cxn>
                <a:cxn ang="0">
                  <a:pos x="804" y="852"/>
                </a:cxn>
                <a:cxn ang="0">
                  <a:pos x="609" y="269"/>
                </a:cxn>
                <a:cxn ang="0">
                  <a:pos x="424" y="831"/>
                </a:cxn>
                <a:cxn ang="0">
                  <a:pos x="414" y="846"/>
                </a:cxn>
                <a:cxn ang="0">
                  <a:pos x="380" y="852"/>
                </a:cxn>
                <a:cxn ang="0">
                  <a:pos x="361" y="825"/>
                </a:cxn>
                <a:cxn ang="0">
                  <a:pos x="132" y="127"/>
                </a:cxn>
                <a:cxn ang="0">
                  <a:pos x="93" y="68"/>
                </a:cxn>
                <a:cxn ang="0">
                  <a:pos x="0" y="58"/>
                </a:cxn>
              </a:cxnLst>
              <a:rect l="0" t="0" r="r" b="b"/>
              <a:pathLst>
                <a:path w="1223" h="857">
                  <a:moveTo>
                    <a:pt x="0" y="0"/>
                  </a:moveTo>
                  <a:lnTo>
                    <a:pt x="361" y="0"/>
                  </a:lnTo>
                  <a:lnTo>
                    <a:pt x="361" y="58"/>
                  </a:lnTo>
                  <a:lnTo>
                    <a:pt x="336" y="58"/>
                  </a:lnTo>
                  <a:lnTo>
                    <a:pt x="312" y="63"/>
                  </a:lnTo>
                  <a:lnTo>
                    <a:pt x="283" y="68"/>
                  </a:lnTo>
                  <a:lnTo>
                    <a:pt x="268" y="84"/>
                  </a:lnTo>
                  <a:lnTo>
                    <a:pt x="258" y="111"/>
                  </a:lnTo>
                  <a:lnTo>
                    <a:pt x="258" y="127"/>
                  </a:lnTo>
                  <a:lnTo>
                    <a:pt x="263" y="132"/>
                  </a:lnTo>
                  <a:lnTo>
                    <a:pt x="268" y="148"/>
                  </a:lnTo>
                  <a:lnTo>
                    <a:pt x="439" y="666"/>
                  </a:lnTo>
                  <a:lnTo>
                    <a:pt x="590" y="195"/>
                  </a:lnTo>
                  <a:lnTo>
                    <a:pt x="575" y="153"/>
                  </a:lnTo>
                  <a:lnTo>
                    <a:pt x="565" y="116"/>
                  </a:lnTo>
                  <a:lnTo>
                    <a:pt x="551" y="90"/>
                  </a:lnTo>
                  <a:lnTo>
                    <a:pt x="526" y="74"/>
                  </a:lnTo>
                  <a:lnTo>
                    <a:pt x="492" y="63"/>
                  </a:lnTo>
                  <a:lnTo>
                    <a:pt x="439" y="63"/>
                  </a:lnTo>
                  <a:lnTo>
                    <a:pt x="439" y="5"/>
                  </a:lnTo>
                  <a:lnTo>
                    <a:pt x="780" y="5"/>
                  </a:lnTo>
                  <a:lnTo>
                    <a:pt x="780" y="63"/>
                  </a:lnTo>
                  <a:lnTo>
                    <a:pt x="755" y="63"/>
                  </a:lnTo>
                  <a:lnTo>
                    <a:pt x="697" y="74"/>
                  </a:lnTo>
                  <a:lnTo>
                    <a:pt x="682" y="90"/>
                  </a:lnTo>
                  <a:lnTo>
                    <a:pt x="673" y="116"/>
                  </a:lnTo>
                  <a:lnTo>
                    <a:pt x="673" y="121"/>
                  </a:lnTo>
                  <a:lnTo>
                    <a:pt x="678" y="132"/>
                  </a:lnTo>
                  <a:lnTo>
                    <a:pt x="678" y="137"/>
                  </a:lnTo>
                  <a:lnTo>
                    <a:pt x="682" y="153"/>
                  </a:lnTo>
                  <a:lnTo>
                    <a:pt x="858" y="693"/>
                  </a:lnTo>
                  <a:lnTo>
                    <a:pt x="1019" y="195"/>
                  </a:lnTo>
                  <a:lnTo>
                    <a:pt x="1024" y="180"/>
                  </a:lnTo>
                  <a:lnTo>
                    <a:pt x="1028" y="174"/>
                  </a:lnTo>
                  <a:lnTo>
                    <a:pt x="1028" y="153"/>
                  </a:lnTo>
                  <a:lnTo>
                    <a:pt x="1024" y="116"/>
                  </a:lnTo>
                  <a:lnTo>
                    <a:pt x="999" y="90"/>
                  </a:lnTo>
                  <a:lnTo>
                    <a:pt x="970" y="68"/>
                  </a:lnTo>
                  <a:lnTo>
                    <a:pt x="926" y="63"/>
                  </a:lnTo>
                  <a:lnTo>
                    <a:pt x="926" y="5"/>
                  </a:lnTo>
                  <a:lnTo>
                    <a:pt x="1223" y="5"/>
                  </a:lnTo>
                  <a:lnTo>
                    <a:pt x="1223" y="63"/>
                  </a:lnTo>
                  <a:lnTo>
                    <a:pt x="1179" y="68"/>
                  </a:lnTo>
                  <a:lnTo>
                    <a:pt x="1136" y="90"/>
                  </a:lnTo>
                  <a:lnTo>
                    <a:pt x="1101" y="127"/>
                  </a:lnTo>
                  <a:lnTo>
                    <a:pt x="1072" y="185"/>
                  </a:lnTo>
                  <a:lnTo>
                    <a:pt x="858" y="820"/>
                  </a:lnTo>
                  <a:lnTo>
                    <a:pt x="853" y="831"/>
                  </a:lnTo>
                  <a:lnTo>
                    <a:pt x="853" y="841"/>
                  </a:lnTo>
                  <a:lnTo>
                    <a:pt x="838" y="857"/>
                  </a:lnTo>
                  <a:lnTo>
                    <a:pt x="814" y="857"/>
                  </a:lnTo>
                  <a:lnTo>
                    <a:pt x="804" y="852"/>
                  </a:lnTo>
                  <a:lnTo>
                    <a:pt x="790" y="820"/>
                  </a:lnTo>
                  <a:lnTo>
                    <a:pt x="609" y="269"/>
                  </a:lnTo>
                  <a:lnTo>
                    <a:pt x="429" y="815"/>
                  </a:lnTo>
                  <a:lnTo>
                    <a:pt x="424" y="831"/>
                  </a:lnTo>
                  <a:lnTo>
                    <a:pt x="419" y="841"/>
                  </a:lnTo>
                  <a:lnTo>
                    <a:pt x="414" y="846"/>
                  </a:lnTo>
                  <a:lnTo>
                    <a:pt x="405" y="852"/>
                  </a:lnTo>
                  <a:lnTo>
                    <a:pt x="380" y="852"/>
                  </a:lnTo>
                  <a:lnTo>
                    <a:pt x="366" y="836"/>
                  </a:lnTo>
                  <a:lnTo>
                    <a:pt x="361" y="825"/>
                  </a:lnTo>
                  <a:lnTo>
                    <a:pt x="356" y="809"/>
                  </a:lnTo>
                  <a:lnTo>
                    <a:pt x="132" y="127"/>
                  </a:lnTo>
                  <a:lnTo>
                    <a:pt x="117" y="90"/>
                  </a:lnTo>
                  <a:lnTo>
                    <a:pt x="93" y="68"/>
                  </a:lnTo>
                  <a:lnTo>
                    <a:pt x="54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0" name="Freeform 52"/>
            <p:cNvSpPr>
              <a:spLocks noEditPoints="1"/>
            </p:cNvSpPr>
            <p:nvPr/>
          </p:nvSpPr>
          <p:spPr bwMode="auto">
            <a:xfrm>
              <a:off x="5470" y="4052"/>
              <a:ext cx="692" cy="884"/>
            </a:xfrm>
            <a:custGeom>
              <a:avLst/>
              <a:gdLst/>
              <a:ahLst/>
              <a:cxnLst>
                <a:cxn ang="0">
                  <a:pos x="307" y="59"/>
                </a:cxn>
                <a:cxn ang="0">
                  <a:pos x="239" y="106"/>
                </a:cxn>
                <a:cxn ang="0">
                  <a:pos x="175" y="207"/>
                </a:cxn>
                <a:cxn ang="0">
                  <a:pos x="146" y="382"/>
                </a:cxn>
                <a:cxn ang="0">
                  <a:pos x="565" y="345"/>
                </a:cxn>
                <a:cxn ang="0">
                  <a:pos x="551" y="244"/>
                </a:cxn>
                <a:cxn ang="0">
                  <a:pos x="512" y="133"/>
                </a:cxn>
                <a:cxn ang="0">
                  <a:pos x="429" y="59"/>
                </a:cxn>
                <a:cxn ang="0">
                  <a:pos x="341" y="48"/>
                </a:cxn>
                <a:cxn ang="0">
                  <a:pos x="458" y="11"/>
                </a:cxn>
                <a:cxn ang="0">
                  <a:pos x="585" y="90"/>
                </a:cxn>
                <a:cxn ang="0">
                  <a:pos x="663" y="223"/>
                </a:cxn>
                <a:cxn ang="0">
                  <a:pos x="687" y="382"/>
                </a:cxn>
                <a:cxn ang="0">
                  <a:pos x="682" y="413"/>
                </a:cxn>
                <a:cxn ang="0">
                  <a:pos x="151" y="424"/>
                </a:cxn>
                <a:cxn ang="0">
                  <a:pos x="146" y="424"/>
                </a:cxn>
                <a:cxn ang="0">
                  <a:pos x="151" y="482"/>
                </a:cxn>
                <a:cxn ang="0">
                  <a:pos x="175" y="636"/>
                </a:cxn>
                <a:cxn ang="0">
                  <a:pos x="239" y="757"/>
                </a:cxn>
                <a:cxn ang="0">
                  <a:pos x="341" y="826"/>
                </a:cxn>
                <a:cxn ang="0">
                  <a:pos x="419" y="837"/>
                </a:cxn>
                <a:cxn ang="0">
                  <a:pos x="482" y="821"/>
                </a:cxn>
                <a:cxn ang="0">
                  <a:pos x="570" y="763"/>
                </a:cxn>
                <a:cxn ang="0">
                  <a:pos x="653" y="614"/>
                </a:cxn>
                <a:cxn ang="0">
                  <a:pos x="682" y="609"/>
                </a:cxn>
                <a:cxn ang="0">
                  <a:pos x="692" y="630"/>
                </a:cxn>
                <a:cxn ang="0">
                  <a:pos x="677" y="683"/>
                </a:cxn>
                <a:cxn ang="0">
                  <a:pos x="624" y="773"/>
                </a:cxn>
                <a:cxn ang="0">
                  <a:pos x="536" y="847"/>
                </a:cxn>
                <a:cxn ang="0">
                  <a:pos x="395" y="884"/>
                </a:cxn>
                <a:cxn ang="0">
                  <a:pos x="224" y="842"/>
                </a:cxn>
                <a:cxn ang="0">
                  <a:pos x="88" y="726"/>
                </a:cxn>
                <a:cxn ang="0">
                  <a:pos x="10" y="546"/>
                </a:cxn>
                <a:cxn ang="0">
                  <a:pos x="15" y="323"/>
                </a:cxn>
                <a:cxn ang="0">
                  <a:pos x="107" y="133"/>
                </a:cxn>
                <a:cxn ang="0">
                  <a:pos x="273" y="16"/>
                </a:cxn>
              </a:cxnLst>
              <a:rect l="0" t="0" r="r" b="b"/>
              <a:pathLst>
                <a:path w="692" h="884">
                  <a:moveTo>
                    <a:pt x="341" y="48"/>
                  </a:moveTo>
                  <a:lnTo>
                    <a:pt x="307" y="59"/>
                  </a:lnTo>
                  <a:lnTo>
                    <a:pt x="273" y="80"/>
                  </a:lnTo>
                  <a:lnTo>
                    <a:pt x="239" y="106"/>
                  </a:lnTo>
                  <a:lnTo>
                    <a:pt x="205" y="149"/>
                  </a:lnTo>
                  <a:lnTo>
                    <a:pt x="175" y="207"/>
                  </a:lnTo>
                  <a:lnTo>
                    <a:pt x="156" y="286"/>
                  </a:lnTo>
                  <a:lnTo>
                    <a:pt x="146" y="382"/>
                  </a:lnTo>
                  <a:lnTo>
                    <a:pt x="565" y="382"/>
                  </a:lnTo>
                  <a:lnTo>
                    <a:pt x="565" y="345"/>
                  </a:lnTo>
                  <a:lnTo>
                    <a:pt x="560" y="297"/>
                  </a:lnTo>
                  <a:lnTo>
                    <a:pt x="551" y="244"/>
                  </a:lnTo>
                  <a:lnTo>
                    <a:pt x="536" y="186"/>
                  </a:lnTo>
                  <a:lnTo>
                    <a:pt x="512" y="133"/>
                  </a:lnTo>
                  <a:lnTo>
                    <a:pt x="473" y="90"/>
                  </a:lnTo>
                  <a:lnTo>
                    <a:pt x="429" y="59"/>
                  </a:lnTo>
                  <a:lnTo>
                    <a:pt x="365" y="48"/>
                  </a:lnTo>
                  <a:lnTo>
                    <a:pt x="341" y="48"/>
                  </a:lnTo>
                  <a:close/>
                  <a:moveTo>
                    <a:pt x="370" y="0"/>
                  </a:moveTo>
                  <a:lnTo>
                    <a:pt x="458" y="11"/>
                  </a:lnTo>
                  <a:lnTo>
                    <a:pt x="531" y="43"/>
                  </a:lnTo>
                  <a:lnTo>
                    <a:pt x="585" y="90"/>
                  </a:lnTo>
                  <a:lnTo>
                    <a:pt x="633" y="154"/>
                  </a:lnTo>
                  <a:lnTo>
                    <a:pt x="663" y="223"/>
                  </a:lnTo>
                  <a:lnTo>
                    <a:pt x="682" y="302"/>
                  </a:lnTo>
                  <a:lnTo>
                    <a:pt x="687" y="382"/>
                  </a:lnTo>
                  <a:lnTo>
                    <a:pt x="687" y="397"/>
                  </a:lnTo>
                  <a:lnTo>
                    <a:pt x="682" y="413"/>
                  </a:lnTo>
                  <a:lnTo>
                    <a:pt x="672" y="424"/>
                  </a:lnTo>
                  <a:lnTo>
                    <a:pt x="151" y="424"/>
                  </a:lnTo>
                  <a:lnTo>
                    <a:pt x="151" y="419"/>
                  </a:lnTo>
                  <a:lnTo>
                    <a:pt x="146" y="424"/>
                  </a:lnTo>
                  <a:lnTo>
                    <a:pt x="151" y="424"/>
                  </a:lnTo>
                  <a:lnTo>
                    <a:pt x="151" y="482"/>
                  </a:lnTo>
                  <a:lnTo>
                    <a:pt x="156" y="556"/>
                  </a:lnTo>
                  <a:lnTo>
                    <a:pt x="175" y="636"/>
                  </a:lnTo>
                  <a:lnTo>
                    <a:pt x="205" y="710"/>
                  </a:lnTo>
                  <a:lnTo>
                    <a:pt x="239" y="757"/>
                  </a:lnTo>
                  <a:lnTo>
                    <a:pt x="287" y="800"/>
                  </a:lnTo>
                  <a:lnTo>
                    <a:pt x="341" y="826"/>
                  </a:lnTo>
                  <a:lnTo>
                    <a:pt x="404" y="837"/>
                  </a:lnTo>
                  <a:lnTo>
                    <a:pt x="419" y="837"/>
                  </a:lnTo>
                  <a:lnTo>
                    <a:pt x="448" y="831"/>
                  </a:lnTo>
                  <a:lnTo>
                    <a:pt x="482" y="821"/>
                  </a:lnTo>
                  <a:lnTo>
                    <a:pt x="526" y="800"/>
                  </a:lnTo>
                  <a:lnTo>
                    <a:pt x="570" y="763"/>
                  </a:lnTo>
                  <a:lnTo>
                    <a:pt x="609" y="710"/>
                  </a:lnTo>
                  <a:lnTo>
                    <a:pt x="653" y="614"/>
                  </a:lnTo>
                  <a:lnTo>
                    <a:pt x="658" y="609"/>
                  </a:lnTo>
                  <a:lnTo>
                    <a:pt x="682" y="609"/>
                  </a:lnTo>
                  <a:lnTo>
                    <a:pt x="692" y="620"/>
                  </a:lnTo>
                  <a:lnTo>
                    <a:pt x="692" y="630"/>
                  </a:lnTo>
                  <a:lnTo>
                    <a:pt x="687" y="652"/>
                  </a:lnTo>
                  <a:lnTo>
                    <a:pt x="677" y="683"/>
                  </a:lnTo>
                  <a:lnTo>
                    <a:pt x="658" y="726"/>
                  </a:lnTo>
                  <a:lnTo>
                    <a:pt x="624" y="773"/>
                  </a:lnTo>
                  <a:lnTo>
                    <a:pt x="585" y="816"/>
                  </a:lnTo>
                  <a:lnTo>
                    <a:pt x="536" y="847"/>
                  </a:lnTo>
                  <a:lnTo>
                    <a:pt x="473" y="874"/>
                  </a:lnTo>
                  <a:lnTo>
                    <a:pt x="395" y="884"/>
                  </a:lnTo>
                  <a:lnTo>
                    <a:pt x="307" y="874"/>
                  </a:lnTo>
                  <a:lnTo>
                    <a:pt x="224" y="842"/>
                  </a:lnTo>
                  <a:lnTo>
                    <a:pt x="151" y="789"/>
                  </a:lnTo>
                  <a:lnTo>
                    <a:pt x="88" y="726"/>
                  </a:lnTo>
                  <a:lnTo>
                    <a:pt x="44" y="641"/>
                  </a:lnTo>
                  <a:lnTo>
                    <a:pt x="10" y="546"/>
                  </a:lnTo>
                  <a:lnTo>
                    <a:pt x="0" y="440"/>
                  </a:lnTo>
                  <a:lnTo>
                    <a:pt x="15" y="323"/>
                  </a:lnTo>
                  <a:lnTo>
                    <a:pt x="49" y="218"/>
                  </a:lnTo>
                  <a:lnTo>
                    <a:pt x="107" y="133"/>
                  </a:lnTo>
                  <a:lnTo>
                    <a:pt x="185" y="64"/>
                  </a:lnTo>
                  <a:lnTo>
                    <a:pt x="273" y="1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1" name="Freeform 53"/>
            <p:cNvSpPr>
              <a:spLocks/>
            </p:cNvSpPr>
            <p:nvPr/>
          </p:nvSpPr>
          <p:spPr bwMode="auto">
            <a:xfrm>
              <a:off x="6181" y="4063"/>
              <a:ext cx="600" cy="852"/>
            </a:xfrm>
            <a:custGeom>
              <a:avLst/>
              <a:gdLst/>
              <a:ahLst/>
              <a:cxnLst>
                <a:cxn ang="0">
                  <a:pos x="468" y="0"/>
                </a:cxn>
                <a:cxn ang="0">
                  <a:pos x="522" y="11"/>
                </a:cxn>
                <a:cxn ang="0">
                  <a:pos x="561" y="32"/>
                </a:cxn>
                <a:cxn ang="0">
                  <a:pos x="590" y="69"/>
                </a:cxn>
                <a:cxn ang="0">
                  <a:pos x="600" y="117"/>
                </a:cxn>
                <a:cxn ang="0">
                  <a:pos x="590" y="159"/>
                </a:cxn>
                <a:cxn ang="0">
                  <a:pos x="575" y="180"/>
                </a:cxn>
                <a:cxn ang="0">
                  <a:pos x="546" y="196"/>
                </a:cxn>
                <a:cxn ang="0">
                  <a:pos x="522" y="201"/>
                </a:cxn>
                <a:cxn ang="0">
                  <a:pos x="493" y="196"/>
                </a:cxn>
                <a:cxn ang="0">
                  <a:pos x="468" y="180"/>
                </a:cxn>
                <a:cxn ang="0">
                  <a:pos x="449" y="154"/>
                </a:cxn>
                <a:cxn ang="0">
                  <a:pos x="444" y="117"/>
                </a:cxn>
                <a:cxn ang="0">
                  <a:pos x="454" y="74"/>
                </a:cxn>
                <a:cxn ang="0">
                  <a:pos x="463" y="64"/>
                </a:cxn>
                <a:cxn ang="0">
                  <a:pos x="468" y="53"/>
                </a:cxn>
                <a:cxn ang="0">
                  <a:pos x="478" y="42"/>
                </a:cxn>
                <a:cxn ang="0">
                  <a:pos x="463" y="42"/>
                </a:cxn>
                <a:cxn ang="0">
                  <a:pos x="400" y="58"/>
                </a:cxn>
                <a:cxn ang="0">
                  <a:pos x="346" y="95"/>
                </a:cxn>
                <a:cxn ang="0">
                  <a:pos x="307" y="154"/>
                </a:cxn>
                <a:cxn ang="0">
                  <a:pos x="278" y="228"/>
                </a:cxn>
                <a:cxn ang="0">
                  <a:pos x="259" y="312"/>
                </a:cxn>
                <a:cxn ang="0">
                  <a:pos x="254" y="408"/>
                </a:cxn>
                <a:cxn ang="0">
                  <a:pos x="254" y="741"/>
                </a:cxn>
                <a:cxn ang="0">
                  <a:pos x="264" y="768"/>
                </a:cxn>
                <a:cxn ang="0">
                  <a:pos x="283" y="783"/>
                </a:cxn>
                <a:cxn ang="0">
                  <a:pos x="327" y="789"/>
                </a:cxn>
                <a:cxn ang="0">
                  <a:pos x="390" y="794"/>
                </a:cxn>
                <a:cxn ang="0">
                  <a:pos x="429" y="794"/>
                </a:cxn>
                <a:cxn ang="0">
                  <a:pos x="429" y="852"/>
                </a:cxn>
                <a:cxn ang="0">
                  <a:pos x="0" y="852"/>
                </a:cxn>
                <a:cxn ang="0">
                  <a:pos x="0" y="794"/>
                </a:cxn>
                <a:cxn ang="0">
                  <a:pos x="73" y="794"/>
                </a:cxn>
                <a:cxn ang="0">
                  <a:pos x="117" y="783"/>
                </a:cxn>
                <a:cxn ang="0">
                  <a:pos x="137" y="757"/>
                </a:cxn>
                <a:cxn ang="0">
                  <a:pos x="142" y="709"/>
                </a:cxn>
                <a:cxn ang="0">
                  <a:pos x="142" y="191"/>
                </a:cxn>
                <a:cxn ang="0">
                  <a:pos x="137" y="143"/>
                </a:cxn>
                <a:cxn ang="0">
                  <a:pos x="127" y="117"/>
                </a:cxn>
                <a:cxn ang="0">
                  <a:pos x="103" y="95"/>
                </a:cxn>
                <a:cxn ang="0">
                  <a:pos x="64" y="85"/>
                </a:cxn>
                <a:cxn ang="0">
                  <a:pos x="0" y="85"/>
                </a:cxn>
                <a:cxn ang="0">
                  <a:pos x="0" y="27"/>
                </a:cxn>
                <a:cxn ang="0">
                  <a:pos x="249" y="5"/>
                </a:cxn>
                <a:cxn ang="0">
                  <a:pos x="249" y="212"/>
                </a:cxn>
                <a:cxn ang="0">
                  <a:pos x="264" y="164"/>
                </a:cxn>
                <a:cxn ang="0">
                  <a:pos x="288" y="122"/>
                </a:cxn>
                <a:cxn ang="0">
                  <a:pos x="317" y="74"/>
                </a:cxn>
                <a:cxn ang="0">
                  <a:pos x="356" y="37"/>
                </a:cxn>
                <a:cxn ang="0">
                  <a:pos x="410" y="11"/>
                </a:cxn>
                <a:cxn ang="0">
                  <a:pos x="468" y="0"/>
                </a:cxn>
              </a:cxnLst>
              <a:rect l="0" t="0" r="r" b="b"/>
              <a:pathLst>
                <a:path w="600" h="852">
                  <a:moveTo>
                    <a:pt x="468" y="0"/>
                  </a:moveTo>
                  <a:lnTo>
                    <a:pt x="522" y="11"/>
                  </a:lnTo>
                  <a:lnTo>
                    <a:pt x="561" y="32"/>
                  </a:lnTo>
                  <a:lnTo>
                    <a:pt x="590" y="69"/>
                  </a:lnTo>
                  <a:lnTo>
                    <a:pt x="600" y="117"/>
                  </a:lnTo>
                  <a:lnTo>
                    <a:pt x="590" y="159"/>
                  </a:lnTo>
                  <a:lnTo>
                    <a:pt x="575" y="180"/>
                  </a:lnTo>
                  <a:lnTo>
                    <a:pt x="546" y="196"/>
                  </a:lnTo>
                  <a:lnTo>
                    <a:pt x="522" y="201"/>
                  </a:lnTo>
                  <a:lnTo>
                    <a:pt x="493" y="196"/>
                  </a:lnTo>
                  <a:lnTo>
                    <a:pt x="468" y="180"/>
                  </a:lnTo>
                  <a:lnTo>
                    <a:pt x="449" y="154"/>
                  </a:lnTo>
                  <a:lnTo>
                    <a:pt x="444" y="117"/>
                  </a:lnTo>
                  <a:lnTo>
                    <a:pt x="454" y="74"/>
                  </a:lnTo>
                  <a:lnTo>
                    <a:pt x="463" y="64"/>
                  </a:lnTo>
                  <a:lnTo>
                    <a:pt x="468" y="53"/>
                  </a:lnTo>
                  <a:lnTo>
                    <a:pt x="478" y="42"/>
                  </a:lnTo>
                  <a:lnTo>
                    <a:pt x="463" y="42"/>
                  </a:lnTo>
                  <a:lnTo>
                    <a:pt x="400" y="58"/>
                  </a:lnTo>
                  <a:lnTo>
                    <a:pt x="346" y="95"/>
                  </a:lnTo>
                  <a:lnTo>
                    <a:pt x="307" y="154"/>
                  </a:lnTo>
                  <a:lnTo>
                    <a:pt x="278" y="228"/>
                  </a:lnTo>
                  <a:lnTo>
                    <a:pt x="259" y="312"/>
                  </a:lnTo>
                  <a:lnTo>
                    <a:pt x="254" y="408"/>
                  </a:lnTo>
                  <a:lnTo>
                    <a:pt x="254" y="741"/>
                  </a:lnTo>
                  <a:lnTo>
                    <a:pt x="264" y="768"/>
                  </a:lnTo>
                  <a:lnTo>
                    <a:pt x="283" y="783"/>
                  </a:lnTo>
                  <a:lnTo>
                    <a:pt x="327" y="789"/>
                  </a:lnTo>
                  <a:lnTo>
                    <a:pt x="390" y="794"/>
                  </a:lnTo>
                  <a:lnTo>
                    <a:pt x="429" y="794"/>
                  </a:lnTo>
                  <a:lnTo>
                    <a:pt x="429" y="852"/>
                  </a:lnTo>
                  <a:lnTo>
                    <a:pt x="0" y="852"/>
                  </a:lnTo>
                  <a:lnTo>
                    <a:pt x="0" y="794"/>
                  </a:lnTo>
                  <a:lnTo>
                    <a:pt x="73" y="794"/>
                  </a:lnTo>
                  <a:lnTo>
                    <a:pt x="117" y="783"/>
                  </a:lnTo>
                  <a:lnTo>
                    <a:pt x="137" y="757"/>
                  </a:lnTo>
                  <a:lnTo>
                    <a:pt x="142" y="709"/>
                  </a:lnTo>
                  <a:lnTo>
                    <a:pt x="142" y="191"/>
                  </a:lnTo>
                  <a:lnTo>
                    <a:pt x="137" y="143"/>
                  </a:lnTo>
                  <a:lnTo>
                    <a:pt x="127" y="117"/>
                  </a:lnTo>
                  <a:lnTo>
                    <a:pt x="103" y="95"/>
                  </a:lnTo>
                  <a:lnTo>
                    <a:pt x="64" y="85"/>
                  </a:lnTo>
                  <a:lnTo>
                    <a:pt x="0" y="85"/>
                  </a:lnTo>
                  <a:lnTo>
                    <a:pt x="0" y="27"/>
                  </a:lnTo>
                  <a:lnTo>
                    <a:pt x="249" y="5"/>
                  </a:lnTo>
                  <a:lnTo>
                    <a:pt x="249" y="212"/>
                  </a:lnTo>
                  <a:lnTo>
                    <a:pt x="264" y="164"/>
                  </a:lnTo>
                  <a:lnTo>
                    <a:pt x="288" y="122"/>
                  </a:lnTo>
                  <a:lnTo>
                    <a:pt x="317" y="74"/>
                  </a:lnTo>
                  <a:lnTo>
                    <a:pt x="356" y="37"/>
                  </a:lnTo>
                  <a:lnTo>
                    <a:pt x="410" y="1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2" name="Freeform 54"/>
            <p:cNvSpPr>
              <a:spLocks noEditPoints="1"/>
            </p:cNvSpPr>
            <p:nvPr/>
          </p:nvSpPr>
          <p:spPr bwMode="auto">
            <a:xfrm>
              <a:off x="7429" y="3581"/>
              <a:ext cx="877" cy="1361"/>
            </a:xfrm>
            <a:custGeom>
              <a:avLst/>
              <a:gdLst/>
              <a:ahLst/>
              <a:cxnLst>
                <a:cxn ang="0">
                  <a:pos x="419" y="546"/>
                </a:cxn>
                <a:cxn ang="0">
                  <a:pos x="326" y="604"/>
                </a:cxn>
                <a:cxn ang="0">
                  <a:pos x="273" y="673"/>
                </a:cxn>
                <a:cxn ang="0">
                  <a:pos x="263" y="689"/>
                </a:cxn>
                <a:cxn ang="0">
                  <a:pos x="268" y="1128"/>
                </a:cxn>
                <a:cxn ang="0">
                  <a:pos x="282" y="1191"/>
                </a:cxn>
                <a:cxn ang="0">
                  <a:pos x="341" y="1265"/>
                </a:cxn>
                <a:cxn ang="0">
                  <a:pos x="477" y="1324"/>
                </a:cxn>
                <a:cxn ang="0">
                  <a:pos x="599" y="1287"/>
                </a:cxn>
                <a:cxn ang="0">
                  <a:pos x="677" y="1202"/>
                </a:cxn>
                <a:cxn ang="0">
                  <a:pos x="721" y="1059"/>
                </a:cxn>
                <a:cxn ang="0">
                  <a:pos x="731" y="863"/>
                </a:cxn>
                <a:cxn ang="0">
                  <a:pos x="706" y="720"/>
                </a:cxn>
                <a:cxn ang="0">
                  <a:pos x="628" y="593"/>
                </a:cxn>
                <a:cxn ang="0">
                  <a:pos x="492" y="535"/>
                </a:cxn>
                <a:cxn ang="0">
                  <a:pos x="258" y="0"/>
                </a:cxn>
                <a:cxn ang="0">
                  <a:pos x="282" y="588"/>
                </a:cxn>
                <a:cxn ang="0">
                  <a:pos x="365" y="519"/>
                </a:cxn>
                <a:cxn ang="0">
                  <a:pos x="502" y="487"/>
                </a:cxn>
                <a:cxn ang="0">
                  <a:pos x="687" y="546"/>
                </a:cxn>
                <a:cxn ang="0">
                  <a:pos x="823" y="699"/>
                </a:cxn>
                <a:cxn ang="0">
                  <a:pos x="877" y="921"/>
                </a:cxn>
                <a:cxn ang="0">
                  <a:pos x="838" y="1117"/>
                </a:cxn>
                <a:cxn ang="0">
                  <a:pos x="726" y="1265"/>
                </a:cxn>
                <a:cxn ang="0">
                  <a:pos x="570" y="1350"/>
                </a:cxn>
                <a:cxn ang="0">
                  <a:pos x="409" y="1350"/>
                </a:cxn>
                <a:cxn ang="0">
                  <a:pos x="302" y="1287"/>
                </a:cxn>
                <a:cxn ang="0">
                  <a:pos x="248" y="1218"/>
                </a:cxn>
                <a:cxn ang="0">
                  <a:pos x="200" y="1313"/>
                </a:cxn>
                <a:cxn ang="0">
                  <a:pos x="185" y="1340"/>
                </a:cxn>
                <a:cxn ang="0">
                  <a:pos x="141" y="186"/>
                </a:cxn>
                <a:cxn ang="0">
                  <a:pos x="127" y="112"/>
                </a:cxn>
                <a:cxn ang="0">
                  <a:pos x="63" y="80"/>
                </a:cxn>
                <a:cxn ang="0">
                  <a:pos x="0" y="22"/>
                </a:cxn>
              </a:cxnLst>
              <a:rect l="0" t="0" r="r" b="b"/>
              <a:pathLst>
                <a:path w="877" h="1361">
                  <a:moveTo>
                    <a:pt x="458" y="535"/>
                  </a:moveTo>
                  <a:lnTo>
                    <a:pt x="419" y="546"/>
                  </a:lnTo>
                  <a:lnTo>
                    <a:pt x="375" y="567"/>
                  </a:lnTo>
                  <a:lnTo>
                    <a:pt x="326" y="604"/>
                  </a:lnTo>
                  <a:lnTo>
                    <a:pt x="282" y="657"/>
                  </a:lnTo>
                  <a:lnTo>
                    <a:pt x="273" y="673"/>
                  </a:lnTo>
                  <a:lnTo>
                    <a:pt x="268" y="678"/>
                  </a:lnTo>
                  <a:lnTo>
                    <a:pt x="263" y="689"/>
                  </a:lnTo>
                  <a:lnTo>
                    <a:pt x="263" y="1123"/>
                  </a:lnTo>
                  <a:lnTo>
                    <a:pt x="268" y="1128"/>
                  </a:lnTo>
                  <a:lnTo>
                    <a:pt x="268" y="1160"/>
                  </a:lnTo>
                  <a:lnTo>
                    <a:pt x="282" y="1191"/>
                  </a:lnTo>
                  <a:lnTo>
                    <a:pt x="292" y="1207"/>
                  </a:lnTo>
                  <a:lnTo>
                    <a:pt x="341" y="1265"/>
                  </a:lnTo>
                  <a:lnTo>
                    <a:pt x="404" y="1308"/>
                  </a:lnTo>
                  <a:lnTo>
                    <a:pt x="477" y="1324"/>
                  </a:lnTo>
                  <a:lnTo>
                    <a:pt x="546" y="1313"/>
                  </a:lnTo>
                  <a:lnTo>
                    <a:pt x="599" y="1287"/>
                  </a:lnTo>
                  <a:lnTo>
                    <a:pt x="643" y="1244"/>
                  </a:lnTo>
                  <a:lnTo>
                    <a:pt x="677" y="1202"/>
                  </a:lnTo>
                  <a:lnTo>
                    <a:pt x="706" y="1133"/>
                  </a:lnTo>
                  <a:lnTo>
                    <a:pt x="721" y="1059"/>
                  </a:lnTo>
                  <a:lnTo>
                    <a:pt x="731" y="985"/>
                  </a:lnTo>
                  <a:lnTo>
                    <a:pt x="731" y="863"/>
                  </a:lnTo>
                  <a:lnTo>
                    <a:pt x="721" y="789"/>
                  </a:lnTo>
                  <a:lnTo>
                    <a:pt x="706" y="720"/>
                  </a:lnTo>
                  <a:lnTo>
                    <a:pt x="677" y="657"/>
                  </a:lnTo>
                  <a:lnTo>
                    <a:pt x="628" y="593"/>
                  </a:lnTo>
                  <a:lnTo>
                    <a:pt x="565" y="551"/>
                  </a:lnTo>
                  <a:lnTo>
                    <a:pt x="492" y="535"/>
                  </a:lnTo>
                  <a:lnTo>
                    <a:pt x="458" y="535"/>
                  </a:lnTo>
                  <a:close/>
                  <a:moveTo>
                    <a:pt x="258" y="0"/>
                  </a:moveTo>
                  <a:lnTo>
                    <a:pt x="258" y="614"/>
                  </a:lnTo>
                  <a:lnTo>
                    <a:pt x="282" y="588"/>
                  </a:lnTo>
                  <a:lnTo>
                    <a:pt x="317" y="556"/>
                  </a:lnTo>
                  <a:lnTo>
                    <a:pt x="365" y="519"/>
                  </a:lnTo>
                  <a:lnTo>
                    <a:pt x="429" y="498"/>
                  </a:lnTo>
                  <a:lnTo>
                    <a:pt x="502" y="487"/>
                  </a:lnTo>
                  <a:lnTo>
                    <a:pt x="599" y="503"/>
                  </a:lnTo>
                  <a:lnTo>
                    <a:pt x="687" y="546"/>
                  </a:lnTo>
                  <a:lnTo>
                    <a:pt x="765" y="614"/>
                  </a:lnTo>
                  <a:lnTo>
                    <a:pt x="823" y="699"/>
                  </a:lnTo>
                  <a:lnTo>
                    <a:pt x="862" y="805"/>
                  </a:lnTo>
                  <a:lnTo>
                    <a:pt x="877" y="921"/>
                  </a:lnTo>
                  <a:lnTo>
                    <a:pt x="867" y="1022"/>
                  </a:lnTo>
                  <a:lnTo>
                    <a:pt x="838" y="1117"/>
                  </a:lnTo>
                  <a:lnTo>
                    <a:pt x="789" y="1197"/>
                  </a:lnTo>
                  <a:lnTo>
                    <a:pt x="726" y="1265"/>
                  </a:lnTo>
                  <a:lnTo>
                    <a:pt x="653" y="1318"/>
                  </a:lnTo>
                  <a:lnTo>
                    <a:pt x="570" y="1350"/>
                  </a:lnTo>
                  <a:lnTo>
                    <a:pt x="482" y="1361"/>
                  </a:lnTo>
                  <a:lnTo>
                    <a:pt x="409" y="1350"/>
                  </a:lnTo>
                  <a:lnTo>
                    <a:pt x="351" y="1324"/>
                  </a:lnTo>
                  <a:lnTo>
                    <a:pt x="302" y="1287"/>
                  </a:lnTo>
                  <a:lnTo>
                    <a:pt x="268" y="1250"/>
                  </a:lnTo>
                  <a:lnTo>
                    <a:pt x="248" y="1218"/>
                  </a:lnTo>
                  <a:lnTo>
                    <a:pt x="219" y="1276"/>
                  </a:lnTo>
                  <a:lnTo>
                    <a:pt x="200" y="1313"/>
                  </a:lnTo>
                  <a:lnTo>
                    <a:pt x="190" y="1334"/>
                  </a:lnTo>
                  <a:lnTo>
                    <a:pt x="185" y="1340"/>
                  </a:lnTo>
                  <a:lnTo>
                    <a:pt x="141" y="1340"/>
                  </a:lnTo>
                  <a:lnTo>
                    <a:pt x="141" y="186"/>
                  </a:lnTo>
                  <a:lnTo>
                    <a:pt x="136" y="138"/>
                  </a:lnTo>
                  <a:lnTo>
                    <a:pt x="127" y="112"/>
                  </a:lnTo>
                  <a:lnTo>
                    <a:pt x="102" y="90"/>
                  </a:lnTo>
                  <a:lnTo>
                    <a:pt x="63" y="80"/>
                  </a:lnTo>
                  <a:lnTo>
                    <a:pt x="0" y="80"/>
                  </a:lnTo>
                  <a:lnTo>
                    <a:pt x="0" y="2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3" name="Freeform 55"/>
            <p:cNvSpPr>
              <a:spLocks noEditPoints="1"/>
            </p:cNvSpPr>
            <p:nvPr/>
          </p:nvSpPr>
          <p:spPr bwMode="auto">
            <a:xfrm>
              <a:off x="8501" y="4052"/>
              <a:ext cx="789" cy="890"/>
            </a:xfrm>
            <a:custGeom>
              <a:avLst/>
              <a:gdLst/>
              <a:ahLst/>
              <a:cxnLst>
                <a:cxn ang="0">
                  <a:pos x="399" y="53"/>
                </a:cxn>
                <a:cxn ang="0">
                  <a:pos x="346" y="59"/>
                </a:cxn>
                <a:cxn ang="0">
                  <a:pos x="287" y="85"/>
                </a:cxn>
                <a:cxn ang="0">
                  <a:pos x="239" y="122"/>
                </a:cxn>
                <a:cxn ang="0">
                  <a:pos x="195" y="180"/>
                </a:cxn>
                <a:cxn ang="0">
                  <a:pos x="170" y="249"/>
                </a:cxn>
                <a:cxn ang="0">
                  <a:pos x="156" y="318"/>
                </a:cxn>
                <a:cxn ang="0">
                  <a:pos x="151" y="382"/>
                </a:cxn>
                <a:cxn ang="0">
                  <a:pos x="151" y="503"/>
                </a:cxn>
                <a:cxn ang="0">
                  <a:pos x="156" y="572"/>
                </a:cxn>
                <a:cxn ang="0">
                  <a:pos x="170" y="646"/>
                </a:cxn>
                <a:cxn ang="0">
                  <a:pos x="195" y="715"/>
                </a:cxn>
                <a:cxn ang="0">
                  <a:pos x="239" y="773"/>
                </a:cxn>
                <a:cxn ang="0">
                  <a:pos x="287" y="810"/>
                </a:cxn>
                <a:cxn ang="0">
                  <a:pos x="341" y="837"/>
                </a:cxn>
                <a:cxn ang="0">
                  <a:pos x="399" y="842"/>
                </a:cxn>
                <a:cxn ang="0">
                  <a:pos x="404" y="853"/>
                </a:cxn>
                <a:cxn ang="0">
                  <a:pos x="468" y="842"/>
                </a:cxn>
                <a:cxn ang="0">
                  <a:pos x="526" y="816"/>
                </a:cxn>
                <a:cxn ang="0">
                  <a:pos x="575" y="768"/>
                </a:cxn>
                <a:cxn ang="0">
                  <a:pos x="609" y="710"/>
                </a:cxn>
                <a:cxn ang="0">
                  <a:pos x="633" y="641"/>
                </a:cxn>
                <a:cxn ang="0">
                  <a:pos x="643" y="572"/>
                </a:cxn>
                <a:cxn ang="0">
                  <a:pos x="648" y="509"/>
                </a:cxn>
                <a:cxn ang="0">
                  <a:pos x="648" y="382"/>
                </a:cxn>
                <a:cxn ang="0">
                  <a:pos x="643" y="318"/>
                </a:cxn>
                <a:cxn ang="0">
                  <a:pos x="629" y="249"/>
                </a:cxn>
                <a:cxn ang="0">
                  <a:pos x="599" y="180"/>
                </a:cxn>
                <a:cxn ang="0">
                  <a:pos x="560" y="122"/>
                </a:cxn>
                <a:cxn ang="0">
                  <a:pos x="512" y="85"/>
                </a:cxn>
                <a:cxn ang="0">
                  <a:pos x="458" y="59"/>
                </a:cxn>
                <a:cxn ang="0">
                  <a:pos x="399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9" y="53"/>
                  </a:moveTo>
                  <a:lnTo>
                    <a:pt x="346" y="59"/>
                  </a:lnTo>
                  <a:lnTo>
                    <a:pt x="287" y="85"/>
                  </a:lnTo>
                  <a:lnTo>
                    <a:pt x="239" y="122"/>
                  </a:lnTo>
                  <a:lnTo>
                    <a:pt x="195" y="180"/>
                  </a:lnTo>
                  <a:lnTo>
                    <a:pt x="170" y="249"/>
                  </a:lnTo>
                  <a:lnTo>
                    <a:pt x="156" y="318"/>
                  </a:lnTo>
                  <a:lnTo>
                    <a:pt x="151" y="382"/>
                  </a:lnTo>
                  <a:lnTo>
                    <a:pt x="151" y="503"/>
                  </a:lnTo>
                  <a:lnTo>
                    <a:pt x="156" y="572"/>
                  </a:lnTo>
                  <a:lnTo>
                    <a:pt x="170" y="646"/>
                  </a:lnTo>
                  <a:lnTo>
                    <a:pt x="195" y="715"/>
                  </a:lnTo>
                  <a:lnTo>
                    <a:pt x="239" y="773"/>
                  </a:lnTo>
                  <a:lnTo>
                    <a:pt x="287" y="810"/>
                  </a:lnTo>
                  <a:lnTo>
                    <a:pt x="341" y="837"/>
                  </a:lnTo>
                  <a:lnTo>
                    <a:pt x="399" y="842"/>
                  </a:lnTo>
                  <a:lnTo>
                    <a:pt x="404" y="853"/>
                  </a:lnTo>
                  <a:lnTo>
                    <a:pt x="468" y="842"/>
                  </a:lnTo>
                  <a:lnTo>
                    <a:pt x="526" y="816"/>
                  </a:lnTo>
                  <a:lnTo>
                    <a:pt x="575" y="768"/>
                  </a:lnTo>
                  <a:lnTo>
                    <a:pt x="609" y="710"/>
                  </a:lnTo>
                  <a:lnTo>
                    <a:pt x="633" y="641"/>
                  </a:lnTo>
                  <a:lnTo>
                    <a:pt x="643" y="572"/>
                  </a:lnTo>
                  <a:lnTo>
                    <a:pt x="648" y="509"/>
                  </a:lnTo>
                  <a:lnTo>
                    <a:pt x="648" y="382"/>
                  </a:lnTo>
                  <a:lnTo>
                    <a:pt x="643" y="318"/>
                  </a:lnTo>
                  <a:lnTo>
                    <a:pt x="629" y="249"/>
                  </a:lnTo>
                  <a:lnTo>
                    <a:pt x="599" y="180"/>
                  </a:lnTo>
                  <a:lnTo>
                    <a:pt x="560" y="122"/>
                  </a:lnTo>
                  <a:lnTo>
                    <a:pt x="512" y="85"/>
                  </a:lnTo>
                  <a:lnTo>
                    <a:pt x="458" y="59"/>
                  </a:lnTo>
                  <a:lnTo>
                    <a:pt x="399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4" name="Freeform 56"/>
            <p:cNvSpPr>
              <a:spLocks/>
            </p:cNvSpPr>
            <p:nvPr/>
          </p:nvSpPr>
          <p:spPr bwMode="auto">
            <a:xfrm>
              <a:off x="9402" y="4074"/>
              <a:ext cx="897" cy="87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688"/>
                </a:cxn>
                <a:cxn ang="0">
                  <a:pos x="268" y="735"/>
                </a:cxn>
                <a:cxn ang="0">
                  <a:pos x="283" y="772"/>
                </a:cxn>
                <a:cxn ang="0">
                  <a:pos x="312" y="804"/>
                </a:cxn>
                <a:cxn ang="0">
                  <a:pos x="356" y="825"/>
                </a:cxn>
                <a:cxn ang="0">
                  <a:pos x="419" y="831"/>
                </a:cxn>
                <a:cxn ang="0">
                  <a:pos x="493" y="815"/>
                </a:cxn>
                <a:cxn ang="0">
                  <a:pos x="551" y="772"/>
                </a:cxn>
                <a:cxn ang="0">
                  <a:pos x="595" y="709"/>
                </a:cxn>
                <a:cxn ang="0">
                  <a:pos x="624" y="624"/>
                </a:cxn>
                <a:cxn ang="0">
                  <a:pos x="634" y="529"/>
                </a:cxn>
                <a:cxn ang="0">
                  <a:pos x="634" y="185"/>
                </a:cxn>
                <a:cxn ang="0">
                  <a:pos x="629" y="137"/>
                </a:cxn>
                <a:cxn ang="0">
                  <a:pos x="619" y="111"/>
                </a:cxn>
                <a:cxn ang="0">
                  <a:pos x="600" y="90"/>
                </a:cxn>
                <a:cxn ang="0">
                  <a:pos x="561" y="79"/>
                </a:cxn>
                <a:cxn ang="0">
                  <a:pos x="497" y="79"/>
                </a:cxn>
                <a:cxn ang="0">
                  <a:pos x="497" y="21"/>
                </a:cxn>
                <a:cxn ang="0">
                  <a:pos x="761" y="0"/>
                </a:cxn>
                <a:cxn ang="0">
                  <a:pos x="761" y="688"/>
                </a:cxn>
                <a:cxn ang="0">
                  <a:pos x="765" y="735"/>
                </a:cxn>
                <a:cxn ang="0">
                  <a:pos x="775" y="762"/>
                </a:cxn>
                <a:cxn ang="0">
                  <a:pos x="795" y="783"/>
                </a:cxn>
                <a:cxn ang="0">
                  <a:pos x="834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639" y="873"/>
                </a:cxn>
                <a:cxn ang="0">
                  <a:pos x="639" y="704"/>
                </a:cxn>
                <a:cxn ang="0">
                  <a:pos x="595" y="783"/>
                </a:cxn>
                <a:cxn ang="0">
                  <a:pos x="541" y="836"/>
                </a:cxn>
                <a:cxn ang="0">
                  <a:pos x="478" y="868"/>
                </a:cxn>
                <a:cxn ang="0">
                  <a:pos x="410" y="878"/>
                </a:cxn>
                <a:cxn ang="0">
                  <a:pos x="332" y="873"/>
                </a:cxn>
                <a:cxn ang="0">
                  <a:pos x="268" y="852"/>
                </a:cxn>
                <a:cxn ang="0">
                  <a:pos x="220" y="825"/>
                </a:cxn>
                <a:cxn ang="0">
                  <a:pos x="186" y="788"/>
                </a:cxn>
                <a:cxn ang="0">
                  <a:pos x="166" y="746"/>
                </a:cxn>
                <a:cxn ang="0">
                  <a:pos x="151" y="704"/>
                </a:cxn>
                <a:cxn ang="0">
                  <a:pos x="147" y="651"/>
                </a:cxn>
                <a:cxn ang="0">
                  <a:pos x="142" y="603"/>
                </a:cxn>
                <a:cxn ang="0">
                  <a:pos x="142" y="174"/>
                </a:cxn>
                <a:cxn ang="0">
                  <a:pos x="132" y="121"/>
                </a:cxn>
                <a:cxn ang="0">
                  <a:pos x="112" y="90"/>
                </a:cxn>
                <a:cxn ang="0">
                  <a:pos x="69" y="79"/>
                </a:cxn>
                <a:cxn ang="0">
                  <a:pos x="0" y="79"/>
                </a:cxn>
                <a:cxn ang="0">
                  <a:pos x="0" y="21"/>
                </a:cxn>
                <a:cxn ang="0">
                  <a:pos x="264" y="0"/>
                </a:cxn>
              </a:cxnLst>
              <a:rect l="0" t="0" r="r" b="b"/>
              <a:pathLst>
                <a:path w="897" h="878">
                  <a:moveTo>
                    <a:pt x="264" y="0"/>
                  </a:moveTo>
                  <a:lnTo>
                    <a:pt x="264" y="688"/>
                  </a:lnTo>
                  <a:lnTo>
                    <a:pt x="268" y="735"/>
                  </a:lnTo>
                  <a:lnTo>
                    <a:pt x="283" y="772"/>
                  </a:lnTo>
                  <a:lnTo>
                    <a:pt x="312" y="804"/>
                  </a:lnTo>
                  <a:lnTo>
                    <a:pt x="356" y="825"/>
                  </a:lnTo>
                  <a:lnTo>
                    <a:pt x="419" y="831"/>
                  </a:lnTo>
                  <a:lnTo>
                    <a:pt x="493" y="815"/>
                  </a:lnTo>
                  <a:lnTo>
                    <a:pt x="551" y="772"/>
                  </a:lnTo>
                  <a:lnTo>
                    <a:pt x="595" y="709"/>
                  </a:lnTo>
                  <a:lnTo>
                    <a:pt x="624" y="624"/>
                  </a:lnTo>
                  <a:lnTo>
                    <a:pt x="634" y="529"/>
                  </a:lnTo>
                  <a:lnTo>
                    <a:pt x="634" y="185"/>
                  </a:lnTo>
                  <a:lnTo>
                    <a:pt x="629" y="137"/>
                  </a:lnTo>
                  <a:lnTo>
                    <a:pt x="619" y="111"/>
                  </a:lnTo>
                  <a:lnTo>
                    <a:pt x="600" y="90"/>
                  </a:lnTo>
                  <a:lnTo>
                    <a:pt x="561" y="79"/>
                  </a:lnTo>
                  <a:lnTo>
                    <a:pt x="497" y="79"/>
                  </a:lnTo>
                  <a:lnTo>
                    <a:pt x="497" y="21"/>
                  </a:lnTo>
                  <a:lnTo>
                    <a:pt x="761" y="0"/>
                  </a:lnTo>
                  <a:lnTo>
                    <a:pt x="761" y="688"/>
                  </a:lnTo>
                  <a:lnTo>
                    <a:pt x="765" y="735"/>
                  </a:lnTo>
                  <a:lnTo>
                    <a:pt x="775" y="762"/>
                  </a:lnTo>
                  <a:lnTo>
                    <a:pt x="795" y="783"/>
                  </a:lnTo>
                  <a:lnTo>
                    <a:pt x="834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639" y="873"/>
                  </a:lnTo>
                  <a:lnTo>
                    <a:pt x="639" y="704"/>
                  </a:lnTo>
                  <a:lnTo>
                    <a:pt x="595" y="783"/>
                  </a:lnTo>
                  <a:lnTo>
                    <a:pt x="541" y="836"/>
                  </a:lnTo>
                  <a:lnTo>
                    <a:pt x="478" y="868"/>
                  </a:lnTo>
                  <a:lnTo>
                    <a:pt x="410" y="878"/>
                  </a:lnTo>
                  <a:lnTo>
                    <a:pt x="332" y="873"/>
                  </a:lnTo>
                  <a:lnTo>
                    <a:pt x="268" y="852"/>
                  </a:lnTo>
                  <a:lnTo>
                    <a:pt x="220" y="825"/>
                  </a:lnTo>
                  <a:lnTo>
                    <a:pt x="186" y="788"/>
                  </a:lnTo>
                  <a:lnTo>
                    <a:pt x="166" y="746"/>
                  </a:lnTo>
                  <a:lnTo>
                    <a:pt x="151" y="704"/>
                  </a:lnTo>
                  <a:lnTo>
                    <a:pt x="147" y="651"/>
                  </a:lnTo>
                  <a:lnTo>
                    <a:pt x="142" y="603"/>
                  </a:lnTo>
                  <a:lnTo>
                    <a:pt x="142" y="174"/>
                  </a:lnTo>
                  <a:lnTo>
                    <a:pt x="132" y="121"/>
                  </a:lnTo>
                  <a:lnTo>
                    <a:pt x="112" y="90"/>
                  </a:lnTo>
                  <a:lnTo>
                    <a:pt x="69" y="79"/>
                  </a:lnTo>
                  <a:lnTo>
                    <a:pt x="0" y="79"/>
                  </a:lnTo>
                  <a:lnTo>
                    <a:pt x="0" y="2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5" name="Freeform 57"/>
            <p:cNvSpPr>
              <a:spLocks/>
            </p:cNvSpPr>
            <p:nvPr/>
          </p:nvSpPr>
          <p:spPr bwMode="auto">
            <a:xfrm>
              <a:off x="10474" y="4074"/>
              <a:ext cx="897" cy="852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293" y="137"/>
                </a:cxn>
                <a:cxn ang="0">
                  <a:pos x="337" y="79"/>
                </a:cxn>
                <a:cxn ang="0">
                  <a:pos x="385" y="37"/>
                </a:cxn>
                <a:cxn ang="0">
                  <a:pos x="449" y="10"/>
                </a:cxn>
                <a:cxn ang="0">
                  <a:pos x="522" y="0"/>
                </a:cxn>
                <a:cxn ang="0">
                  <a:pos x="590" y="5"/>
                </a:cxn>
                <a:cxn ang="0">
                  <a:pos x="644" y="21"/>
                </a:cxn>
                <a:cxn ang="0">
                  <a:pos x="683" y="42"/>
                </a:cxn>
                <a:cxn ang="0">
                  <a:pos x="707" y="68"/>
                </a:cxn>
                <a:cxn ang="0">
                  <a:pos x="736" y="121"/>
                </a:cxn>
                <a:cxn ang="0">
                  <a:pos x="756" y="180"/>
                </a:cxn>
                <a:cxn ang="0">
                  <a:pos x="761" y="259"/>
                </a:cxn>
                <a:cxn ang="0">
                  <a:pos x="761" y="735"/>
                </a:cxn>
                <a:cxn ang="0">
                  <a:pos x="770" y="767"/>
                </a:cxn>
                <a:cxn ang="0">
                  <a:pos x="795" y="788"/>
                </a:cxn>
                <a:cxn ang="0">
                  <a:pos x="839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498" y="852"/>
                </a:cxn>
                <a:cxn ang="0">
                  <a:pos x="498" y="794"/>
                </a:cxn>
                <a:cxn ang="0">
                  <a:pos x="571" y="794"/>
                </a:cxn>
                <a:cxn ang="0">
                  <a:pos x="610" y="783"/>
                </a:cxn>
                <a:cxn ang="0">
                  <a:pos x="629" y="757"/>
                </a:cxn>
                <a:cxn ang="0">
                  <a:pos x="634" y="709"/>
                </a:cxn>
                <a:cxn ang="0">
                  <a:pos x="634" y="206"/>
                </a:cxn>
                <a:cxn ang="0">
                  <a:pos x="624" y="153"/>
                </a:cxn>
                <a:cxn ang="0">
                  <a:pos x="610" y="111"/>
                </a:cxn>
                <a:cxn ang="0">
                  <a:pos x="585" y="74"/>
                </a:cxn>
                <a:cxn ang="0">
                  <a:pos x="551" y="53"/>
                </a:cxn>
                <a:cxn ang="0">
                  <a:pos x="502" y="42"/>
                </a:cxn>
                <a:cxn ang="0">
                  <a:pos x="444" y="53"/>
                </a:cxn>
                <a:cxn ang="0">
                  <a:pos x="390" y="79"/>
                </a:cxn>
                <a:cxn ang="0">
                  <a:pos x="342" y="121"/>
                </a:cxn>
                <a:cxn ang="0">
                  <a:pos x="303" y="180"/>
                </a:cxn>
                <a:cxn ang="0">
                  <a:pos x="273" y="259"/>
                </a:cxn>
                <a:cxn ang="0">
                  <a:pos x="264" y="349"/>
                </a:cxn>
                <a:cxn ang="0">
                  <a:pos x="264" y="704"/>
                </a:cxn>
                <a:cxn ang="0">
                  <a:pos x="268" y="751"/>
                </a:cxn>
                <a:cxn ang="0">
                  <a:pos x="288" y="778"/>
                </a:cxn>
                <a:cxn ang="0">
                  <a:pos x="332" y="788"/>
                </a:cxn>
                <a:cxn ang="0">
                  <a:pos x="400" y="788"/>
                </a:cxn>
                <a:cxn ang="0">
                  <a:pos x="400" y="847"/>
                </a:cxn>
                <a:cxn ang="0">
                  <a:pos x="0" y="847"/>
                </a:cxn>
                <a:cxn ang="0">
                  <a:pos x="0" y="788"/>
                </a:cxn>
                <a:cxn ang="0">
                  <a:pos x="74" y="788"/>
                </a:cxn>
                <a:cxn ang="0">
                  <a:pos x="117" y="778"/>
                </a:cxn>
                <a:cxn ang="0">
                  <a:pos x="137" y="751"/>
                </a:cxn>
                <a:cxn ang="0">
                  <a:pos x="142" y="704"/>
                </a:cxn>
                <a:cxn ang="0">
                  <a:pos x="142" y="185"/>
                </a:cxn>
                <a:cxn ang="0">
                  <a:pos x="152" y="185"/>
                </a:cxn>
                <a:cxn ang="0">
                  <a:pos x="147" y="137"/>
                </a:cxn>
                <a:cxn ang="0">
                  <a:pos x="137" y="111"/>
                </a:cxn>
                <a:cxn ang="0">
                  <a:pos x="113" y="90"/>
                </a:cxn>
                <a:cxn ang="0">
                  <a:pos x="74" y="79"/>
                </a:cxn>
                <a:cxn ang="0">
                  <a:pos x="10" y="79"/>
                </a:cxn>
                <a:cxn ang="0">
                  <a:pos x="10" y="21"/>
                </a:cxn>
                <a:cxn ang="0">
                  <a:pos x="259" y="0"/>
                </a:cxn>
              </a:cxnLst>
              <a:rect l="0" t="0" r="r" b="b"/>
              <a:pathLst>
                <a:path w="897" h="852">
                  <a:moveTo>
                    <a:pt x="259" y="0"/>
                  </a:moveTo>
                  <a:lnTo>
                    <a:pt x="259" y="201"/>
                  </a:lnTo>
                  <a:lnTo>
                    <a:pt x="293" y="137"/>
                  </a:lnTo>
                  <a:lnTo>
                    <a:pt x="337" y="79"/>
                  </a:lnTo>
                  <a:lnTo>
                    <a:pt x="385" y="37"/>
                  </a:lnTo>
                  <a:lnTo>
                    <a:pt x="449" y="10"/>
                  </a:lnTo>
                  <a:lnTo>
                    <a:pt x="522" y="0"/>
                  </a:lnTo>
                  <a:lnTo>
                    <a:pt x="590" y="5"/>
                  </a:lnTo>
                  <a:lnTo>
                    <a:pt x="644" y="21"/>
                  </a:lnTo>
                  <a:lnTo>
                    <a:pt x="683" y="42"/>
                  </a:lnTo>
                  <a:lnTo>
                    <a:pt x="707" y="68"/>
                  </a:lnTo>
                  <a:lnTo>
                    <a:pt x="736" y="121"/>
                  </a:lnTo>
                  <a:lnTo>
                    <a:pt x="756" y="180"/>
                  </a:lnTo>
                  <a:lnTo>
                    <a:pt x="761" y="259"/>
                  </a:lnTo>
                  <a:lnTo>
                    <a:pt x="761" y="735"/>
                  </a:lnTo>
                  <a:lnTo>
                    <a:pt x="770" y="767"/>
                  </a:lnTo>
                  <a:lnTo>
                    <a:pt x="795" y="788"/>
                  </a:lnTo>
                  <a:lnTo>
                    <a:pt x="839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498" y="852"/>
                  </a:lnTo>
                  <a:lnTo>
                    <a:pt x="498" y="794"/>
                  </a:lnTo>
                  <a:lnTo>
                    <a:pt x="571" y="794"/>
                  </a:lnTo>
                  <a:lnTo>
                    <a:pt x="610" y="783"/>
                  </a:lnTo>
                  <a:lnTo>
                    <a:pt x="629" y="757"/>
                  </a:lnTo>
                  <a:lnTo>
                    <a:pt x="634" y="709"/>
                  </a:lnTo>
                  <a:lnTo>
                    <a:pt x="634" y="206"/>
                  </a:lnTo>
                  <a:lnTo>
                    <a:pt x="624" y="153"/>
                  </a:lnTo>
                  <a:lnTo>
                    <a:pt x="610" y="111"/>
                  </a:lnTo>
                  <a:lnTo>
                    <a:pt x="585" y="74"/>
                  </a:lnTo>
                  <a:lnTo>
                    <a:pt x="551" y="53"/>
                  </a:lnTo>
                  <a:lnTo>
                    <a:pt x="502" y="42"/>
                  </a:lnTo>
                  <a:lnTo>
                    <a:pt x="444" y="53"/>
                  </a:lnTo>
                  <a:lnTo>
                    <a:pt x="390" y="79"/>
                  </a:lnTo>
                  <a:lnTo>
                    <a:pt x="342" y="121"/>
                  </a:lnTo>
                  <a:lnTo>
                    <a:pt x="303" y="180"/>
                  </a:lnTo>
                  <a:lnTo>
                    <a:pt x="273" y="259"/>
                  </a:lnTo>
                  <a:lnTo>
                    <a:pt x="264" y="349"/>
                  </a:lnTo>
                  <a:lnTo>
                    <a:pt x="264" y="704"/>
                  </a:lnTo>
                  <a:lnTo>
                    <a:pt x="268" y="751"/>
                  </a:lnTo>
                  <a:lnTo>
                    <a:pt x="288" y="778"/>
                  </a:lnTo>
                  <a:lnTo>
                    <a:pt x="332" y="788"/>
                  </a:lnTo>
                  <a:lnTo>
                    <a:pt x="400" y="788"/>
                  </a:lnTo>
                  <a:lnTo>
                    <a:pt x="400" y="847"/>
                  </a:lnTo>
                  <a:lnTo>
                    <a:pt x="0" y="847"/>
                  </a:lnTo>
                  <a:lnTo>
                    <a:pt x="0" y="788"/>
                  </a:lnTo>
                  <a:lnTo>
                    <a:pt x="74" y="788"/>
                  </a:lnTo>
                  <a:lnTo>
                    <a:pt x="117" y="778"/>
                  </a:lnTo>
                  <a:lnTo>
                    <a:pt x="137" y="751"/>
                  </a:lnTo>
                  <a:lnTo>
                    <a:pt x="142" y="704"/>
                  </a:lnTo>
                  <a:lnTo>
                    <a:pt x="142" y="185"/>
                  </a:lnTo>
                  <a:lnTo>
                    <a:pt x="152" y="185"/>
                  </a:lnTo>
                  <a:lnTo>
                    <a:pt x="147" y="137"/>
                  </a:lnTo>
                  <a:lnTo>
                    <a:pt x="137" y="111"/>
                  </a:lnTo>
                  <a:lnTo>
                    <a:pt x="113" y="90"/>
                  </a:lnTo>
                  <a:lnTo>
                    <a:pt x="74" y="79"/>
                  </a:lnTo>
                  <a:lnTo>
                    <a:pt x="10" y="79"/>
                  </a:lnTo>
                  <a:lnTo>
                    <a:pt x="10" y="2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6" name="Freeform 58"/>
            <p:cNvSpPr>
              <a:spLocks noEditPoints="1"/>
            </p:cNvSpPr>
            <p:nvPr/>
          </p:nvSpPr>
          <p:spPr bwMode="auto">
            <a:xfrm>
              <a:off x="11376" y="3587"/>
              <a:ext cx="877" cy="1360"/>
            </a:xfrm>
            <a:custGeom>
              <a:avLst/>
              <a:gdLst/>
              <a:ahLst/>
              <a:cxnLst>
                <a:cxn ang="0">
                  <a:pos x="336" y="540"/>
                </a:cxn>
                <a:cxn ang="0">
                  <a:pos x="234" y="608"/>
                </a:cxn>
                <a:cxn ang="0">
                  <a:pos x="171" y="720"/>
                </a:cxn>
                <a:cxn ang="0">
                  <a:pos x="146" y="868"/>
                </a:cxn>
                <a:cxn ang="0">
                  <a:pos x="156" y="1064"/>
                </a:cxn>
                <a:cxn ang="0">
                  <a:pos x="200" y="1196"/>
                </a:cxn>
                <a:cxn ang="0">
                  <a:pos x="312" y="1302"/>
                </a:cxn>
                <a:cxn ang="0">
                  <a:pos x="443" y="1307"/>
                </a:cxn>
                <a:cxn ang="0">
                  <a:pos x="551" y="1244"/>
                </a:cxn>
                <a:cxn ang="0">
                  <a:pos x="604" y="1164"/>
                </a:cxn>
                <a:cxn ang="0">
                  <a:pos x="614" y="1148"/>
                </a:cxn>
                <a:cxn ang="0">
                  <a:pos x="609" y="714"/>
                </a:cxn>
                <a:cxn ang="0">
                  <a:pos x="604" y="672"/>
                </a:cxn>
                <a:cxn ang="0">
                  <a:pos x="590" y="645"/>
                </a:cxn>
                <a:cxn ang="0">
                  <a:pos x="497" y="555"/>
                </a:cxn>
                <a:cxn ang="0">
                  <a:pos x="400" y="529"/>
                </a:cxn>
                <a:cxn ang="0">
                  <a:pos x="741" y="1175"/>
                </a:cxn>
                <a:cxn ang="0">
                  <a:pos x="755" y="1249"/>
                </a:cxn>
                <a:cxn ang="0">
                  <a:pos x="814" y="1281"/>
                </a:cxn>
                <a:cxn ang="0">
                  <a:pos x="877" y="1339"/>
                </a:cxn>
                <a:cxn ang="0">
                  <a:pos x="614" y="1228"/>
                </a:cxn>
                <a:cxn ang="0">
                  <a:pos x="521" y="1318"/>
                </a:cxn>
                <a:cxn ang="0">
                  <a:pos x="375" y="1355"/>
                </a:cxn>
                <a:cxn ang="0">
                  <a:pos x="190" y="1296"/>
                </a:cxn>
                <a:cxn ang="0">
                  <a:pos x="54" y="1143"/>
                </a:cxn>
                <a:cxn ang="0">
                  <a:pos x="0" y="921"/>
                </a:cxn>
                <a:cxn ang="0">
                  <a:pos x="44" y="725"/>
                </a:cxn>
                <a:cxn ang="0">
                  <a:pos x="151" y="577"/>
                </a:cxn>
                <a:cxn ang="0">
                  <a:pos x="307" y="492"/>
                </a:cxn>
                <a:cxn ang="0">
                  <a:pos x="463" y="492"/>
                </a:cxn>
                <a:cxn ang="0">
                  <a:pos x="575" y="555"/>
                </a:cxn>
                <a:cxn ang="0">
                  <a:pos x="619" y="185"/>
                </a:cxn>
                <a:cxn ang="0">
                  <a:pos x="604" y="111"/>
                </a:cxn>
                <a:cxn ang="0">
                  <a:pos x="546" y="79"/>
                </a:cxn>
                <a:cxn ang="0">
                  <a:pos x="482" y="21"/>
                </a:cxn>
              </a:cxnLst>
              <a:rect l="0" t="0" r="r" b="b"/>
              <a:pathLst>
                <a:path w="877" h="1360">
                  <a:moveTo>
                    <a:pt x="400" y="529"/>
                  </a:moveTo>
                  <a:lnTo>
                    <a:pt x="336" y="540"/>
                  </a:lnTo>
                  <a:lnTo>
                    <a:pt x="278" y="566"/>
                  </a:lnTo>
                  <a:lnTo>
                    <a:pt x="234" y="608"/>
                  </a:lnTo>
                  <a:lnTo>
                    <a:pt x="200" y="651"/>
                  </a:lnTo>
                  <a:lnTo>
                    <a:pt x="171" y="720"/>
                  </a:lnTo>
                  <a:lnTo>
                    <a:pt x="156" y="794"/>
                  </a:lnTo>
                  <a:lnTo>
                    <a:pt x="146" y="868"/>
                  </a:lnTo>
                  <a:lnTo>
                    <a:pt x="146" y="989"/>
                  </a:lnTo>
                  <a:lnTo>
                    <a:pt x="156" y="1064"/>
                  </a:lnTo>
                  <a:lnTo>
                    <a:pt x="171" y="1132"/>
                  </a:lnTo>
                  <a:lnTo>
                    <a:pt x="200" y="1196"/>
                  </a:lnTo>
                  <a:lnTo>
                    <a:pt x="248" y="1259"/>
                  </a:lnTo>
                  <a:lnTo>
                    <a:pt x="312" y="1302"/>
                  </a:lnTo>
                  <a:lnTo>
                    <a:pt x="385" y="1318"/>
                  </a:lnTo>
                  <a:lnTo>
                    <a:pt x="443" y="1307"/>
                  </a:lnTo>
                  <a:lnTo>
                    <a:pt x="497" y="1286"/>
                  </a:lnTo>
                  <a:lnTo>
                    <a:pt x="551" y="1244"/>
                  </a:lnTo>
                  <a:lnTo>
                    <a:pt x="594" y="1180"/>
                  </a:lnTo>
                  <a:lnTo>
                    <a:pt x="604" y="1164"/>
                  </a:lnTo>
                  <a:lnTo>
                    <a:pt x="609" y="1159"/>
                  </a:lnTo>
                  <a:lnTo>
                    <a:pt x="614" y="1148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9" y="677"/>
                  </a:lnTo>
                  <a:lnTo>
                    <a:pt x="604" y="672"/>
                  </a:lnTo>
                  <a:lnTo>
                    <a:pt x="599" y="661"/>
                  </a:lnTo>
                  <a:lnTo>
                    <a:pt x="590" y="645"/>
                  </a:lnTo>
                  <a:lnTo>
                    <a:pt x="546" y="587"/>
                  </a:lnTo>
                  <a:lnTo>
                    <a:pt x="497" y="555"/>
                  </a:lnTo>
                  <a:lnTo>
                    <a:pt x="448" y="534"/>
                  </a:lnTo>
                  <a:lnTo>
                    <a:pt x="400" y="529"/>
                  </a:lnTo>
                  <a:close/>
                  <a:moveTo>
                    <a:pt x="741" y="0"/>
                  </a:moveTo>
                  <a:lnTo>
                    <a:pt x="741" y="1175"/>
                  </a:lnTo>
                  <a:lnTo>
                    <a:pt x="746" y="1222"/>
                  </a:lnTo>
                  <a:lnTo>
                    <a:pt x="755" y="1249"/>
                  </a:lnTo>
                  <a:lnTo>
                    <a:pt x="775" y="1270"/>
                  </a:lnTo>
                  <a:lnTo>
                    <a:pt x="814" y="1281"/>
                  </a:lnTo>
                  <a:lnTo>
                    <a:pt x="877" y="1281"/>
                  </a:lnTo>
                  <a:lnTo>
                    <a:pt x="877" y="1339"/>
                  </a:lnTo>
                  <a:lnTo>
                    <a:pt x="614" y="1360"/>
                  </a:lnTo>
                  <a:lnTo>
                    <a:pt x="614" y="1228"/>
                  </a:lnTo>
                  <a:lnTo>
                    <a:pt x="575" y="1275"/>
                  </a:lnTo>
                  <a:lnTo>
                    <a:pt x="521" y="1318"/>
                  </a:lnTo>
                  <a:lnTo>
                    <a:pt x="458" y="1344"/>
                  </a:lnTo>
                  <a:lnTo>
                    <a:pt x="375" y="1355"/>
                  </a:lnTo>
                  <a:lnTo>
                    <a:pt x="278" y="1339"/>
                  </a:lnTo>
                  <a:lnTo>
                    <a:pt x="190" y="1296"/>
                  </a:lnTo>
                  <a:lnTo>
                    <a:pt x="112" y="1228"/>
                  </a:lnTo>
                  <a:lnTo>
                    <a:pt x="54" y="1143"/>
                  </a:lnTo>
                  <a:lnTo>
                    <a:pt x="15" y="1037"/>
                  </a:lnTo>
                  <a:lnTo>
                    <a:pt x="0" y="921"/>
                  </a:lnTo>
                  <a:lnTo>
                    <a:pt x="10" y="820"/>
                  </a:lnTo>
                  <a:lnTo>
                    <a:pt x="44" y="725"/>
                  </a:lnTo>
                  <a:lnTo>
                    <a:pt x="88" y="645"/>
                  </a:lnTo>
                  <a:lnTo>
                    <a:pt x="151" y="577"/>
                  </a:lnTo>
                  <a:lnTo>
                    <a:pt x="224" y="524"/>
                  </a:lnTo>
                  <a:lnTo>
                    <a:pt x="307" y="492"/>
                  </a:lnTo>
                  <a:lnTo>
                    <a:pt x="395" y="481"/>
                  </a:lnTo>
                  <a:lnTo>
                    <a:pt x="463" y="492"/>
                  </a:lnTo>
                  <a:lnTo>
                    <a:pt x="521" y="518"/>
                  </a:lnTo>
                  <a:lnTo>
                    <a:pt x="575" y="555"/>
                  </a:lnTo>
                  <a:lnTo>
                    <a:pt x="619" y="603"/>
                  </a:lnTo>
                  <a:lnTo>
                    <a:pt x="619" y="185"/>
                  </a:lnTo>
                  <a:lnTo>
                    <a:pt x="614" y="137"/>
                  </a:lnTo>
                  <a:lnTo>
                    <a:pt x="604" y="111"/>
                  </a:lnTo>
                  <a:lnTo>
                    <a:pt x="585" y="90"/>
                  </a:lnTo>
                  <a:lnTo>
                    <a:pt x="546" y="79"/>
                  </a:lnTo>
                  <a:lnTo>
                    <a:pt x="482" y="79"/>
                  </a:lnTo>
                  <a:lnTo>
                    <a:pt x="482" y="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7" name="Freeform 59"/>
            <p:cNvSpPr>
              <a:spLocks noEditPoints="1"/>
            </p:cNvSpPr>
            <p:nvPr/>
          </p:nvSpPr>
          <p:spPr bwMode="auto">
            <a:xfrm>
              <a:off x="13018" y="4217"/>
              <a:ext cx="1184" cy="449"/>
            </a:xfrm>
            <a:custGeom>
              <a:avLst/>
              <a:gdLst/>
              <a:ahLst/>
              <a:cxnLst>
                <a:cxn ang="0">
                  <a:pos x="39" y="375"/>
                </a:cxn>
                <a:cxn ang="0">
                  <a:pos x="1150" y="375"/>
                </a:cxn>
                <a:cxn ang="0">
                  <a:pos x="1160" y="381"/>
                </a:cxn>
                <a:cxn ang="0">
                  <a:pos x="1170" y="381"/>
                </a:cxn>
                <a:cxn ang="0">
                  <a:pos x="1175" y="391"/>
                </a:cxn>
                <a:cxn ang="0">
                  <a:pos x="1184" y="397"/>
                </a:cxn>
                <a:cxn ang="0">
                  <a:pos x="1184" y="428"/>
                </a:cxn>
                <a:cxn ang="0">
                  <a:pos x="1175" y="434"/>
                </a:cxn>
                <a:cxn ang="0">
                  <a:pos x="1170" y="444"/>
                </a:cxn>
                <a:cxn ang="0">
                  <a:pos x="1160" y="444"/>
                </a:cxn>
                <a:cxn ang="0">
                  <a:pos x="1150" y="449"/>
                </a:cxn>
                <a:cxn ang="0">
                  <a:pos x="39" y="449"/>
                </a:cxn>
                <a:cxn ang="0">
                  <a:pos x="29" y="444"/>
                </a:cxn>
                <a:cxn ang="0">
                  <a:pos x="20" y="444"/>
                </a:cxn>
                <a:cxn ang="0">
                  <a:pos x="15" y="434"/>
                </a:cxn>
                <a:cxn ang="0">
                  <a:pos x="5" y="428"/>
                </a:cxn>
                <a:cxn ang="0">
                  <a:pos x="5" y="397"/>
                </a:cxn>
                <a:cxn ang="0">
                  <a:pos x="20" y="381"/>
                </a:cxn>
                <a:cxn ang="0">
                  <a:pos x="29" y="381"/>
                </a:cxn>
                <a:cxn ang="0">
                  <a:pos x="39" y="375"/>
                </a:cxn>
                <a:cxn ang="0">
                  <a:pos x="34" y="0"/>
                </a:cxn>
                <a:cxn ang="0">
                  <a:pos x="1150" y="0"/>
                </a:cxn>
                <a:cxn ang="0">
                  <a:pos x="1160" y="5"/>
                </a:cxn>
                <a:cxn ang="0">
                  <a:pos x="1170" y="5"/>
                </a:cxn>
                <a:cxn ang="0">
                  <a:pos x="1175" y="15"/>
                </a:cxn>
                <a:cxn ang="0">
                  <a:pos x="1184" y="21"/>
                </a:cxn>
                <a:cxn ang="0">
                  <a:pos x="1184" y="53"/>
                </a:cxn>
                <a:cxn ang="0">
                  <a:pos x="1175" y="58"/>
                </a:cxn>
                <a:cxn ang="0">
                  <a:pos x="1170" y="68"/>
                </a:cxn>
                <a:cxn ang="0">
                  <a:pos x="1160" y="68"/>
                </a:cxn>
                <a:cxn ang="0">
                  <a:pos x="1150" y="74"/>
                </a:cxn>
                <a:cxn ang="0">
                  <a:pos x="34" y="74"/>
                </a:cxn>
                <a:cxn ang="0">
                  <a:pos x="25" y="68"/>
                </a:cxn>
                <a:cxn ang="0">
                  <a:pos x="15" y="68"/>
                </a:cxn>
                <a:cxn ang="0">
                  <a:pos x="10" y="58"/>
                </a:cxn>
                <a:cxn ang="0">
                  <a:pos x="0" y="53"/>
                </a:cxn>
                <a:cxn ang="0">
                  <a:pos x="0" y="21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4" y="0"/>
                </a:cxn>
              </a:cxnLst>
              <a:rect l="0" t="0" r="r" b="b"/>
              <a:pathLst>
                <a:path w="1184" h="449">
                  <a:moveTo>
                    <a:pt x="39" y="375"/>
                  </a:moveTo>
                  <a:lnTo>
                    <a:pt x="1150" y="375"/>
                  </a:lnTo>
                  <a:lnTo>
                    <a:pt x="1160" y="381"/>
                  </a:lnTo>
                  <a:lnTo>
                    <a:pt x="1170" y="381"/>
                  </a:lnTo>
                  <a:lnTo>
                    <a:pt x="1175" y="391"/>
                  </a:lnTo>
                  <a:lnTo>
                    <a:pt x="1184" y="397"/>
                  </a:lnTo>
                  <a:lnTo>
                    <a:pt x="1184" y="428"/>
                  </a:lnTo>
                  <a:lnTo>
                    <a:pt x="1175" y="434"/>
                  </a:lnTo>
                  <a:lnTo>
                    <a:pt x="1170" y="444"/>
                  </a:lnTo>
                  <a:lnTo>
                    <a:pt x="1160" y="444"/>
                  </a:lnTo>
                  <a:lnTo>
                    <a:pt x="1150" y="449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20" y="444"/>
                  </a:lnTo>
                  <a:lnTo>
                    <a:pt x="15" y="434"/>
                  </a:lnTo>
                  <a:lnTo>
                    <a:pt x="5" y="428"/>
                  </a:lnTo>
                  <a:lnTo>
                    <a:pt x="5" y="397"/>
                  </a:lnTo>
                  <a:lnTo>
                    <a:pt x="20" y="381"/>
                  </a:lnTo>
                  <a:lnTo>
                    <a:pt x="29" y="381"/>
                  </a:lnTo>
                  <a:lnTo>
                    <a:pt x="39" y="375"/>
                  </a:lnTo>
                  <a:close/>
                  <a:moveTo>
                    <a:pt x="34" y="0"/>
                  </a:moveTo>
                  <a:lnTo>
                    <a:pt x="1150" y="0"/>
                  </a:lnTo>
                  <a:lnTo>
                    <a:pt x="1160" y="5"/>
                  </a:lnTo>
                  <a:lnTo>
                    <a:pt x="1170" y="5"/>
                  </a:lnTo>
                  <a:lnTo>
                    <a:pt x="1175" y="15"/>
                  </a:lnTo>
                  <a:lnTo>
                    <a:pt x="1184" y="21"/>
                  </a:lnTo>
                  <a:lnTo>
                    <a:pt x="1184" y="53"/>
                  </a:lnTo>
                  <a:lnTo>
                    <a:pt x="1175" y="58"/>
                  </a:lnTo>
                  <a:lnTo>
                    <a:pt x="1170" y="68"/>
                  </a:lnTo>
                  <a:lnTo>
                    <a:pt x="1160" y="68"/>
                  </a:lnTo>
                  <a:lnTo>
                    <a:pt x="1150" y="74"/>
                  </a:lnTo>
                  <a:lnTo>
                    <a:pt x="34" y="74"/>
                  </a:lnTo>
                  <a:lnTo>
                    <a:pt x="25" y="68"/>
                  </a:lnTo>
                  <a:lnTo>
                    <a:pt x="15" y="68"/>
                  </a:lnTo>
                  <a:lnTo>
                    <a:pt x="10" y="58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8" name="Freeform 60"/>
            <p:cNvSpPr>
              <a:spLocks/>
            </p:cNvSpPr>
            <p:nvPr/>
          </p:nvSpPr>
          <p:spPr bwMode="auto">
            <a:xfrm>
              <a:off x="14787" y="3566"/>
              <a:ext cx="1126" cy="1365"/>
            </a:xfrm>
            <a:custGeom>
              <a:avLst/>
              <a:gdLst/>
              <a:ahLst/>
              <a:cxnLst>
                <a:cxn ang="0">
                  <a:pos x="692" y="10"/>
                </a:cxn>
                <a:cxn ang="0">
                  <a:pos x="906" y="105"/>
                </a:cxn>
                <a:cxn ang="0">
                  <a:pos x="1053" y="269"/>
                </a:cxn>
                <a:cxn ang="0">
                  <a:pos x="1106" y="486"/>
                </a:cxn>
                <a:cxn ang="0">
                  <a:pos x="1057" y="704"/>
                </a:cxn>
                <a:cxn ang="0">
                  <a:pos x="950" y="910"/>
                </a:cxn>
                <a:cxn ang="0">
                  <a:pos x="848" y="1085"/>
                </a:cxn>
                <a:cxn ang="0">
                  <a:pos x="789" y="1238"/>
                </a:cxn>
                <a:cxn ang="0">
                  <a:pos x="1014" y="1233"/>
                </a:cxn>
                <a:cxn ang="0">
                  <a:pos x="1043" y="1206"/>
                </a:cxn>
                <a:cxn ang="0">
                  <a:pos x="1067" y="1122"/>
                </a:cxn>
                <a:cxn ang="0">
                  <a:pos x="1126" y="1048"/>
                </a:cxn>
                <a:cxn ang="0">
                  <a:pos x="750" y="1365"/>
                </a:cxn>
                <a:cxn ang="0">
                  <a:pos x="736" y="1339"/>
                </a:cxn>
                <a:cxn ang="0">
                  <a:pos x="741" y="1238"/>
                </a:cxn>
                <a:cxn ang="0">
                  <a:pos x="775" y="1069"/>
                </a:cxn>
                <a:cxn ang="0">
                  <a:pos x="819" y="936"/>
                </a:cxn>
                <a:cxn ang="0">
                  <a:pos x="902" y="629"/>
                </a:cxn>
                <a:cxn ang="0">
                  <a:pos x="906" y="381"/>
                </a:cxn>
                <a:cxn ang="0">
                  <a:pos x="848" y="217"/>
                </a:cxn>
                <a:cxn ang="0">
                  <a:pos x="746" y="105"/>
                </a:cxn>
                <a:cxn ang="0">
                  <a:pos x="619" y="52"/>
                </a:cxn>
                <a:cxn ang="0">
                  <a:pos x="492" y="52"/>
                </a:cxn>
                <a:cxn ang="0">
                  <a:pos x="370" y="105"/>
                </a:cxn>
                <a:cxn ang="0">
                  <a:pos x="268" y="211"/>
                </a:cxn>
                <a:cxn ang="0">
                  <a:pos x="210" y="375"/>
                </a:cxn>
                <a:cxn ang="0">
                  <a:pos x="210" y="592"/>
                </a:cxn>
                <a:cxn ang="0">
                  <a:pos x="258" y="804"/>
                </a:cxn>
                <a:cxn ang="0">
                  <a:pos x="322" y="995"/>
                </a:cxn>
                <a:cxn ang="0">
                  <a:pos x="375" y="1217"/>
                </a:cxn>
                <a:cxn ang="0">
                  <a:pos x="385" y="1339"/>
                </a:cxn>
                <a:cxn ang="0">
                  <a:pos x="380" y="1360"/>
                </a:cxn>
                <a:cxn ang="0">
                  <a:pos x="59" y="1365"/>
                </a:cxn>
                <a:cxn ang="0">
                  <a:pos x="44" y="1053"/>
                </a:cxn>
                <a:cxn ang="0">
                  <a:pos x="78" y="1196"/>
                </a:cxn>
                <a:cxn ang="0">
                  <a:pos x="93" y="1222"/>
                </a:cxn>
                <a:cxn ang="0">
                  <a:pos x="146" y="1238"/>
                </a:cxn>
                <a:cxn ang="0">
                  <a:pos x="302" y="1132"/>
                </a:cxn>
                <a:cxn ang="0">
                  <a:pos x="180" y="910"/>
                </a:cxn>
                <a:cxn ang="0">
                  <a:pos x="73" y="704"/>
                </a:cxn>
                <a:cxn ang="0">
                  <a:pos x="24" y="486"/>
                </a:cxn>
                <a:cxn ang="0">
                  <a:pos x="78" y="275"/>
                </a:cxn>
                <a:cxn ang="0">
                  <a:pos x="224" y="105"/>
                </a:cxn>
                <a:cxn ang="0">
                  <a:pos x="439" y="10"/>
                </a:cxn>
              </a:cxnLst>
              <a:rect l="0" t="0" r="r" b="b"/>
              <a:pathLst>
                <a:path w="1126" h="1365">
                  <a:moveTo>
                    <a:pt x="565" y="0"/>
                  </a:moveTo>
                  <a:lnTo>
                    <a:pt x="692" y="10"/>
                  </a:lnTo>
                  <a:lnTo>
                    <a:pt x="804" y="47"/>
                  </a:lnTo>
                  <a:lnTo>
                    <a:pt x="906" y="105"/>
                  </a:lnTo>
                  <a:lnTo>
                    <a:pt x="989" y="180"/>
                  </a:lnTo>
                  <a:lnTo>
                    <a:pt x="1053" y="269"/>
                  </a:lnTo>
                  <a:lnTo>
                    <a:pt x="1092" y="375"/>
                  </a:lnTo>
                  <a:lnTo>
                    <a:pt x="1106" y="486"/>
                  </a:lnTo>
                  <a:lnTo>
                    <a:pt x="1092" y="598"/>
                  </a:lnTo>
                  <a:lnTo>
                    <a:pt x="1057" y="704"/>
                  </a:lnTo>
                  <a:lnTo>
                    <a:pt x="1009" y="809"/>
                  </a:lnTo>
                  <a:lnTo>
                    <a:pt x="950" y="910"/>
                  </a:lnTo>
                  <a:lnTo>
                    <a:pt x="892" y="1000"/>
                  </a:lnTo>
                  <a:lnTo>
                    <a:pt x="848" y="1085"/>
                  </a:lnTo>
                  <a:lnTo>
                    <a:pt x="814" y="1159"/>
                  </a:lnTo>
                  <a:lnTo>
                    <a:pt x="789" y="1238"/>
                  </a:lnTo>
                  <a:lnTo>
                    <a:pt x="980" y="1238"/>
                  </a:lnTo>
                  <a:lnTo>
                    <a:pt x="1014" y="1233"/>
                  </a:lnTo>
                  <a:lnTo>
                    <a:pt x="1033" y="1222"/>
                  </a:lnTo>
                  <a:lnTo>
                    <a:pt x="1043" y="1206"/>
                  </a:lnTo>
                  <a:lnTo>
                    <a:pt x="1048" y="1190"/>
                  </a:lnTo>
                  <a:lnTo>
                    <a:pt x="1067" y="1122"/>
                  </a:lnTo>
                  <a:lnTo>
                    <a:pt x="1082" y="1048"/>
                  </a:lnTo>
                  <a:lnTo>
                    <a:pt x="1126" y="1048"/>
                  </a:lnTo>
                  <a:lnTo>
                    <a:pt x="1062" y="1365"/>
                  </a:lnTo>
                  <a:lnTo>
                    <a:pt x="750" y="1365"/>
                  </a:lnTo>
                  <a:lnTo>
                    <a:pt x="741" y="1355"/>
                  </a:lnTo>
                  <a:lnTo>
                    <a:pt x="736" y="1339"/>
                  </a:lnTo>
                  <a:lnTo>
                    <a:pt x="736" y="1323"/>
                  </a:lnTo>
                  <a:lnTo>
                    <a:pt x="741" y="1238"/>
                  </a:lnTo>
                  <a:lnTo>
                    <a:pt x="755" y="1153"/>
                  </a:lnTo>
                  <a:lnTo>
                    <a:pt x="775" y="1069"/>
                  </a:lnTo>
                  <a:lnTo>
                    <a:pt x="799" y="995"/>
                  </a:lnTo>
                  <a:lnTo>
                    <a:pt x="819" y="936"/>
                  </a:lnTo>
                  <a:lnTo>
                    <a:pt x="867" y="783"/>
                  </a:lnTo>
                  <a:lnTo>
                    <a:pt x="902" y="629"/>
                  </a:lnTo>
                  <a:lnTo>
                    <a:pt x="916" y="486"/>
                  </a:lnTo>
                  <a:lnTo>
                    <a:pt x="906" y="381"/>
                  </a:lnTo>
                  <a:lnTo>
                    <a:pt x="882" y="291"/>
                  </a:lnTo>
                  <a:lnTo>
                    <a:pt x="848" y="217"/>
                  </a:lnTo>
                  <a:lnTo>
                    <a:pt x="799" y="153"/>
                  </a:lnTo>
                  <a:lnTo>
                    <a:pt x="746" y="105"/>
                  </a:lnTo>
                  <a:lnTo>
                    <a:pt x="682" y="74"/>
                  </a:lnTo>
                  <a:lnTo>
                    <a:pt x="619" y="52"/>
                  </a:lnTo>
                  <a:lnTo>
                    <a:pt x="556" y="47"/>
                  </a:lnTo>
                  <a:lnTo>
                    <a:pt x="492" y="52"/>
                  </a:lnTo>
                  <a:lnTo>
                    <a:pt x="434" y="74"/>
                  </a:lnTo>
                  <a:lnTo>
                    <a:pt x="370" y="105"/>
                  </a:lnTo>
                  <a:lnTo>
                    <a:pt x="317" y="148"/>
                  </a:lnTo>
                  <a:lnTo>
                    <a:pt x="268" y="211"/>
                  </a:lnTo>
                  <a:lnTo>
                    <a:pt x="234" y="285"/>
                  </a:lnTo>
                  <a:lnTo>
                    <a:pt x="210" y="375"/>
                  </a:lnTo>
                  <a:lnTo>
                    <a:pt x="200" y="486"/>
                  </a:lnTo>
                  <a:lnTo>
                    <a:pt x="210" y="592"/>
                  </a:lnTo>
                  <a:lnTo>
                    <a:pt x="229" y="704"/>
                  </a:lnTo>
                  <a:lnTo>
                    <a:pt x="258" y="804"/>
                  </a:lnTo>
                  <a:lnTo>
                    <a:pt x="288" y="894"/>
                  </a:lnTo>
                  <a:lnTo>
                    <a:pt x="322" y="995"/>
                  </a:lnTo>
                  <a:lnTo>
                    <a:pt x="351" y="1106"/>
                  </a:lnTo>
                  <a:lnTo>
                    <a:pt x="375" y="1217"/>
                  </a:lnTo>
                  <a:lnTo>
                    <a:pt x="385" y="1323"/>
                  </a:lnTo>
                  <a:lnTo>
                    <a:pt x="385" y="1339"/>
                  </a:lnTo>
                  <a:lnTo>
                    <a:pt x="380" y="1355"/>
                  </a:lnTo>
                  <a:lnTo>
                    <a:pt x="380" y="1360"/>
                  </a:lnTo>
                  <a:lnTo>
                    <a:pt x="370" y="1365"/>
                  </a:lnTo>
                  <a:lnTo>
                    <a:pt x="59" y="1365"/>
                  </a:lnTo>
                  <a:lnTo>
                    <a:pt x="0" y="1053"/>
                  </a:lnTo>
                  <a:lnTo>
                    <a:pt x="44" y="1053"/>
                  </a:lnTo>
                  <a:lnTo>
                    <a:pt x="59" y="1127"/>
                  </a:lnTo>
                  <a:lnTo>
                    <a:pt x="78" y="1196"/>
                  </a:lnTo>
                  <a:lnTo>
                    <a:pt x="83" y="1212"/>
                  </a:lnTo>
                  <a:lnTo>
                    <a:pt x="93" y="1222"/>
                  </a:lnTo>
                  <a:lnTo>
                    <a:pt x="112" y="1233"/>
                  </a:lnTo>
                  <a:lnTo>
                    <a:pt x="146" y="1238"/>
                  </a:lnTo>
                  <a:lnTo>
                    <a:pt x="336" y="1238"/>
                  </a:lnTo>
                  <a:lnTo>
                    <a:pt x="302" y="1132"/>
                  </a:lnTo>
                  <a:lnTo>
                    <a:pt x="253" y="1026"/>
                  </a:lnTo>
                  <a:lnTo>
                    <a:pt x="180" y="910"/>
                  </a:lnTo>
                  <a:lnTo>
                    <a:pt x="122" y="809"/>
                  </a:lnTo>
                  <a:lnTo>
                    <a:pt x="73" y="704"/>
                  </a:lnTo>
                  <a:lnTo>
                    <a:pt x="39" y="598"/>
                  </a:lnTo>
                  <a:lnTo>
                    <a:pt x="24" y="486"/>
                  </a:lnTo>
                  <a:lnTo>
                    <a:pt x="39" y="375"/>
                  </a:lnTo>
                  <a:lnTo>
                    <a:pt x="78" y="275"/>
                  </a:lnTo>
                  <a:lnTo>
                    <a:pt x="141" y="185"/>
                  </a:lnTo>
                  <a:lnTo>
                    <a:pt x="224" y="105"/>
                  </a:lnTo>
                  <a:lnTo>
                    <a:pt x="322" y="47"/>
                  </a:lnTo>
                  <a:lnTo>
                    <a:pt x="439" y="10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29" name="Freeform 61"/>
            <p:cNvSpPr>
              <a:spLocks/>
            </p:cNvSpPr>
            <p:nvPr/>
          </p:nvSpPr>
          <p:spPr bwMode="auto">
            <a:xfrm>
              <a:off x="16137" y="3465"/>
              <a:ext cx="414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4" y="0"/>
                </a:cxn>
                <a:cxn ang="0">
                  <a:pos x="414" y="11"/>
                </a:cxn>
                <a:cxn ang="0">
                  <a:pos x="414" y="26"/>
                </a:cxn>
                <a:cxn ang="0">
                  <a:pos x="390" y="53"/>
                </a:cxn>
                <a:cxn ang="0">
                  <a:pos x="307" y="164"/>
                </a:cxn>
                <a:cxn ang="0">
                  <a:pos x="239" y="281"/>
                </a:cxn>
                <a:cxn ang="0">
                  <a:pos x="185" y="413"/>
                </a:cxn>
                <a:cxn ang="0">
                  <a:pos x="146" y="545"/>
                </a:cxn>
                <a:cxn ang="0">
                  <a:pos x="122" y="683"/>
                </a:cxn>
                <a:cxn ang="0">
                  <a:pos x="107" y="826"/>
                </a:cxn>
                <a:cxn ang="0">
                  <a:pos x="102" y="969"/>
                </a:cxn>
                <a:cxn ang="0">
                  <a:pos x="107" y="1101"/>
                </a:cxn>
                <a:cxn ang="0">
                  <a:pos x="117" y="1239"/>
                </a:cxn>
                <a:cxn ang="0">
                  <a:pos x="141" y="1376"/>
                </a:cxn>
                <a:cxn ang="0">
                  <a:pos x="175" y="1514"/>
                </a:cxn>
                <a:cxn ang="0">
                  <a:pos x="229" y="1646"/>
                </a:cxn>
                <a:cxn ang="0">
                  <a:pos x="292" y="1768"/>
                </a:cxn>
                <a:cxn ang="0">
                  <a:pos x="380" y="1879"/>
                </a:cxn>
                <a:cxn ang="0">
                  <a:pos x="395" y="1895"/>
                </a:cxn>
                <a:cxn ang="0">
                  <a:pos x="399" y="1905"/>
                </a:cxn>
                <a:cxn ang="0">
                  <a:pos x="409" y="1916"/>
                </a:cxn>
                <a:cxn ang="0">
                  <a:pos x="409" y="1921"/>
                </a:cxn>
                <a:cxn ang="0">
                  <a:pos x="414" y="1911"/>
                </a:cxn>
                <a:cxn ang="0">
                  <a:pos x="414" y="1921"/>
                </a:cxn>
                <a:cxn ang="0">
                  <a:pos x="409" y="1927"/>
                </a:cxn>
                <a:cxn ang="0">
                  <a:pos x="399" y="1932"/>
                </a:cxn>
                <a:cxn ang="0">
                  <a:pos x="395" y="1932"/>
                </a:cxn>
                <a:cxn ang="0">
                  <a:pos x="380" y="1927"/>
                </a:cxn>
                <a:cxn ang="0">
                  <a:pos x="351" y="1900"/>
                </a:cxn>
                <a:cxn ang="0">
                  <a:pos x="312" y="1863"/>
                </a:cxn>
                <a:cxn ang="0">
                  <a:pos x="263" y="1810"/>
                </a:cxn>
                <a:cxn ang="0">
                  <a:pos x="214" y="1741"/>
                </a:cxn>
                <a:cxn ang="0">
                  <a:pos x="166" y="1662"/>
                </a:cxn>
                <a:cxn ang="0">
                  <a:pos x="117" y="1567"/>
                </a:cxn>
                <a:cxn ang="0">
                  <a:pos x="58" y="1403"/>
                </a:cxn>
                <a:cxn ang="0">
                  <a:pos x="24" y="1239"/>
                </a:cxn>
                <a:cxn ang="0">
                  <a:pos x="5" y="1090"/>
                </a:cxn>
                <a:cxn ang="0">
                  <a:pos x="0" y="963"/>
                </a:cxn>
                <a:cxn ang="0">
                  <a:pos x="5" y="836"/>
                </a:cxn>
                <a:cxn ang="0">
                  <a:pos x="19" y="688"/>
                </a:cxn>
                <a:cxn ang="0">
                  <a:pos x="53" y="535"/>
                </a:cxn>
                <a:cxn ang="0">
                  <a:pos x="112" y="376"/>
                </a:cxn>
                <a:cxn ang="0">
                  <a:pos x="161" y="281"/>
                </a:cxn>
                <a:cxn ang="0">
                  <a:pos x="209" y="196"/>
                </a:cxn>
                <a:cxn ang="0">
                  <a:pos x="258" y="127"/>
                </a:cxn>
                <a:cxn ang="0">
                  <a:pos x="307" y="69"/>
                </a:cxn>
                <a:cxn ang="0">
                  <a:pos x="346" y="32"/>
                </a:cxn>
                <a:cxn ang="0">
                  <a:pos x="380" y="11"/>
                </a:cxn>
                <a:cxn ang="0">
                  <a:pos x="395" y="0"/>
                </a:cxn>
              </a:cxnLst>
              <a:rect l="0" t="0" r="r" b="b"/>
              <a:pathLst>
                <a:path w="414" h="1932">
                  <a:moveTo>
                    <a:pt x="395" y="0"/>
                  </a:moveTo>
                  <a:lnTo>
                    <a:pt x="404" y="0"/>
                  </a:lnTo>
                  <a:lnTo>
                    <a:pt x="414" y="11"/>
                  </a:lnTo>
                  <a:lnTo>
                    <a:pt x="414" y="26"/>
                  </a:lnTo>
                  <a:lnTo>
                    <a:pt x="390" y="53"/>
                  </a:lnTo>
                  <a:lnTo>
                    <a:pt x="307" y="164"/>
                  </a:lnTo>
                  <a:lnTo>
                    <a:pt x="239" y="281"/>
                  </a:lnTo>
                  <a:lnTo>
                    <a:pt x="185" y="413"/>
                  </a:lnTo>
                  <a:lnTo>
                    <a:pt x="146" y="545"/>
                  </a:lnTo>
                  <a:lnTo>
                    <a:pt x="122" y="683"/>
                  </a:lnTo>
                  <a:lnTo>
                    <a:pt x="107" y="826"/>
                  </a:lnTo>
                  <a:lnTo>
                    <a:pt x="102" y="969"/>
                  </a:lnTo>
                  <a:lnTo>
                    <a:pt x="107" y="1101"/>
                  </a:lnTo>
                  <a:lnTo>
                    <a:pt x="117" y="1239"/>
                  </a:lnTo>
                  <a:lnTo>
                    <a:pt x="141" y="1376"/>
                  </a:lnTo>
                  <a:lnTo>
                    <a:pt x="175" y="1514"/>
                  </a:lnTo>
                  <a:lnTo>
                    <a:pt x="229" y="1646"/>
                  </a:lnTo>
                  <a:lnTo>
                    <a:pt x="292" y="1768"/>
                  </a:lnTo>
                  <a:lnTo>
                    <a:pt x="380" y="1879"/>
                  </a:lnTo>
                  <a:lnTo>
                    <a:pt x="395" y="1895"/>
                  </a:lnTo>
                  <a:lnTo>
                    <a:pt x="399" y="1905"/>
                  </a:lnTo>
                  <a:lnTo>
                    <a:pt x="409" y="1916"/>
                  </a:lnTo>
                  <a:lnTo>
                    <a:pt x="409" y="1921"/>
                  </a:lnTo>
                  <a:lnTo>
                    <a:pt x="414" y="1911"/>
                  </a:lnTo>
                  <a:lnTo>
                    <a:pt x="414" y="1921"/>
                  </a:lnTo>
                  <a:lnTo>
                    <a:pt x="409" y="1927"/>
                  </a:lnTo>
                  <a:lnTo>
                    <a:pt x="399" y="1932"/>
                  </a:lnTo>
                  <a:lnTo>
                    <a:pt x="395" y="1932"/>
                  </a:lnTo>
                  <a:lnTo>
                    <a:pt x="380" y="1927"/>
                  </a:lnTo>
                  <a:lnTo>
                    <a:pt x="351" y="1900"/>
                  </a:lnTo>
                  <a:lnTo>
                    <a:pt x="312" y="1863"/>
                  </a:lnTo>
                  <a:lnTo>
                    <a:pt x="263" y="1810"/>
                  </a:lnTo>
                  <a:lnTo>
                    <a:pt x="214" y="1741"/>
                  </a:lnTo>
                  <a:lnTo>
                    <a:pt x="166" y="1662"/>
                  </a:lnTo>
                  <a:lnTo>
                    <a:pt x="117" y="1567"/>
                  </a:lnTo>
                  <a:lnTo>
                    <a:pt x="58" y="1403"/>
                  </a:lnTo>
                  <a:lnTo>
                    <a:pt x="24" y="1239"/>
                  </a:lnTo>
                  <a:lnTo>
                    <a:pt x="5" y="1090"/>
                  </a:lnTo>
                  <a:lnTo>
                    <a:pt x="0" y="963"/>
                  </a:lnTo>
                  <a:lnTo>
                    <a:pt x="5" y="836"/>
                  </a:lnTo>
                  <a:lnTo>
                    <a:pt x="19" y="688"/>
                  </a:lnTo>
                  <a:lnTo>
                    <a:pt x="53" y="535"/>
                  </a:lnTo>
                  <a:lnTo>
                    <a:pt x="112" y="376"/>
                  </a:lnTo>
                  <a:lnTo>
                    <a:pt x="161" y="281"/>
                  </a:lnTo>
                  <a:lnTo>
                    <a:pt x="209" y="196"/>
                  </a:lnTo>
                  <a:lnTo>
                    <a:pt x="258" y="127"/>
                  </a:lnTo>
                  <a:lnTo>
                    <a:pt x="307" y="69"/>
                  </a:lnTo>
                  <a:lnTo>
                    <a:pt x="346" y="32"/>
                  </a:lnTo>
                  <a:lnTo>
                    <a:pt x="38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0" name="Freeform 62"/>
            <p:cNvSpPr>
              <a:spLocks/>
            </p:cNvSpPr>
            <p:nvPr/>
          </p:nvSpPr>
          <p:spPr bwMode="auto">
            <a:xfrm>
              <a:off x="16731" y="4079"/>
              <a:ext cx="965" cy="873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32" y="101"/>
                </a:cxn>
                <a:cxn ang="0">
                  <a:pos x="371" y="143"/>
                </a:cxn>
                <a:cxn ang="0">
                  <a:pos x="439" y="69"/>
                </a:cxn>
                <a:cxn ang="0">
                  <a:pos x="556" y="11"/>
                </a:cxn>
                <a:cxn ang="0">
                  <a:pos x="697" y="11"/>
                </a:cxn>
                <a:cxn ang="0">
                  <a:pos x="800" y="79"/>
                </a:cxn>
                <a:cxn ang="0">
                  <a:pos x="834" y="206"/>
                </a:cxn>
                <a:cxn ang="0">
                  <a:pos x="814" y="339"/>
                </a:cxn>
                <a:cxn ang="0">
                  <a:pos x="770" y="497"/>
                </a:cxn>
                <a:cxn ang="0">
                  <a:pos x="726" y="630"/>
                </a:cxn>
                <a:cxn ang="0">
                  <a:pos x="692" y="767"/>
                </a:cxn>
                <a:cxn ang="0">
                  <a:pos x="697" y="810"/>
                </a:cxn>
                <a:cxn ang="0">
                  <a:pos x="722" y="831"/>
                </a:cxn>
                <a:cxn ang="0">
                  <a:pos x="785" y="820"/>
                </a:cxn>
                <a:cxn ang="0">
                  <a:pos x="863" y="736"/>
                </a:cxn>
                <a:cxn ang="0">
                  <a:pos x="917" y="593"/>
                </a:cxn>
                <a:cxn ang="0">
                  <a:pos x="926" y="566"/>
                </a:cxn>
                <a:cxn ang="0">
                  <a:pos x="955" y="556"/>
                </a:cxn>
                <a:cxn ang="0">
                  <a:pos x="965" y="577"/>
                </a:cxn>
                <a:cxn ang="0">
                  <a:pos x="951" y="630"/>
                </a:cxn>
                <a:cxn ang="0">
                  <a:pos x="912" y="730"/>
                </a:cxn>
                <a:cxn ang="0">
                  <a:pos x="839" y="831"/>
                </a:cxn>
                <a:cxn ang="0">
                  <a:pos x="731" y="873"/>
                </a:cxn>
                <a:cxn ang="0">
                  <a:pos x="629" y="826"/>
                </a:cxn>
                <a:cxn ang="0">
                  <a:pos x="585" y="715"/>
                </a:cxn>
                <a:cxn ang="0">
                  <a:pos x="605" y="625"/>
                </a:cxn>
                <a:cxn ang="0">
                  <a:pos x="648" y="497"/>
                </a:cxn>
                <a:cxn ang="0">
                  <a:pos x="717" y="243"/>
                </a:cxn>
                <a:cxn ang="0">
                  <a:pos x="717" y="132"/>
                </a:cxn>
                <a:cxn ang="0">
                  <a:pos x="692" y="63"/>
                </a:cxn>
                <a:cxn ang="0">
                  <a:pos x="624" y="37"/>
                </a:cxn>
                <a:cxn ang="0">
                  <a:pos x="497" y="74"/>
                </a:cxn>
                <a:cxn ang="0">
                  <a:pos x="405" y="159"/>
                </a:cxn>
                <a:cxn ang="0">
                  <a:pos x="346" y="243"/>
                </a:cxn>
                <a:cxn ang="0">
                  <a:pos x="322" y="312"/>
                </a:cxn>
                <a:cxn ang="0">
                  <a:pos x="307" y="370"/>
                </a:cxn>
                <a:cxn ang="0">
                  <a:pos x="239" y="672"/>
                </a:cxn>
                <a:cxn ang="0">
                  <a:pos x="220" y="762"/>
                </a:cxn>
                <a:cxn ang="0">
                  <a:pos x="205" y="815"/>
                </a:cxn>
                <a:cxn ang="0">
                  <a:pos x="181" y="852"/>
                </a:cxn>
                <a:cxn ang="0">
                  <a:pos x="151" y="868"/>
                </a:cxn>
                <a:cxn ang="0">
                  <a:pos x="108" y="863"/>
                </a:cxn>
                <a:cxn ang="0">
                  <a:pos x="93" y="847"/>
                </a:cxn>
                <a:cxn ang="0">
                  <a:pos x="83" y="815"/>
                </a:cxn>
                <a:cxn ang="0">
                  <a:pos x="98" y="730"/>
                </a:cxn>
                <a:cxn ang="0">
                  <a:pos x="229" y="196"/>
                </a:cxn>
                <a:cxn ang="0">
                  <a:pos x="234" y="138"/>
                </a:cxn>
                <a:cxn ang="0">
                  <a:pos x="210" y="58"/>
                </a:cxn>
                <a:cxn ang="0">
                  <a:pos x="142" y="58"/>
                </a:cxn>
                <a:cxn ang="0">
                  <a:pos x="88" y="138"/>
                </a:cxn>
                <a:cxn ang="0">
                  <a:pos x="49" y="275"/>
                </a:cxn>
                <a:cxn ang="0">
                  <a:pos x="39" y="312"/>
                </a:cxn>
                <a:cxn ang="0">
                  <a:pos x="15" y="318"/>
                </a:cxn>
                <a:cxn ang="0">
                  <a:pos x="0" y="307"/>
                </a:cxn>
                <a:cxn ang="0">
                  <a:pos x="5" y="280"/>
                </a:cxn>
                <a:cxn ang="0">
                  <a:pos x="39" y="153"/>
                </a:cxn>
                <a:cxn ang="0">
                  <a:pos x="64" y="85"/>
                </a:cxn>
                <a:cxn ang="0">
                  <a:pos x="108" y="26"/>
                </a:cxn>
                <a:cxn ang="0">
                  <a:pos x="186" y="0"/>
                </a:cxn>
              </a:cxnLst>
              <a:rect l="0" t="0" r="r" b="b"/>
              <a:pathLst>
                <a:path w="965" h="873">
                  <a:moveTo>
                    <a:pt x="186" y="0"/>
                  </a:moveTo>
                  <a:lnTo>
                    <a:pt x="244" y="11"/>
                  </a:lnTo>
                  <a:lnTo>
                    <a:pt x="298" y="42"/>
                  </a:lnTo>
                  <a:lnTo>
                    <a:pt x="332" y="101"/>
                  </a:lnTo>
                  <a:lnTo>
                    <a:pt x="351" y="169"/>
                  </a:lnTo>
                  <a:lnTo>
                    <a:pt x="371" y="143"/>
                  </a:lnTo>
                  <a:lnTo>
                    <a:pt x="400" y="106"/>
                  </a:lnTo>
                  <a:lnTo>
                    <a:pt x="439" y="69"/>
                  </a:lnTo>
                  <a:lnTo>
                    <a:pt x="493" y="32"/>
                  </a:lnTo>
                  <a:lnTo>
                    <a:pt x="556" y="11"/>
                  </a:lnTo>
                  <a:lnTo>
                    <a:pt x="629" y="0"/>
                  </a:lnTo>
                  <a:lnTo>
                    <a:pt x="697" y="11"/>
                  </a:lnTo>
                  <a:lnTo>
                    <a:pt x="756" y="37"/>
                  </a:lnTo>
                  <a:lnTo>
                    <a:pt x="800" y="79"/>
                  </a:lnTo>
                  <a:lnTo>
                    <a:pt x="824" y="138"/>
                  </a:lnTo>
                  <a:lnTo>
                    <a:pt x="834" y="206"/>
                  </a:lnTo>
                  <a:lnTo>
                    <a:pt x="829" y="270"/>
                  </a:lnTo>
                  <a:lnTo>
                    <a:pt x="814" y="339"/>
                  </a:lnTo>
                  <a:lnTo>
                    <a:pt x="795" y="418"/>
                  </a:lnTo>
                  <a:lnTo>
                    <a:pt x="770" y="497"/>
                  </a:lnTo>
                  <a:lnTo>
                    <a:pt x="746" y="572"/>
                  </a:lnTo>
                  <a:lnTo>
                    <a:pt x="726" y="630"/>
                  </a:lnTo>
                  <a:lnTo>
                    <a:pt x="702" y="699"/>
                  </a:lnTo>
                  <a:lnTo>
                    <a:pt x="692" y="767"/>
                  </a:lnTo>
                  <a:lnTo>
                    <a:pt x="692" y="789"/>
                  </a:lnTo>
                  <a:lnTo>
                    <a:pt x="697" y="810"/>
                  </a:lnTo>
                  <a:lnTo>
                    <a:pt x="707" y="820"/>
                  </a:lnTo>
                  <a:lnTo>
                    <a:pt x="722" y="831"/>
                  </a:lnTo>
                  <a:lnTo>
                    <a:pt x="736" y="831"/>
                  </a:lnTo>
                  <a:lnTo>
                    <a:pt x="785" y="820"/>
                  </a:lnTo>
                  <a:lnTo>
                    <a:pt x="829" y="783"/>
                  </a:lnTo>
                  <a:lnTo>
                    <a:pt x="863" y="736"/>
                  </a:lnTo>
                  <a:lnTo>
                    <a:pt x="892" y="667"/>
                  </a:lnTo>
                  <a:lnTo>
                    <a:pt x="917" y="593"/>
                  </a:lnTo>
                  <a:lnTo>
                    <a:pt x="921" y="577"/>
                  </a:lnTo>
                  <a:lnTo>
                    <a:pt x="926" y="566"/>
                  </a:lnTo>
                  <a:lnTo>
                    <a:pt x="936" y="556"/>
                  </a:lnTo>
                  <a:lnTo>
                    <a:pt x="955" y="556"/>
                  </a:lnTo>
                  <a:lnTo>
                    <a:pt x="965" y="566"/>
                  </a:lnTo>
                  <a:lnTo>
                    <a:pt x="965" y="577"/>
                  </a:lnTo>
                  <a:lnTo>
                    <a:pt x="960" y="593"/>
                  </a:lnTo>
                  <a:lnTo>
                    <a:pt x="951" y="630"/>
                  </a:lnTo>
                  <a:lnTo>
                    <a:pt x="936" y="677"/>
                  </a:lnTo>
                  <a:lnTo>
                    <a:pt x="912" y="730"/>
                  </a:lnTo>
                  <a:lnTo>
                    <a:pt x="878" y="783"/>
                  </a:lnTo>
                  <a:lnTo>
                    <a:pt x="839" y="831"/>
                  </a:lnTo>
                  <a:lnTo>
                    <a:pt x="790" y="863"/>
                  </a:lnTo>
                  <a:lnTo>
                    <a:pt x="731" y="873"/>
                  </a:lnTo>
                  <a:lnTo>
                    <a:pt x="673" y="863"/>
                  </a:lnTo>
                  <a:lnTo>
                    <a:pt x="629" y="826"/>
                  </a:lnTo>
                  <a:lnTo>
                    <a:pt x="595" y="778"/>
                  </a:lnTo>
                  <a:lnTo>
                    <a:pt x="585" y="715"/>
                  </a:lnTo>
                  <a:lnTo>
                    <a:pt x="590" y="677"/>
                  </a:lnTo>
                  <a:lnTo>
                    <a:pt x="605" y="625"/>
                  </a:lnTo>
                  <a:lnTo>
                    <a:pt x="624" y="572"/>
                  </a:lnTo>
                  <a:lnTo>
                    <a:pt x="648" y="497"/>
                  </a:lnTo>
                  <a:lnTo>
                    <a:pt x="697" y="328"/>
                  </a:lnTo>
                  <a:lnTo>
                    <a:pt x="717" y="243"/>
                  </a:lnTo>
                  <a:lnTo>
                    <a:pt x="722" y="175"/>
                  </a:lnTo>
                  <a:lnTo>
                    <a:pt x="717" y="132"/>
                  </a:lnTo>
                  <a:lnTo>
                    <a:pt x="712" y="95"/>
                  </a:lnTo>
                  <a:lnTo>
                    <a:pt x="692" y="63"/>
                  </a:lnTo>
                  <a:lnTo>
                    <a:pt x="663" y="42"/>
                  </a:lnTo>
                  <a:lnTo>
                    <a:pt x="624" y="37"/>
                  </a:lnTo>
                  <a:lnTo>
                    <a:pt x="556" y="48"/>
                  </a:lnTo>
                  <a:lnTo>
                    <a:pt x="497" y="74"/>
                  </a:lnTo>
                  <a:lnTo>
                    <a:pt x="444" y="111"/>
                  </a:lnTo>
                  <a:lnTo>
                    <a:pt x="405" y="159"/>
                  </a:lnTo>
                  <a:lnTo>
                    <a:pt x="371" y="201"/>
                  </a:lnTo>
                  <a:lnTo>
                    <a:pt x="346" y="243"/>
                  </a:lnTo>
                  <a:lnTo>
                    <a:pt x="327" y="286"/>
                  </a:lnTo>
                  <a:lnTo>
                    <a:pt x="322" y="312"/>
                  </a:lnTo>
                  <a:lnTo>
                    <a:pt x="312" y="344"/>
                  </a:lnTo>
                  <a:lnTo>
                    <a:pt x="307" y="370"/>
                  </a:lnTo>
                  <a:lnTo>
                    <a:pt x="278" y="497"/>
                  </a:lnTo>
                  <a:lnTo>
                    <a:pt x="239" y="672"/>
                  </a:lnTo>
                  <a:lnTo>
                    <a:pt x="229" y="715"/>
                  </a:lnTo>
                  <a:lnTo>
                    <a:pt x="220" y="762"/>
                  </a:lnTo>
                  <a:lnTo>
                    <a:pt x="210" y="799"/>
                  </a:lnTo>
                  <a:lnTo>
                    <a:pt x="205" y="815"/>
                  </a:lnTo>
                  <a:lnTo>
                    <a:pt x="195" y="836"/>
                  </a:lnTo>
                  <a:lnTo>
                    <a:pt x="181" y="852"/>
                  </a:lnTo>
                  <a:lnTo>
                    <a:pt x="166" y="857"/>
                  </a:lnTo>
                  <a:lnTo>
                    <a:pt x="151" y="868"/>
                  </a:lnTo>
                  <a:lnTo>
                    <a:pt x="122" y="868"/>
                  </a:lnTo>
                  <a:lnTo>
                    <a:pt x="108" y="863"/>
                  </a:lnTo>
                  <a:lnTo>
                    <a:pt x="98" y="857"/>
                  </a:lnTo>
                  <a:lnTo>
                    <a:pt x="93" y="847"/>
                  </a:lnTo>
                  <a:lnTo>
                    <a:pt x="83" y="831"/>
                  </a:lnTo>
                  <a:lnTo>
                    <a:pt x="83" y="815"/>
                  </a:lnTo>
                  <a:lnTo>
                    <a:pt x="88" y="794"/>
                  </a:lnTo>
                  <a:lnTo>
                    <a:pt x="98" y="730"/>
                  </a:lnTo>
                  <a:lnTo>
                    <a:pt x="205" y="302"/>
                  </a:lnTo>
                  <a:lnTo>
                    <a:pt x="229" y="196"/>
                  </a:lnTo>
                  <a:lnTo>
                    <a:pt x="234" y="169"/>
                  </a:lnTo>
                  <a:lnTo>
                    <a:pt x="234" y="138"/>
                  </a:lnTo>
                  <a:lnTo>
                    <a:pt x="229" y="85"/>
                  </a:lnTo>
                  <a:lnTo>
                    <a:pt x="210" y="58"/>
                  </a:lnTo>
                  <a:lnTo>
                    <a:pt x="181" y="48"/>
                  </a:lnTo>
                  <a:lnTo>
                    <a:pt x="142" y="58"/>
                  </a:lnTo>
                  <a:lnTo>
                    <a:pt x="112" y="90"/>
                  </a:lnTo>
                  <a:lnTo>
                    <a:pt x="88" y="138"/>
                  </a:lnTo>
                  <a:lnTo>
                    <a:pt x="69" y="201"/>
                  </a:lnTo>
                  <a:lnTo>
                    <a:pt x="49" y="275"/>
                  </a:lnTo>
                  <a:lnTo>
                    <a:pt x="39" y="307"/>
                  </a:lnTo>
                  <a:lnTo>
                    <a:pt x="39" y="312"/>
                  </a:lnTo>
                  <a:lnTo>
                    <a:pt x="34" y="318"/>
                  </a:lnTo>
                  <a:lnTo>
                    <a:pt x="15" y="318"/>
                  </a:lnTo>
                  <a:lnTo>
                    <a:pt x="5" y="312"/>
                  </a:lnTo>
                  <a:lnTo>
                    <a:pt x="0" y="307"/>
                  </a:lnTo>
                  <a:lnTo>
                    <a:pt x="0" y="296"/>
                  </a:lnTo>
                  <a:lnTo>
                    <a:pt x="5" y="280"/>
                  </a:lnTo>
                  <a:lnTo>
                    <a:pt x="10" y="249"/>
                  </a:lnTo>
                  <a:lnTo>
                    <a:pt x="39" y="153"/>
                  </a:lnTo>
                  <a:lnTo>
                    <a:pt x="54" y="111"/>
                  </a:lnTo>
                  <a:lnTo>
                    <a:pt x="64" y="85"/>
                  </a:lnTo>
                  <a:lnTo>
                    <a:pt x="83" y="58"/>
                  </a:lnTo>
                  <a:lnTo>
                    <a:pt x="108" y="26"/>
                  </a:lnTo>
                  <a:lnTo>
                    <a:pt x="142" y="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431" name="Freeform 63"/>
            <p:cNvSpPr>
              <a:spLocks/>
            </p:cNvSpPr>
            <p:nvPr/>
          </p:nvSpPr>
          <p:spPr bwMode="auto">
            <a:xfrm>
              <a:off x="17847" y="3470"/>
              <a:ext cx="414" cy="193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4" y="6"/>
                </a:cxn>
                <a:cxn ang="0">
                  <a:pos x="64" y="32"/>
                </a:cxn>
                <a:cxn ang="0">
                  <a:pos x="103" y="69"/>
                </a:cxn>
                <a:cxn ang="0">
                  <a:pos x="151" y="122"/>
                </a:cxn>
                <a:cxn ang="0">
                  <a:pos x="200" y="191"/>
                </a:cxn>
                <a:cxn ang="0">
                  <a:pos x="249" y="270"/>
                </a:cxn>
                <a:cxn ang="0">
                  <a:pos x="298" y="365"/>
                </a:cxn>
                <a:cxn ang="0">
                  <a:pos x="356" y="530"/>
                </a:cxn>
                <a:cxn ang="0">
                  <a:pos x="395" y="688"/>
                </a:cxn>
                <a:cxn ang="0">
                  <a:pos x="410" y="842"/>
                </a:cxn>
                <a:cxn ang="0">
                  <a:pos x="414" y="964"/>
                </a:cxn>
                <a:cxn ang="0">
                  <a:pos x="410" y="1096"/>
                </a:cxn>
                <a:cxn ang="0">
                  <a:pos x="395" y="1244"/>
                </a:cxn>
                <a:cxn ang="0">
                  <a:pos x="361" y="1398"/>
                </a:cxn>
                <a:cxn ang="0">
                  <a:pos x="302" y="1556"/>
                </a:cxn>
                <a:cxn ang="0">
                  <a:pos x="254" y="1652"/>
                </a:cxn>
                <a:cxn ang="0">
                  <a:pos x="205" y="1736"/>
                </a:cxn>
                <a:cxn ang="0">
                  <a:pos x="156" y="1805"/>
                </a:cxn>
                <a:cxn ang="0">
                  <a:pos x="108" y="1863"/>
                </a:cxn>
                <a:cxn ang="0">
                  <a:pos x="69" y="1900"/>
                </a:cxn>
                <a:cxn ang="0">
                  <a:pos x="34" y="1922"/>
                </a:cxn>
                <a:cxn ang="0">
                  <a:pos x="20" y="1932"/>
                </a:cxn>
                <a:cxn ang="0">
                  <a:pos x="10" y="1927"/>
                </a:cxn>
                <a:cxn ang="0">
                  <a:pos x="5" y="1922"/>
                </a:cxn>
                <a:cxn ang="0">
                  <a:pos x="0" y="1911"/>
                </a:cxn>
                <a:cxn ang="0">
                  <a:pos x="0" y="1906"/>
                </a:cxn>
                <a:cxn ang="0">
                  <a:pos x="25" y="1879"/>
                </a:cxn>
                <a:cxn ang="0">
                  <a:pos x="112" y="1768"/>
                </a:cxn>
                <a:cxn ang="0">
                  <a:pos x="181" y="1652"/>
                </a:cxn>
                <a:cxn ang="0">
                  <a:pos x="234" y="1519"/>
                </a:cxn>
                <a:cxn ang="0">
                  <a:pos x="268" y="1387"/>
                </a:cxn>
                <a:cxn ang="0">
                  <a:pos x="293" y="1249"/>
                </a:cxn>
                <a:cxn ang="0">
                  <a:pos x="307" y="1106"/>
                </a:cxn>
                <a:cxn ang="0">
                  <a:pos x="312" y="964"/>
                </a:cxn>
                <a:cxn ang="0">
                  <a:pos x="302" y="773"/>
                </a:cxn>
                <a:cxn ang="0">
                  <a:pos x="278" y="593"/>
                </a:cxn>
                <a:cxn ang="0">
                  <a:pos x="239" y="434"/>
                </a:cxn>
                <a:cxn ang="0">
                  <a:pos x="185" y="291"/>
                </a:cxn>
                <a:cxn ang="0">
                  <a:pos x="117" y="170"/>
                </a:cxn>
                <a:cxn ang="0">
                  <a:pos x="34" y="64"/>
                </a:cxn>
                <a:cxn ang="0">
                  <a:pos x="20" y="53"/>
                </a:cxn>
                <a:cxn ang="0">
                  <a:pos x="15" y="43"/>
                </a:cxn>
                <a:cxn ang="0">
                  <a:pos x="5" y="37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5" y="0"/>
                </a:cxn>
              </a:cxnLst>
              <a:rect l="0" t="0" r="r" b="b"/>
              <a:pathLst>
                <a:path w="414" h="1932">
                  <a:moveTo>
                    <a:pt x="15" y="0"/>
                  </a:moveTo>
                  <a:lnTo>
                    <a:pt x="20" y="0"/>
                  </a:lnTo>
                  <a:lnTo>
                    <a:pt x="34" y="6"/>
                  </a:lnTo>
                  <a:lnTo>
                    <a:pt x="64" y="32"/>
                  </a:lnTo>
                  <a:lnTo>
                    <a:pt x="103" y="69"/>
                  </a:lnTo>
                  <a:lnTo>
                    <a:pt x="151" y="122"/>
                  </a:lnTo>
                  <a:lnTo>
                    <a:pt x="200" y="191"/>
                  </a:lnTo>
                  <a:lnTo>
                    <a:pt x="249" y="270"/>
                  </a:lnTo>
                  <a:lnTo>
                    <a:pt x="298" y="365"/>
                  </a:lnTo>
                  <a:lnTo>
                    <a:pt x="356" y="530"/>
                  </a:lnTo>
                  <a:lnTo>
                    <a:pt x="395" y="688"/>
                  </a:lnTo>
                  <a:lnTo>
                    <a:pt x="410" y="842"/>
                  </a:lnTo>
                  <a:lnTo>
                    <a:pt x="414" y="964"/>
                  </a:lnTo>
                  <a:lnTo>
                    <a:pt x="410" y="1096"/>
                  </a:lnTo>
                  <a:lnTo>
                    <a:pt x="395" y="1244"/>
                  </a:lnTo>
                  <a:lnTo>
                    <a:pt x="361" y="1398"/>
                  </a:lnTo>
                  <a:lnTo>
                    <a:pt x="302" y="1556"/>
                  </a:lnTo>
                  <a:lnTo>
                    <a:pt x="254" y="1652"/>
                  </a:lnTo>
                  <a:lnTo>
                    <a:pt x="205" y="1736"/>
                  </a:lnTo>
                  <a:lnTo>
                    <a:pt x="156" y="1805"/>
                  </a:lnTo>
                  <a:lnTo>
                    <a:pt x="108" y="1863"/>
                  </a:lnTo>
                  <a:lnTo>
                    <a:pt x="69" y="1900"/>
                  </a:lnTo>
                  <a:lnTo>
                    <a:pt x="34" y="1922"/>
                  </a:lnTo>
                  <a:lnTo>
                    <a:pt x="20" y="1932"/>
                  </a:lnTo>
                  <a:lnTo>
                    <a:pt x="10" y="1927"/>
                  </a:lnTo>
                  <a:lnTo>
                    <a:pt x="5" y="1922"/>
                  </a:lnTo>
                  <a:lnTo>
                    <a:pt x="0" y="1911"/>
                  </a:lnTo>
                  <a:lnTo>
                    <a:pt x="0" y="1906"/>
                  </a:lnTo>
                  <a:lnTo>
                    <a:pt x="25" y="1879"/>
                  </a:lnTo>
                  <a:lnTo>
                    <a:pt x="112" y="1768"/>
                  </a:lnTo>
                  <a:lnTo>
                    <a:pt x="181" y="1652"/>
                  </a:lnTo>
                  <a:lnTo>
                    <a:pt x="234" y="1519"/>
                  </a:lnTo>
                  <a:lnTo>
                    <a:pt x="268" y="1387"/>
                  </a:lnTo>
                  <a:lnTo>
                    <a:pt x="293" y="1249"/>
                  </a:lnTo>
                  <a:lnTo>
                    <a:pt x="307" y="1106"/>
                  </a:lnTo>
                  <a:lnTo>
                    <a:pt x="312" y="964"/>
                  </a:lnTo>
                  <a:lnTo>
                    <a:pt x="302" y="773"/>
                  </a:lnTo>
                  <a:lnTo>
                    <a:pt x="278" y="593"/>
                  </a:lnTo>
                  <a:lnTo>
                    <a:pt x="239" y="434"/>
                  </a:lnTo>
                  <a:lnTo>
                    <a:pt x="185" y="291"/>
                  </a:lnTo>
                  <a:lnTo>
                    <a:pt x="117" y="170"/>
                  </a:lnTo>
                  <a:lnTo>
                    <a:pt x="34" y="64"/>
                  </a:lnTo>
                  <a:lnTo>
                    <a:pt x="20" y="53"/>
                  </a:lnTo>
                  <a:lnTo>
                    <a:pt x="15" y="43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08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100000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400" decel="100000"/>
                                        <p:tgtEl>
                                          <p:spTgt spid="58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400" decel="1000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00" decel="1000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decel="1000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0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0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003" grpId="0" animBg="1"/>
      <p:bldP spid="14080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028" name="Picture 4" descr="mobius_double_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692696"/>
            <a:ext cx="2952328" cy="2952328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7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04035AA2-7FCA-40C8-A6CC-AB41575E7D15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1409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1371600"/>
            <a:ext cx="7851648" cy="1828800"/>
          </a:xfrm>
        </p:spPr>
        <p:txBody>
          <a:bodyPr/>
          <a:lstStyle/>
          <a:p>
            <a:r>
              <a:rPr lang="zh-TW" altLang="en-US" dirty="0" smtClean="0"/>
              <a:t>待解的疑惑</a:t>
            </a:r>
            <a:endParaRPr lang="en-US" altLang="zh-TW" dirty="0"/>
          </a:p>
        </p:txBody>
      </p:sp>
      <p:sp>
        <p:nvSpPr>
          <p:cNvPr id="140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9672" y="3886200"/>
            <a:ext cx="6552728" cy="1752600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堆積排的分析有沒有高估</a:t>
            </a:r>
            <a:r>
              <a:rPr lang="en-US" altLang="zh-TW" sz="2400" dirty="0" smtClean="0"/>
              <a:t>?</a:t>
            </a:r>
          </a:p>
          <a:p>
            <a:r>
              <a:rPr lang="zh-TW" altLang="en-US" sz="2400" dirty="0" smtClean="0"/>
              <a:t>有沒有辦法在</a:t>
            </a:r>
            <a:r>
              <a:rPr lang="en-US" altLang="zh-TW" sz="2400" i="1" dirty="0" smtClean="0"/>
              <a:t>o</a:t>
            </a:r>
            <a:r>
              <a:rPr lang="en-US" altLang="zh-TW" sz="2400" dirty="0" smtClean="0"/>
              <a:t>(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 log 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的時間內解掉排序問題</a:t>
            </a:r>
            <a:r>
              <a:rPr lang="en-US" altLang="zh-TW" sz="2400" dirty="0" smtClean="0"/>
              <a:t>?</a:t>
            </a:r>
            <a:endParaRPr lang="en-US" altLang="zh-TW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標題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兩個願望 一次滿足</a:t>
            </a:r>
            <a:endParaRPr lang="zh-TW" altLang="en-US"/>
          </a:p>
        </p:txBody>
      </p:sp>
      <p:sp>
        <p:nvSpPr>
          <p:cNvPr id="15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295A8-47B7-4512-8B1B-4FB0DC9F27B0}" type="slidenum">
              <a:rPr lang="zh-TW" altLang="en-US"/>
              <a:pPr/>
              <a:t>32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50843"/>
            <a:ext cx="7803968" cy="131107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205238"/>
            <a:ext cx="3295600" cy="218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58956"/>
            <a:ext cx="3168352" cy="237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溫習理由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111624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 smtClean="0"/>
              <a:t>Comparison-based sorting problem</a:t>
            </a:r>
            <a:r>
              <a:rPr lang="zh-TW" altLang="en-US" sz="2400" dirty="0" smtClean="0"/>
              <a:t>有個</a:t>
            </a:r>
            <a:r>
              <a:rPr lang="en-US" altLang="zh-TW" sz="2400" dirty="0" smtClean="0"/>
              <a:t>Ω(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 log 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lower bound</a:t>
            </a:r>
            <a:r>
              <a:rPr lang="zh-TW" altLang="en-US" sz="2400" dirty="0" smtClean="0"/>
              <a:t>，意思就是說對於任何一個</a:t>
            </a:r>
            <a:r>
              <a:rPr lang="en-US" altLang="zh-TW" sz="2400" dirty="0" smtClean="0"/>
              <a:t>comparison-based sorting algorithm </a:t>
            </a:r>
            <a:r>
              <a:rPr lang="en-US" altLang="zh-TW" sz="2400" i="1" dirty="0" smtClean="0"/>
              <a:t>A</a:t>
            </a:r>
            <a:r>
              <a:rPr lang="zh-TW" altLang="en-US" sz="2400" dirty="0" smtClean="0"/>
              <a:t>來說，都存在一個</a:t>
            </a:r>
            <a:r>
              <a:rPr lang="en-US" altLang="zh-TW" sz="2400" dirty="0" smtClean="0"/>
              <a:t>problem instance </a:t>
            </a:r>
            <a:r>
              <a:rPr lang="en-US" altLang="zh-TW" sz="2400" i="1" dirty="0" smtClean="0"/>
              <a:t>I</a:t>
            </a:r>
            <a:r>
              <a:rPr lang="zh-TW" altLang="en-US" sz="2400" dirty="0" smtClean="0"/>
              <a:t>使得把</a:t>
            </a:r>
            <a:r>
              <a:rPr lang="en-US" altLang="zh-TW" sz="2400" i="1" dirty="0" smtClean="0"/>
              <a:t>I</a:t>
            </a:r>
            <a:r>
              <a:rPr lang="zh-TW" altLang="en-US" sz="2400" dirty="0" smtClean="0"/>
              <a:t>餵給</a:t>
            </a:r>
            <a:r>
              <a:rPr lang="en-US" altLang="zh-TW" sz="2400" i="1" dirty="0" smtClean="0"/>
              <a:t>A</a:t>
            </a:r>
            <a:r>
              <a:rPr lang="zh-TW" altLang="en-US" sz="2400" dirty="0" smtClean="0"/>
              <a:t>去執行所需的時間至少需要</a:t>
            </a:r>
            <a:r>
              <a:rPr lang="en-US" altLang="zh-TW" sz="2400" dirty="0" smtClean="0"/>
              <a:t>Ω(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 log 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zh-TW" altLang="en-US" sz="2400" dirty="0" smtClean="0"/>
              <a:t>既然上面這件事對於任何演算法都成立，對於</a:t>
            </a:r>
            <a:r>
              <a:rPr lang="en-US" altLang="zh-TW" sz="2400" dirty="0" smtClean="0"/>
              <a:t>Heap-Sort</a:t>
            </a:r>
            <a:r>
              <a:rPr lang="zh-TW" altLang="en-US" sz="2400" dirty="0" smtClean="0"/>
              <a:t>當然也成立。所以，我們就不必多此一舉地再去找讓</a:t>
            </a:r>
            <a:r>
              <a:rPr lang="en-US" altLang="zh-TW" sz="2400" dirty="0" smtClean="0"/>
              <a:t>Heap-Sort</a:t>
            </a:r>
            <a:r>
              <a:rPr lang="zh-TW" altLang="en-US" sz="2400" dirty="0" smtClean="0"/>
              <a:t>為難的個例。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44A91-B873-45A3-A47B-1762D43C7042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41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問題的複雜度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</a:t>
            </a:r>
            <a:r>
              <a:rPr lang="zh-TW" altLang="en-US" dirty="0" smtClean="0"/>
              <a:t>解法的複雜度</a:t>
            </a:r>
            <a:endParaRPr lang="en-US" altLang="zh-TW" dirty="0"/>
          </a:p>
        </p:txBody>
      </p:sp>
      <p:pic>
        <p:nvPicPr>
          <p:cNvPr id="5" name="圖片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539552" y="2492896"/>
            <a:ext cx="7820528" cy="3024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20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7056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9D813E48-009D-4FA1-8F8D-EADD9443EDB2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412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8952" y="808112"/>
            <a:ext cx="7851648" cy="1036712"/>
          </a:xfrm>
        </p:spPr>
        <p:txBody>
          <a:bodyPr/>
          <a:lstStyle/>
          <a:p>
            <a:r>
              <a:rPr lang="en-US" altLang="zh-TW" dirty="0" smtClean="0"/>
              <a:t>A lower </a:t>
            </a:r>
            <a:r>
              <a:rPr lang="en-US" altLang="zh-TW" dirty="0"/>
              <a:t>bound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737697"/>
            <a:ext cx="7917741" cy="3546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204864"/>
            <a:ext cx="5266556" cy="31599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</a:t>
            </a:r>
            <a:r>
              <a:rPr lang="zh-TW" altLang="en-US" dirty="0"/>
              <a:t>列</a:t>
            </a:r>
            <a:r>
              <a:rPr lang="zh-TW" altLang="en-US" dirty="0" smtClean="0"/>
              <a:t>問題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8" name="圖片 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611558" y="2204864"/>
            <a:ext cx="7557106" cy="316835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99592" y="5855970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smtClean="0">
                <a:solidFill>
                  <a:srgbClr val="7030A0"/>
                </a:solidFill>
              </a:rPr>
              <a:t>Comment: B</a:t>
            </a:r>
            <a:r>
              <a:rPr lang="en-US" altLang="zh-TW" sz="2400" smtClean="0">
                <a:solidFill>
                  <a:srgbClr val="7030A0"/>
                </a:solidFill>
              </a:rPr>
              <a:t>[</a:t>
            </a:r>
            <a:r>
              <a:rPr lang="en-US" altLang="zh-TW" sz="2400" i="1" smtClean="0">
                <a:solidFill>
                  <a:srgbClr val="7030A0"/>
                </a:solidFill>
              </a:rPr>
              <a:t>i</a:t>
            </a:r>
            <a:r>
              <a:rPr lang="en-US" altLang="zh-TW" sz="2400" smtClean="0">
                <a:solidFill>
                  <a:srgbClr val="7030A0"/>
                </a:solidFill>
              </a:rPr>
              <a:t>]</a:t>
            </a:r>
            <a:r>
              <a:rPr lang="zh-TW" altLang="en-US" sz="2400" smtClean="0">
                <a:solidFill>
                  <a:srgbClr val="7030A0"/>
                </a:solidFill>
              </a:rPr>
              <a:t>是</a:t>
            </a:r>
            <a:r>
              <a:rPr lang="en-US" altLang="zh-TW" sz="2400" i="1" smtClean="0">
                <a:solidFill>
                  <a:srgbClr val="7030A0"/>
                </a:solidFill>
              </a:rPr>
              <a:t>A</a:t>
            </a:r>
            <a:r>
              <a:rPr lang="zh-TW" altLang="en-US" sz="2400" smtClean="0">
                <a:solidFill>
                  <a:srgbClr val="7030A0"/>
                </a:solidFill>
              </a:rPr>
              <a:t>陣列中第</a:t>
            </a:r>
            <a:r>
              <a:rPr lang="en-US" altLang="zh-TW" sz="2400" i="1" smtClean="0">
                <a:solidFill>
                  <a:srgbClr val="7030A0"/>
                </a:solidFill>
              </a:rPr>
              <a:t>i</a:t>
            </a:r>
            <a:r>
              <a:rPr lang="zh-TW" altLang="en-US" sz="2400" smtClean="0">
                <a:solidFill>
                  <a:srgbClr val="7030A0"/>
                </a:solidFill>
              </a:rPr>
              <a:t>小的數字的位置。</a:t>
            </a:r>
            <a:endParaRPr lang="zh-TW" altLang="en-US" sz="2400">
              <a:solidFill>
                <a:srgbClr val="7030A0"/>
              </a:solidFill>
            </a:endParaRPr>
          </a:p>
        </p:txBody>
      </p:sp>
      <p:pic>
        <p:nvPicPr>
          <p:cNvPr id="7" name="Picture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94704"/>
            <a:ext cx="2376264" cy="1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例如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31704"/>
          </a:xfrm>
        </p:spPr>
        <p:txBody>
          <a:bodyPr/>
          <a:lstStyle/>
          <a:p>
            <a:r>
              <a:rPr lang="en-US" altLang="zh-TW" i="1" dirty="0" smtClean="0"/>
              <a:t>A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7 5 6 8</a:t>
            </a:r>
          </a:p>
          <a:p>
            <a:r>
              <a:rPr lang="en-US" altLang="zh-TW" i="1" dirty="0" smtClean="0"/>
              <a:t>B</a:t>
            </a:r>
            <a:r>
              <a:rPr lang="en-US" altLang="zh-TW" dirty="0" smtClean="0"/>
              <a:t>: 2 </a:t>
            </a:r>
            <a:r>
              <a:rPr lang="en-US" altLang="zh-TW" dirty="0" smtClean="0"/>
              <a:t>3 </a:t>
            </a:r>
            <a:r>
              <a:rPr lang="en-US" altLang="zh-TW" dirty="0" smtClean="0"/>
              <a:t>1 </a:t>
            </a:r>
            <a:r>
              <a:rPr lang="en-US" altLang="zh-TW" dirty="0" smtClean="0"/>
              <a:t>4</a:t>
            </a:r>
            <a:endParaRPr lang="en-US" altLang="zh-TW" dirty="0" smtClean="0"/>
          </a:p>
          <a:p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[1]] = 5 &lt; A[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[2]] = 6 &lt;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[3]] = 7 &lt;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[4]] =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smtClean="0"/>
              <a:t>Comparison-based permutation</a:t>
            </a:r>
            <a:endParaRPr lang="zh-TW" altLang="en-US" sz="40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075240" cy="3975720"/>
          </a:xfrm>
        </p:spPr>
        <p:txBody>
          <a:bodyPr/>
          <a:lstStyle/>
          <a:p>
            <a:r>
              <a:rPr lang="zh-TW" altLang="en-US" smtClean="0"/>
              <a:t>不准秤箱子的重量</a:t>
            </a:r>
            <a:r>
              <a:rPr lang="en-US" altLang="zh-TW" i="1" smtClean="0"/>
              <a:t>A</a:t>
            </a:r>
            <a:r>
              <a:rPr lang="en-US" altLang="zh-TW" smtClean="0"/>
              <a:t>[</a:t>
            </a:r>
            <a:r>
              <a:rPr lang="en-US" altLang="zh-TW" i="1" smtClean="0"/>
              <a:t>i</a:t>
            </a:r>
            <a:r>
              <a:rPr lang="en-US" altLang="zh-TW" smtClean="0"/>
              <a:t>]</a:t>
            </a:r>
            <a:r>
              <a:rPr lang="zh-TW" altLang="en-US" smtClean="0"/>
              <a:t>，只能用天平來判斷箱子的輕重</a:t>
            </a:r>
            <a:r>
              <a:rPr lang="en-US" altLang="zh-TW" smtClean="0"/>
              <a:t>(</a:t>
            </a:r>
            <a:r>
              <a:rPr lang="en-US" altLang="zh-TW" i="1" smtClean="0"/>
              <a:t>A</a:t>
            </a:r>
            <a:r>
              <a:rPr lang="en-US" altLang="zh-TW" smtClean="0"/>
              <a:t>[</a:t>
            </a:r>
            <a:r>
              <a:rPr lang="en-US" altLang="zh-TW" i="1" smtClean="0"/>
              <a:t>i</a:t>
            </a:r>
            <a:r>
              <a:rPr lang="en-US" altLang="zh-TW" smtClean="0"/>
              <a:t>] &gt; </a:t>
            </a:r>
            <a:r>
              <a:rPr lang="en-US" altLang="zh-TW" i="1" smtClean="0"/>
              <a:t>A</a:t>
            </a:r>
            <a:r>
              <a:rPr lang="en-US" altLang="zh-TW" smtClean="0"/>
              <a:t>[</a:t>
            </a:r>
            <a:r>
              <a:rPr lang="en-US" altLang="zh-TW" i="1" smtClean="0"/>
              <a:t>j</a:t>
            </a:r>
            <a:r>
              <a:rPr lang="en-US" altLang="zh-TW" smtClean="0"/>
              <a:t>]?)</a:t>
            </a:r>
            <a:r>
              <a:rPr lang="zh-TW" altLang="en-US" smtClean="0"/>
              <a:t>，並據此算出正確的陣列</a:t>
            </a:r>
            <a:r>
              <a:rPr lang="en-US" altLang="zh-TW" i="1" smtClean="0"/>
              <a:t>B</a:t>
            </a:r>
            <a:r>
              <a:rPr lang="zh-TW" altLang="en-US" smtClean="0"/>
              <a:t>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112642" name="Picture 2" descr="http://files.turbosquid.com/Preview/Content_2010_02_21__16_50_07/box_bs3.jpga9e9fa75-283f-4957-b6fd-3f5557de6abe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500148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排序問題 </a:t>
            </a:r>
            <a:r>
              <a:rPr lang="en-US" altLang="zh-TW" smtClean="0"/>
              <a:t>v.s. </a:t>
            </a:r>
            <a:r>
              <a:rPr lang="zh-TW" altLang="en-US" smtClean="0"/>
              <a:t>排列問題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6" name="Picture 4" descr="http://images.esellerpro.com/2149/I/201/0/lrgscalePLN-5313_Cone_Sorting_(1)%5B1%5D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600" y="3284984"/>
            <a:ext cx="2690664" cy="224222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467545" y="2204864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mtClean="0"/>
              <a:t>兩個問題很像，但是不一樣。前者需要更動</a:t>
            </a:r>
            <a:r>
              <a:rPr lang="en-US" altLang="zh-TW" sz="2800" i="1" smtClean="0"/>
              <a:t>A</a:t>
            </a:r>
            <a:r>
              <a:rPr lang="zh-TW" altLang="en-US" sz="2800" smtClean="0"/>
              <a:t>的順序，</a:t>
            </a:r>
            <a:endParaRPr lang="en-US" altLang="zh-TW" sz="2800" smtClean="0"/>
          </a:p>
          <a:p>
            <a:r>
              <a:rPr lang="zh-TW" altLang="en-US" sz="2800" smtClean="0"/>
              <a:t>後者不必更動</a:t>
            </a:r>
            <a:r>
              <a:rPr lang="en-US" altLang="zh-TW" sz="2800" i="1" smtClean="0"/>
              <a:t>A</a:t>
            </a:r>
            <a:r>
              <a:rPr lang="zh-TW" altLang="en-US" sz="2800" smtClean="0"/>
              <a:t>的順序。</a:t>
            </a:r>
            <a:endParaRPr lang="zh-TW" altLang="en-US" sz="2800"/>
          </a:p>
        </p:txBody>
      </p:sp>
      <p:sp>
        <p:nvSpPr>
          <p:cNvPr id="8" name="文字方塊 7"/>
          <p:cNvSpPr txBox="1"/>
          <p:nvPr/>
        </p:nvSpPr>
        <p:spPr>
          <a:xfrm>
            <a:off x="2915816" y="5877272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Q: </a:t>
            </a:r>
            <a:r>
              <a:rPr lang="zh-TW" altLang="en-US" sz="2800" smtClean="0"/>
              <a:t>那個問題比較難？</a:t>
            </a:r>
            <a:endParaRPr lang="zh-TW" altLang="en-US" sz="2800"/>
          </a:p>
        </p:txBody>
      </p:sp>
      <p:pic>
        <p:nvPicPr>
          <p:cNvPr id="9" name="Picture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15097"/>
            <a:ext cx="2816142" cy="21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Comparison-based sorting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075240" cy="3975720"/>
          </a:xfrm>
        </p:spPr>
        <p:txBody>
          <a:bodyPr/>
          <a:lstStyle/>
          <a:p>
            <a:r>
              <a:rPr lang="zh-TW" altLang="en-US" smtClean="0"/>
              <a:t>不准秤箱子的重量，只能用天平來判斷箱子的輕重，並據此調整箱子的順序。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12642" name="Picture 2" descr="http://files.turbosquid.com/Preview/Content_2010_02_21__16_50_07/box_bs3.jpga9e9fa75-283f-4957-b6fd-3f5557de6abe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498850"/>
            <a:ext cx="381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6936" y="704088"/>
            <a:ext cx="7437512" cy="1143000"/>
          </a:xfrm>
        </p:spPr>
        <p:txBody>
          <a:bodyPr/>
          <a:lstStyle/>
          <a:p>
            <a:r>
              <a:rPr lang="zh-TW" altLang="en-US" smtClean="0"/>
              <a:t>排序難度 </a:t>
            </a:r>
            <a:r>
              <a:rPr lang="zh-TW" altLang="en-US" smtClean="0">
                <a:solidFill>
                  <a:srgbClr val="00B050"/>
                </a:solidFill>
              </a:rPr>
              <a:t>≧</a:t>
            </a:r>
            <a:r>
              <a:rPr lang="zh-TW" altLang="en-US" smtClean="0"/>
              <a:t> 排列難度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6" name="Picture 4" descr="http://images.esellerpro.com/2149/I/201/0/lrgscalePLN-5313_Cone_Sorting_(1)%5B1%5D.g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032" y="1124744"/>
            <a:ext cx="864096" cy="720080"/>
          </a:xfrm>
          <a:prstGeom prst="rect">
            <a:avLst/>
          </a:prstGeom>
          <a:noFill/>
        </p:spPr>
      </p:pic>
      <p:pic>
        <p:nvPicPr>
          <p:cNvPr id="9" name="圖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1" y="2636912"/>
            <a:ext cx="7632847" cy="3723878"/>
          </a:xfrm>
          <a:prstGeom prst="rect">
            <a:avLst/>
          </a:prstGeom>
        </p:spPr>
      </p:pic>
      <p:pic>
        <p:nvPicPr>
          <p:cNvPr id="2050" name="Picture 2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471" y="1012319"/>
            <a:ext cx="1321329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例如</a:t>
            </a:r>
            <a:r>
              <a:rPr lang="en-US" altLang="zh-TW" dirty="0" smtClean="0"/>
              <a:t>: </a:t>
            </a:r>
            <a:r>
              <a:rPr lang="en-US" altLang="zh-TW" i="1" dirty="0" smtClean="0"/>
              <a:t>C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] =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]]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31704"/>
          </a:xfrm>
        </p:spPr>
        <p:txBody>
          <a:bodyPr>
            <a:normAutofit/>
          </a:bodyPr>
          <a:lstStyle/>
          <a:p>
            <a:r>
              <a:rPr lang="en-US" altLang="zh-TW" i="1" dirty="0" smtClean="0"/>
              <a:t>A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7 5 6 8</a:t>
            </a:r>
          </a:p>
          <a:p>
            <a:endParaRPr lang="en-US" altLang="zh-TW" i="1" dirty="0" smtClean="0"/>
          </a:p>
          <a:p>
            <a:r>
              <a:rPr lang="en-US" altLang="zh-TW" i="1" dirty="0" smtClean="0"/>
              <a:t>B</a:t>
            </a:r>
            <a:r>
              <a:rPr lang="en-US" altLang="zh-TW" dirty="0"/>
              <a:t>: </a:t>
            </a:r>
            <a:r>
              <a:rPr lang="en-US" altLang="zh-TW" dirty="0" smtClean="0"/>
              <a:t>1 2 3 4</a:t>
            </a:r>
          </a:p>
          <a:p>
            <a:r>
              <a:rPr lang="en-US" altLang="zh-TW" i="1" dirty="0" smtClean="0"/>
              <a:t>C</a:t>
            </a:r>
            <a:r>
              <a:rPr lang="en-US" altLang="zh-TW" dirty="0" smtClean="0"/>
              <a:t>: 7 5 6 8 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i="1" dirty="0" smtClean="0"/>
              <a:t>B</a:t>
            </a:r>
            <a:r>
              <a:rPr lang="en-US" altLang="zh-TW" dirty="0" smtClean="0"/>
              <a:t>: </a:t>
            </a:r>
            <a:r>
              <a:rPr lang="en-US" altLang="zh-TW" smtClean="0"/>
              <a:t>2 </a:t>
            </a:r>
            <a:r>
              <a:rPr lang="en-US" altLang="zh-TW" smtClean="0"/>
              <a:t>3 </a:t>
            </a:r>
            <a:r>
              <a:rPr lang="en-US" altLang="zh-TW" smtClean="0"/>
              <a:t>1 </a:t>
            </a:r>
            <a:r>
              <a:rPr lang="en-US" altLang="zh-TW" smtClean="0"/>
              <a:t>4</a:t>
            </a:r>
            <a:endParaRPr lang="en-US" altLang="zh-TW" dirty="0" smtClean="0"/>
          </a:p>
          <a:p>
            <a:r>
              <a:rPr lang="en-US" altLang="zh-TW" i="1" dirty="0" smtClean="0"/>
              <a:t>C</a:t>
            </a:r>
            <a:r>
              <a:rPr lang="en-US" altLang="zh-TW" dirty="0" smtClean="0"/>
              <a:t>: 5 6 7 8</a:t>
            </a:r>
            <a:endParaRPr lang="en-US" altLang="zh-TW" i="1" dirty="0" smtClean="0"/>
          </a:p>
          <a:p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[1]] = 5 &lt; A[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[2]] = 6 &lt;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[3]] = 7 &lt;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[4]] =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7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排序問題 </a:t>
            </a:r>
            <a:r>
              <a:rPr lang="en-US" altLang="zh-TW" smtClean="0"/>
              <a:t>v.s. </a:t>
            </a:r>
            <a:r>
              <a:rPr lang="zh-TW" altLang="en-US" smtClean="0"/>
              <a:t>排列問題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6" name="Picture 4" descr="http://images.esellerpro.com/2149/I/201/0/lrgscalePLN-5313_Cone_Sorting_(1)%5B1%5D.g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71600" y="3923084"/>
            <a:ext cx="2690664" cy="224222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467544" y="2204864"/>
            <a:ext cx="7776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mtClean="0"/>
              <a:t>所以如果我們能夠證明「排列問題」的時間複雜度是</a:t>
            </a:r>
            <a:r>
              <a:rPr lang="en-US" altLang="zh-TW" sz="2800" smtClean="0"/>
              <a:t>Ω(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 log 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)</a:t>
            </a:r>
            <a:r>
              <a:rPr lang="zh-TW" altLang="en-US" sz="2800" smtClean="0"/>
              <a:t>，則可得知「排序問題」的時間複雜度也是</a:t>
            </a:r>
            <a:r>
              <a:rPr lang="en-US" altLang="zh-TW" sz="2800" smtClean="0"/>
              <a:t>Ω(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 log </a:t>
            </a:r>
            <a:r>
              <a:rPr lang="en-US" altLang="zh-TW" sz="2800" i="1" smtClean="0"/>
              <a:t>n</a:t>
            </a:r>
            <a:r>
              <a:rPr lang="en-US" altLang="zh-TW" sz="2800" smtClean="0"/>
              <a:t>)</a:t>
            </a:r>
            <a:r>
              <a:rPr lang="zh-TW" altLang="en-US" sz="2800" smtClean="0"/>
              <a:t>。</a:t>
            </a:r>
            <a:endParaRPr lang="zh-TW" altLang="en-US" sz="2800"/>
          </a:p>
        </p:txBody>
      </p:sp>
      <p:pic>
        <p:nvPicPr>
          <p:cNvPr id="8" name="Picture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53197"/>
            <a:ext cx="2816142" cy="21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6936" y="704088"/>
            <a:ext cx="7437512" cy="1143000"/>
          </a:xfrm>
        </p:spPr>
        <p:txBody>
          <a:bodyPr/>
          <a:lstStyle/>
          <a:p>
            <a:r>
              <a:rPr lang="zh-TW" altLang="en-US" smtClean="0"/>
              <a:t>排序難度 </a:t>
            </a:r>
            <a:r>
              <a:rPr lang="zh-TW" altLang="en-US" smtClean="0">
                <a:solidFill>
                  <a:srgbClr val="FF0000"/>
                </a:solidFill>
              </a:rPr>
              <a:t>≦</a:t>
            </a:r>
            <a:r>
              <a:rPr lang="zh-TW" altLang="en-US" smtClean="0"/>
              <a:t> 排列難度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6" name="Picture 4" descr="http://images.esellerpro.com/2149/I/201/0/lrgscalePLN-5313_Cone_Sorting_(1)%5B1%5D.g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032" y="1124744"/>
            <a:ext cx="864096" cy="720080"/>
          </a:xfrm>
          <a:prstGeom prst="rect">
            <a:avLst/>
          </a:prstGeom>
          <a:noFill/>
        </p:spPr>
      </p:pic>
      <p:pic>
        <p:nvPicPr>
          <p:cNvPr id="3" name="圖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132858"/>
            <a:ext cx="8036071" cy="37864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95536" y="6021288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7030A0"/>
                </a:solidFill>
              </a:rPr>
              <a:t>所以兩個問題的難度相同，不過我們並不需要這個方向。</a:t>
            </a:r>
            <a:endParaRPr lang="zh-TW" altLang="en-US" sz="2400" dirty="0">
              <a:solidFill>
                <a:srgbClr val="7030A0"/>
              </a:solidFill>
            </a:endParaRPr>
          </a:p>
        </p:txBody>
      </p:sp>
      <p:pic>
        <p:nvPicPr>
          <p:cNvPr id="9" name="Picture 2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471" y="1012319"/>
            <a:ext cx="1321329" cy="9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目標</a:t>
            </a:r>
            <a:endParaRPr lang="zh-TW" altLang="en-US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mtClean="0"/>
              <a:t>「排列問題」的時間複雜度是</a:t>
            </a:r>
            <a:r>
              <a:rPr lang="en-US" altLang="zh-TW" smtClean="0"/>
              <a:t>Ω(</a:t>
            </a:r>
            <a:r>
              <a:rPr lang="en-US" altLang="zh-TW" i="1" smtClean="0"/>
              <a:t>n</a:t>
            </a:r>
            <a:r>
              <a:rPr lang="en-US" altLang="zh-TW" smtClean="0"/>
              <a:t> log </a:t>
            </a:r>
            <a:r>
              <a:rPr lang="en-US" altLang="zh-TW" i="1" smtClean="0"/>
              <a:t>n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7" name="Picture 2 2" descr="https://upload.wikimedia.org/wikipedia/commons/1/1a/PocketCube_(small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2952328" cy="2214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當輸入數字有</a:t>
            </a:r>
            <a:r>
              <a:rPr lang="en-US" altLang="zh-TW" i="1" smtClean="0"/>
              <a:t>n</a:t>
            </a:r>
            <a:r>
              <a:rPr lang="zh-TW" altLang="en-US" smtClean="0"/>
              <a:t>個時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03712"/>
          </a:xfrm>
        </p:spPr>
        <p:txBody>
          <a:bodyPr/>
          <a:lstStyle/>
          <a:p>
            <a:r>
              <a:rPr lang="zh-TW" altLang="en-US" dirty="0" smtClean="0"/>
              <a:t>「排列問題」的任何一個解法都有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!</a:t>
            </a:r>
            <a:r>
              <a:rPr lang="zh-TW" altLang="en-US" dirty="0" smtClean="0"/>
              <a:t>個不同的輸出。</a:t>
            </a:r>
            <a:endParaRPr lang="en-US" altLang="zh-TW" dirty="0" smtClean="0"/>
          </a:p>
          <a:p>
            <a:r>
              <a:rPr lang="zh-TW" altLang="en-US" dirty="0" smtClean="0"/>
              <a:t>任何一個</a:t>
            </a:r>
            <a:r>
              <a:rPr lang="en-US" altLang="zh-TW" dirty="0" smtClean="0"/>
              <a:t>comparison-based</a:t>
            </a:r>
            <a:r>
              <a:rPr lang="zh-TW" altLang="en-US" dirty="0" smtClean="0"/>
              <a:t>的解法，一定是根據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]</a:t>
            </a:r>
            <a:r>
              <a:rPr lang="zh-TW" altLang="en-US" dirty="0" smtClean="0"/>
              <a:t>與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j</a:t>
            </a:r>
            <a:r>
              <a:rPr lang="en-US" altLang="zh-TW" dirty="0" smtClean="0"/>
              <a:t>]</a:t>
            </a:r>
            <a:r>
              <a:rPr lang="zh-TW" altLang="en-US" dirty="0" smtClean="0"/>
              <a:t>的相對大小來推算正確的</a:t>
            </a:r>
            <a:r>
              <a:rPr lang="en-US" altLang="zh-TW" i="1" dirty="0" smtClean="0"/>
              <a:t>B</a:t>
            </a:r>
            <a:r>
              <a:rPr lang="zh-TW" altLang="en-US" dirty="0" smtClean="0"/>
              <a:t>陣列。</a:t>
            </a:r>
            <a:endParaRPr lang="en-US" altLang="zh-TW" dirty="0" smtClean="0"/>
          </a:p>
          <a:p>
            <a:r>
              <a:rPr lang="zh-TW" altLang="en-US" dirty="0" smtClean="0"/>
              <a:t>所以任何一個演算法，都可以把其計算過程用一棵剛好有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!</a:t>
            </a:r>
            <a:r>
              <a:rPr lang="zh-TW" altLang="en-US" dirty="0" smtClean="0"/>
              <a:t>個葉子的</a:t>
            </a:r>
            <a:r>
              <a:rPr lang="en-US" altLang="zh-TW" dirty="0" smtClean="0"/>
              <a:t>binary tree</a:t>
            </a:r>
            <a:r>
              <a:rPr lang="zh-TW" altLang="en-US" dirty="0" smtClean="0"/>
              <a:t>來表示，每一個</a:t>
            </a:r>
            <a:r>
              <a:rPr lang="en-US" altLang="zh-TW" dirty="0" smtClean="0"/>
              <a:t>internal node</a:t>
            </a:r>
            <a:r>
              <a:rPr lang="zh-TW" altLang="en-US" dirty="0" smtClean="0"/>
              <a:t>都是一次</a:t>
            </a:r>
            <a:r>
              <a:rPr lang="en-US" altLang="zh-TW" i="1" dirty="0" smtClean="0"/>
              <a:t>A</a:t>
            </a:r>
            <a:r>
              <a:rPr lang="zh-TW" altLang="en-US" dirty="0" smtClean="0"/>
              <a:t>陣列中兩個</a:t>
            </a:r>
            <a:r>
              <a:rPr lang="en-US" altLang="zh-TW" dirty="0" smtClean="0"/>
              <a:t>elements</a:t>
            </a:r>
            <a:r>
              <a:rPr lang="zh-TW" altLang="en-US" dirty="0" smtClean="0"/>
              <a:t>的「比大小」。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FE337-3B43-46F1-A6FD-6D00293DE15E}" type="slidenum">
              <a:rPr lang="zh-TW" altLang="en-US"/>
              <a:pPr/>
              <a:t>46</a:t>
            </a:fld>
            <a:endParaRPr lang="en-US" altLang="zh-TW"/>
          </a:p>
        </p:txBody>
      </p:sp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Bubble-Sort, </a:t>
            </a:r>
            <a:r>
              <a:rPr lang="en-US" altLang="zh-TW" i="1" smtClean="0"/>
              <a:t>n</a:t>
            </a:r>
            <a:r>
              <a:rPr lang="en-US" altLang="zh-TW" smtClean="0"/>
              <a:t> = 3</a:t>
            </a:r>
            <a:endParaRPr lang="en-US" altLang="zh-TW" i="1"/>
          </a:p>
        </p:txBody>
      </p:sp>
      <p:sp>
        <p:nvSpPr>
          <p:cNvPr id="1417219" name="Oval 3"/>
          <p:cNvSpPr>
            <a:spLocks noChangeArrowheads="1"/>
          </p:cNvSpPr>
          <p:nvPr/>
        </p:nvSpPr>
        <p:spPr bwMode="auto">
          <a:xfrm>
            <a:off x="4140200" y="1844675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1:2</a:t>
            </a:r>
          </a:p>
        </p:txBody>
      </p:sp>
      <p:sp>
        <p:nvSpPr>
          <p:cNvPr id="1417220" name="Oval 4"/>
          <p:cNvSpPr>
            <a:spLocks noChangeArrowheads="1"/>
          </p:cNvSpPr>
          <p:nvPr/>
        </p:nvSpPr>
        <p:spPr bwMode="auto">
          <a:xfrm>
            <a:off x="2195513" y="2420938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2:3</a:t>
            </a:r>
          </a:p>
        </p:txBody>
      </p:sp>
      <p:sp>
        <p:nvSpPr>
          <p:cNvPr id="1417221" name="Oval 5"/>
          <p:cNvSpPr>
            <a:spLocks noChangeArrowheads="1"/>
          </p:cNvSpPr>
          <p:nvPr/>
        </p:nvSpPr>
        <p:spPr bwMode="auto">
          <a:xfrm>
            <a:off x="6156325" y="2420938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1:3</a:t>
            </a:r>
          </a:p>
        </p:txBody>
      </p:sp>
      <p:sp>
        <p:nvSpPr>
          <p:cNvPr id="1417222" name="AutoShape 6"/>
          <p:cNvSpPr>
            <a:spLocks noChangeArrowheads="1"/>
          </p:cNvSpPr>
          <p:nvPr/>
        </p:nvSpPr>
        <p:spPr bwMode="auto">
          <a:xfrm>
            <a:off x="1042988" y="3213100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1, 2, 3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7223" name="Oval 7"/>
          <p:cNvSpPr>
            <a:spLocks noChangeArrowheads="1"/>
          </p:cNvSpPr>
          <p:nvPr/>
        </p:nvSpPr>
        <p:spPr bwMode="auto">
          <a:xfrm>
            <a:off x="2700338" y="3068638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1:3</a:t>
            </a:r>
          </a:p>
        </p:txBody>
      </p:sp>
      <p:sp>
        <p:nvSpPr>
          <p:cNvPr id="1417224" name="Oval 8"/>
          <p:cNvSpPr>
            <a:spLocks noChangeArrowheads="1"/>
          </p:cNvSpPr>
          <p:nvPr/>
        </p:nvSpPr>
        <p:spPr bwMode="auto">
          <a:xfrm>
            <a:off x="2123728" y="3752851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3:2</a:t>
            </a:r>
          </a:p>
        </p:txBody>
      </p:sp>
      <p:sp>
        <p:nvSpPr>
          <p:cNvPr id="1417225" name="AutoShape 9"/>
          <p:cNvSpPr>
            <a:spLocks noChangeArrowheads="1"/>
          </p:cNvSpPr>
          <p:nvPr/>
        </p:nvSpPr>
        <p:spPr bwMode="auto">
          <a:xfrm>
            <a:off x="1547813" y="4510509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1, 3, 2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7226" name="Oval 10"/>
          <p:cNvSpPr>
            <a:spLocks noChangeArrowheads="1"/>
          </p:cNvSpPr>
          <p:nvPr/>
        </p:nvSpPr>
        <p:spPr bwMode="auto">
          <a:xfrm>
            <a:off x="3132138" y="3752851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1:2</a:t>
            </a:r>
          </a:p>
        </p:txBody>
      </p:sp>
      <p:sp>
        <p:nvSpPr>
          <p:cNvPr id="1417227" name="Oval 11"/>
          <p:cNvSpPr>
            <a:spLocks noChangeArrowheads="1"/>
          </p:cNvSpPr>
          <p:nvPr/>
        </p:nvSpPr>
        <p:spPr bwMode="auto">
          <a:xfrm>
            <a:off x="2627313" y="4508500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3:1</a:t>
            </a:r>
          </a:p>
        </p:txBody>
      </p:sp>
      <p:sp>
        <p:nvSpPr>
          <p:cNvPr id="1417228" name="Oval 12"/>
          <p:cNvSpPr>
            <a:spLocks noChangeArrowheads="1"/>
          </p:cNvSpPr>
          <p:nvPr/>
        </p:nvSpPr>
        <p:spPr bwMode="auto">
          <a:xfrm>
            <a:off x="2051050" y="5156994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1:2</a:t>
            </a:r>
          </a:p>
        </p:txBody>
      </p:sp>
      <p:sp>
        <p:nvSpPr>
          <p:cNvPr id="1417229" name="AutoShape 13"/>
          <p:cNvSpPr>
            <a:spLocks noChangeArrowheads="1"/>
          </p:cNvSpPr>
          <p:nvPr/>
        </p:nvSpPr>
        <p:spPr bwMode="auto">
          <a:xfrm>
            <a:off x="1331913" y="5877272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3, 1, 2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7230" name="Oval 14"/>
          <p:cNvSpPr>
            <a:spLocks noChangeArrowheads="1"/>
          </p:cNvSpPr>
          <p:nvPr/>
        </p:nvSpPr>
        <p:spPr bwMode="auto">
          <a:xfrm>
            <a:off x="5148263" y="3068638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2:1</a:t>
            </a:r>
          </a:p>
        </p:txBody>
      </p:sp>
      <p:sp>
        <p:nvSpPr>
          <p:cNvPr id="1417231" name="Oval 15"/>
          <p:cNvSpPr>
            <a:spLocks noChangeArrowheads="1"/>
          </p:cNvSpPr>
          <p:nvPr/>
        </p:nvSpPr>
        <p:spPr bwMode="auto">
          <a:xfrm>
            <a:off x="4500563" y="3752851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1:3</a:t>
            </a:r>
          </a:p>
        </p:txBody>
      </p:sp>
      <p:sp>
        <p:nvSpPr>
          <p:cNvPr id="1417232" name="AutoShape 16"/>
          <p:cNvSpPr>
            <a:spLocks noChangeArrowheads="1"/>
          </p:cNvSpPr>
          <p:nvPr/>
        </p:nvSpPr>
        <p:spPr bwMode="auto">
          <a:xfrm>
            <a:off x="3924300" y="4510509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2, 1, 3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7233" name="Oval 17"/>
          <p:cNvSpPr>
            <a:spLocks noChangeArrowheads="1"/>
          </p:cNvSpPr>
          <p:nvPr/>
        </p:nvSpPr>
        <p:spPr bwMode="auto">
          <a:xfrm>
            <a:off x="7235825" y="3068638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2:3</a:t>
            </a:r>
          </a:p>
        </p:txBody>
      </p:sp>
      <p:sp>
        <p:nvSpPr>
          <p:cNvPr id="1417234" name="Oval 18"/>
          <p:cNvSpPr>
            <a:spLocks noChangeArrowheads="1"/>
          </p:cNvSpPr>
          <p:nvPr/>
        </p:nvSpPr>
        <p:spPr bwMode="auto">
          <a:xfrm>
            <a:off x="6443663" y="3752851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3:1</a:t>
            </a:r>
          </a:p>
        </p:txBody>
      </p:sp>
      <p:sp>
        <p:nvSpPr>
          <p:cNvPr id="1417235" name="AutoShape 19"/>
          <p:cNvSpPr>
            <a:spLocks noChangeArrowheads="1"/>
          </p:cNvSpPr>
          <p:nvPr/>
        </p:nvSpPr>
        <p:spPr bwMode="auto">
          <a:xfrm>
            <a:off x="5580112" y="4510509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2, 3, 1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17236" name="Oval 20"/>
          <p:cNvSpPr>
            <a:spLocks noChangeArrowheads="1"/>
          </p:cNvSpPr>
          <p:nvPr/>
        </p:nvSpPr>
        <p:spPr bwMode="auto">
          <a:xfrm>
            <a:off x="7885113" y="3752851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2:1</a:t>
            </a:r>
          </a:p>
        </p:txBody>
      </p:sp>
      <p:sp>
        <p:nvSpPr>
          <p:cNvPr id="1417237" name="Oval 21"/>
          <p:cNvSpPr>
            <a:spLocks noChangeArrowheads="1"/>
          </p:cNvSpPr>
          <p:nvPr/>
        </p:nvSpPr>
        <p:spPr bwMode="auto">
          <a:xfrm>
            <a:off x="7308850" y="4508500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3:2</a:t>
            </a:r>
          </a:p>
        </p:txBody>
      </p:sp>
      <p:sp>
        <p:nvSpPr>
          <p:cNvPr id="1417238" name="Oval 22"/>
          <p:cNvSpPr>
            <a:spLocks noChangeArrowheads="1"/>
          </p:cNvSpPr>
          <p:nvPr/>
        </p:nvSpPr>
        <p:spPr bwMode="auto">
          <a:xfrm>
            <a:off x="6659563" y="5156994"/>
            <a:ext cx="504825" cy="504825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TW" sz="1600" b="1">
                <a:solidFill>
                  <a:srgbClr val="000000"/>
                </a:solidFill>
                <a:latin typeface="Times New Roman" pitchFamily="18" charset="0"/>
              </a:rPr>
              <a:t>2:1</a:t>
            </a:r>
          </a:p>
        </p:txBody>
      </p:sp>
      <p:sp>
        <p:nvSpPr>
          <p:cNvPr id="1417239" name="AutoShape 23"/>
          <p:cNvSpPr>
            <a:spLocks noChangeArrowheads="1"/>
          </p:cNvSpPr>
          <p:nvPr/>
        </p:nvSpPr>
        <p:spPr bwMode="auto">
          <a:xfrm>
            <a:off x="5796136" y="5878661"/>
            <a:ext cx="57467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 b="1" smtClean="0">
                <a:solidFill>
                  <a:srgbClr val="000000"/>
                </a:solidFill>
                <a:latin typeface="Times New Roman" pitchFamily="18" charset="0"/>
              </a:rPr>
              <a:t>3, 2, 1</a:t>
            </a:r>
            <a:endParaRPr lang="en-US" altLang="zh-TW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417240" name="AutoShape 24"/>
          <p:cNvCxnSpPr>
            <a:cxnSpLocks noChangeShapeType="1"/>
            <a:stCxn id="1417220" idx="0"/>
            <a:endCxn id="1417219" idx="2"/>
          </p:cNvCxnSpPr>
          <p:nvPr/>
        </p:nvCxnSpPr>
        <p:spPr bwMode="auto">
          <a:xfrm flipV="1">
            <a:off x="2447925" y="2097088"/>
            <a:ext cx="1692275" cy="323850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1" name="AutoShape 25"/>
          <p:cNvCxnSpPr>
            <a:cxnSpLocks noChangeShapeType="1"/>
            <a:stCxn id="1417219" idx="6"/>
            <a:endCxn id="1417221" idx="0"/>
          </p:cNvCxnSpPr>
          <p:nvPr/>
        </p:nvCxnSpPr>
        <p:spPr bwMode="auto">
          <a:xfrm>
            <a:off x="4645025" y="2097088"/>
            <a:ext cx="1763713" cy="323850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42" name="AutoShape 26"/>
          <p:cNvCxnSpPr>
            <a:cxnSpLocks noChangeShapeType="1"/>
            <a:stCxn id="1417221" idx="5"/>
            <a:endCxn id="1417233" idx="0"/>
          </p:cNvCxnSpPr>
          <p:nvPr/>
        </p:nvCxnSpPr>
        <p:spPr bwMode="auto">
          <a:xfrm rot="16200000" flipH="1">
            <a:off x="6929327" y="2509726"/>
            <a:ext cx="216805" cy="901018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43" name="AutoShape 27"/>
          <p:cNvCxnSpPr>
            <a:cxnSpLocks noChangeShapeType="1"/>
            <a:stCxn id="1417230" idx="0"/>
            <a:endCxn id="1417221" idx="3"/>
          </p:cNvCxnSpPr>
          <p:nvPr/>
        </p:nvCxnSpPr>
        <p:spPr bwMode="auto">
          <a:xfrm rot="5400000" flipH="1" flipV="1">
            <a:off x="5707063" y="2545447"/>
            <a:ext cx="216805" cy="829579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4" name="AutoShape 28"/>
          <p:cNvCxnSpPr>
            <a:cxnSpLocks noChangeShapeType="1"/>
            <a:stCxn id="1417223" idx="0"/>
            <a:endCxn id="1417220" idx="5"/>
          </p:cNvCxnSpPr>
          <p:nvPr/>
        </p:nvCxnSpPr>
        <p:spPr bwMode="auto">
          <a:xfrm rot="16200000" flipV="1">
            <a:off x="2681178" y="2797064"/>
            <a:ext cx="216805" cy="326343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5" name="AutoShape 29"/>
          <p:cNvCxnSpPr>
            <a:cxnSpLocks noChangeShapeType="1"/>
            <a:stCxn id="1417224" idx="0"/>
            <a:endCxn id="1417223" idx="3"/>
          </p:cNvCxnSpPr>
          <p:nvPr/>
        </p:nvCxnSpPr>
        <p:spPr bwMode="auto">
          <a:xfrm rot="5400000" flipH="1" flipV="1">
            <a:off x="2448545" y="3427129"/>
            <a:ext cx="253318" cy="398127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6" name="AutoShape 30"/>
          <p:cNvCxnSpPr>
            <a:cxnSpLocks noChangeShapeType="1"/>
            <a:stCxn id="1417226" idx="0"/>
            <a:endCxn id="1417223" idx="5"/>
          </p:cNvCxnSpPr>
          <p:nvPr/>
        </p:nvCxnSpPr>
        <p:spPr bwMode="auto">
          <a:xfrm rot="16200000" flipV="1">
            <a:off x="3131233" y="3499533"/>
            <a:ext cx="253318" cy="253318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7" name="AutoShape 31"/>
          <p:cNvCxnSpPr>
            <a:cxnSpLocks noChangeShapeType="1"/>
            <a:stCxn id="1417222" idx="0"/>
            <a:endCxn id="1417220" idx="3"/>
          </p:cNvCxnSpPr>
          <p:nvPr/>
        </p:nvCxnSpPr>
        <p:spPr bwMode="auto">
          <a:xfrm rot="5400000" flipH="1" flipV="1">
            <a:off x="1619251" y="2562909"/>
            <a:ext cx="361267" cy="939117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8" name="AutoShape 32"/>
          <p:cNvCxnSpPr>
            <a:cxnSpLocks noChangeShapeType="1"/>
            <a:stCxn id="1417225" idx="0"/>
            <a:endCxn id="1417224" idx="3"/>
          </p:cNvCxnSpPr>
          <p:nvPr/>
        </p:nvCxnSpPr>
        <p:spPr bwMode="auto">
          <a:xfrm rot="5400000" flipH="1" flipV="1">
            <a:off x="1853023" y="4165875"/>
            <a:ext cx="326763" cy="362507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49" name="AutoShape 33"/>
          <p:cNvCxnSpPr>
            <a:cxnSpLocks noChangeShapeType="1"/>
            <a:stCxn id="1417227" idx="0"/>
            <a:endCxn id="1417226" idx="3"/>
          </p:cNvCxnSpPr>
          <p:nvPr/>
        </p:nvCxnSpPr>
        <p:spPr bwMode="auto">
          <a:xfrm rot="5400000" flipH="1" flipV="1">
            <a:off x="2880520" y="4182952"/>
            <a:ext cx="324754" cy="326342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50" name="AutoShape 34"/>
          <p:cNvCxnSpPr>
            <a:cxnSpLocks noChangeShapeType="1"/>
            <a:stCxn id="1417228" idx="0"/>
            <a:endCxn id="1417227" idx="3"/>
          </p:cNvCxnSpPr>
          <p:nvPr/>
        </p:nvCxnSpPr>
        <p:spPr bwMode="auto">
          <a:xfrm rot="5400000" flipH="1" flipV="1">
            <a:off x="2393554" y="4849305"/>
            <a:ext cx="217599" cy="397780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51" name="AutoShape 35"/>
          <p:cNvCxnSpPr>
            <a:cxnSpLocks noChangeShapeType="1"/>
            <a:stCxn id="1417229" idx="0"/>
            <a:endCxn id="1417228" idx="3"/>
          </p:cNvCxnSpPr>
          <p:nvPr/>
        </p:nvCxnSpPr>
        <p:spPr bwMode="auto">
          <a:xfrm rot="5400000" flipH="1" flipV="1">
            <a:off x="1727424" y="5479717"/>
            <a:ext cx="289383" cy="505729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52" name="AutoShape 36"/>
          <p:cNvCxnSpPr>
            <a:cxnSpLocks noChangeShapeType="1"/>
            <a:stCxn id="1417231" idx="0"/>
            <a:endCxn id="1417230" idx="3"/>
          </p:cNvCxnSpPr>
          <p:nvPr/>
        </p:nvCxnSpPr>
        <p:spPr bwMode="auto">
          <a:xfrm rot="5400000" flipH="1" flipV="1">
            <a:off x="4860925" y="3391584"/>
            <a:ext cx="253318" cy="469217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53" name="AutoShape 37"/>
          <p:cNvCxnSpPr>
            <a:cxnSpLocks noChangeShapeType="1"/>
            <a:stCxn id="1417232" idx="0"/>
            <a:endCxn id="1417231" idx="3"/>
          </p:cNvCxnSpPr>
          <p:nvPr/>
        </p:nvCxnSpPr>
        <p:spPr bwMode="auto">
          <a:xfrm rot="5400000" flipH="1" flipV="1">
            <a:off x="4229684" y="4165701"/>
            <a:ext cx="326763" cy="362855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 type="triangle" w="med" len="med"/>
            <a:tailEnd/>
          </a:ln>
          <a:effectLst/>
        </p:spPr>
      </p:cxnSp>
      <p:cxnSp>
        <p:nvCxnSpPr>
          <p:cNvPr id="1417254" name="AutoShape 38"/>
          <p:cNvCxnSpPr>
            <a:cxnSpLocks noChangeShapeType="1"/>
            <a:stCxn id="1417233" idx="3"/>
            <a:endCxn id="1417234" idx="0"/>
          </p:cNvCxnSpPr>
          <p:nvPr/>
        </p:nvCxnSpPr>
        <p:spPr bwMode="auto">
          <a:xfrm rot="5400000">
            <a:off x="6876257" y="3319353"/>
            <a:ext cx="253318" cy="613679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55" name="AutoShape 39"/>
          <p:cNvCxnSpPr>
            <a:cxnSpLocks noChangeShapeType="1"/>
            <a:stCxn id="1417233" idx="5"/>
            <a:endCxn id="1417236" idx="0"/>
          </p:cNvCxnSpPr>
          <p:nvPr/>
        </p:nvCxnSpPr>
        <p:spPr bwMode="auto">
          <a:xfrm rot="16200000" flipH="1">
            <a:off x="7775464" y="3390789"/>
            <a:ext cx="253318" cy="470806"/>
          </a:xfrm>
          <a:prstGeom prst="straightConnector1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56" name="AutoShape 40"/>
          <p:cNvCxnSpPr>
            <a:cxnSpLocks noChangeShapeType="1"/>
            <a:stCxn id="1417236" idx="3"/>
            <a:endCxn id="1417237" idx="0"/>
          </p:cNvCxnSpPr>
          <p:nvPr/>
        </p:nvCxnSpPr>
        <p:spPr bwMode="auto">
          <a:xfrm rot="5400000">
            <a:off x="7597776" y="4147233"/>
            <a:ext cx="324754" cy="397780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57" name="AutoShape 41"/>
          <p:cNvCxnSpPr>
            <a:cxnSpLocks noChangeShapeType="1"/>
            <a:stCxn id="1417237" idx="3"/>
            <a:endCxn id="1417238" idx="0"/>
          </p:cNvCxnSpPr>
          <p:nvPr/>
        </p:nvCxnSpPr>
        <p:spPr bwMode="auto">
          <a:xfrm rot="5400000">
            <a:off x="7038579" y="4812792"/>
            <a:ext cx="217599" cy="470804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58" name="AutoShape 42"/>
          <p:cNvCxnSpPr>
            <a:cxnSpLocks noChangeShapeType="1"/>
            <a:stCxn id="1417238" idx="3"/>
            <a:endCxn id="1417239" idx="0"/>
          </p:cNvCxnSpPr>
          <p:nvPr/>
        </p:nvCxnSpPr>
        <p:spPr bwMode="auto">
          <a:xfrm rot="5400000">
            <a:off x="6263098" y="5408266"/>
            <a:ext cx="290772" cy="650019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17259" name="AutoShape 43"/>
          <p:cNvCxnSpPr>
            <a:cxnSpLocks noChangeShapeType="1"/>
            <a:stCxn id="1417234" idx="3"/>
            <a:endCxn id="1417235" idx="0"/>
          </p:cNvCxnSpPr>
          <p:nvPr/>
        </p:nvCxnSpPr>
        <p:spPr bwMode="auto">
          <a:xfrm rot="5400000">
            <a:off x="6029141" y="4022056"/>
            <a:ext cx="326763" cy="650143"/>
          </a:xfrm>
          <a:prstGeom prst="straightConnector1">
            <a:avLst/>
          </a:prstGeom>
          <a:noFill/>
          <a:ln w="76200">
            <a:solidFill>
              <a:srgbClr val="A50021"/>
            </a:solidFill>
            <a:round/>
            <a:headEnd/>
            <a:tailEnd type="triangle" w="med" len="med"/>
          </a:ln>
          <a:effectLst/>
        </p:spPr>
      </p:cxnSp>
      <p:sp>
        <p:nvSpPr>
          <p:cNvPr id="1417277" name="Rectangle 61"/>
          <p:cNvSpPr>
            <a:spLocks noChangeAspect="1" noChangeArrowheads="1"/>
          </p:cNvSpPr>
          <p:nvPr/>
        </p:nvSpPr>
        <p:spPr bwMode="auto">
          <a:xfrm>
            <a:off x="3276600" y="1916113"/>
            <a:ext cx="196850" cy="14605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>
                <a:alpha val="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17280" name="Rectangle 64"/>
          <p:cNvSpPr>
            <a:spLocks noChangeAspect="1" noChangeArrowheads="1"/>
          </p:cNvSpPr>
          <p:nvPr/>
        </p:nvSpPr>
        <p:spPr bwMode="auto">
          <a:xfrm>
            <a:off x="5292725" y="1916113"/>
            <a:ext cx="196850" cy="14605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>
                <a:alpha val="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FE58-71F5-420A-8205-ABFFA1E8C367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421314" name="Freeform 2"/>
          <p:cNvSpPr>
            <a:spLocks/>
          </p:cNvSpPr>
          <p:nvPr/>
        </p:nvSpPr>
        <p:spPr bwMode="auto">
          <a:xfrm>
            <a:off x="2269778" y="3926449"/>
            <a:ext cx="4535487" cy="1655762"/>
          </a:xfrm>
          <a:custGeom>
            <a:avLst/>
            <a:gdLst/>
            <a:ahLst/>
            <a:cxnLst>
              <a:cxn ang="0">
                <a:pos x="0" y="1043"/>
              </a:cxn>
              <a:cxn ang="0">
                <a:pos x="317" y="635"/>
              </a:cxn>
              <a:cxn ang="0">
                <a:pos x="725" y="317"/>
              </a:cxn>
              <a:cxn ang="0">
                <a:pos x="1497" y="0"/>
              </a:cxn>
              <a:cxn ang="0">
                <a:pos x="2177" y="317"/>
              </a:cxn>
              <a:cxn ang="0">
                <a:pos x="2631" y="680"/>
              </a:cxn>
              <a:cxn ang="0">
                <a:pos x="2857" y="1043"/>
              </a:cxn>
            </a:cxnLst>
            <a:rect l="0" t="0" r="r" b="b"/>
            <a:pathLst>
              <a:path w="2857" h="1043">
                <a:moveTo>
                  <a:pt x="0" y="1043"/>
                </a:moveTo>
                <a:lnTo>
                  <a:pt x="317" y="635"/>
                </a:lnTo>
                <a:lnTo>
                  <a:pt x="725" y="317"/>
                </a:lnTo>
                <a:lnTo>
                  <a:pt x="1497" y="0"/>
                </a:lnTo>
                <a:lnTo>
                  <a:pt x="2177" y="317"/>
                </a:lnTo>
                <a:lnTo>
                  <a:pt x="2631" y="680"/>
                </a:lnTo>
                <a:lnTo>
                  <a:pt x="2857" y="1043"/>
                </a:lnTo>
              </a:path>
            </a:pathLst>
          </a:custGeom>
          <a:noFill/>
          <a:ln w="762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一個觀察</a:t>
            </a:r>
            <a:endParaRPr lang="en-US" altLang="zh-TW"/>
          </a:p>
        </p:txBody>
      </p:sp>
      <p:sp>
        <p:nvSpPr>
          <p:cNvPr id="1421421" name="Line 109"/>
          <p:cNvSpPr>
            <a:spLocks noChangeShapeType="1"/>
          </p:cNvSpPr>
          <p:nvPr/>
        </p:nvSpPr>
        <p:spPr bwMode="auto">
          <a:xfrm flipH="1" flipV="1">
            <a:off x="2773015" y="5005949"/>
            <a:ext cx="144463" cy="5762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2" name="Freeform 110"/>
          <p:cNvSpPr>
            <a:spLocks/>
          </p:cNvSpPr>
          <p:nvPr/>
        </p:nvSpPr>
        <p:spPr bwMode="auto">
          <a:xfrm>
            <a:off x="3565178" y="4934511"/>
            <a:ext cx="647700" cy="647700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27" y="0"/>
              </a:cxn>
              <a:cxn ang="0">
                <a:pos x="408" y="408"/>
              </a:cxn>
            </a:cxnLst>
            <a:rect l="0" t="0" r="r" b="b"/>
            <a:pathLst>
              <a:path w="408" h="408">
                <a:moveTo>
                  <a:pt x="0" y="363"/>
                </a:moveTo>
                <a:lnTo>
                  <a:pt x="227" y="0"/>
                </a:lnTo>
                <a:lnTo>
                  <a:pt x="408" y="408"/>
                </a:ln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3" name="Freeform 111"/>
          <p:cNvSpPr>
            <a:spLocks/>
          </p:cNvSpPr>
          <p:nvPr/>
        </p:nvSpPr>
        <p:spPr bwMode="auto">
          <a:xfrm>
            <a:off x="4862165" y="4934511"/>
            <a:ext cx="647700" cy="647700"/>
          </a:xfrm>
          <a:custGeom>
            <a:avLst/>
            <a:gdLst/>
            <a:ahLst/>
            <a:cxnLst>
              <a:cxn ang="0">
                <a:pos x="0" y="363"/>
              </a:cxn>
              <a:cxn ang="0">
                <a:pos x="227" y="0"/>
              </a:cxn>
              <a:cxn ang="0">
                <a:pos x="408" y="408"/>
              </a:cxn>
            </a:cxnLst>
            <a:rect l="0" t="0" r="r" b="b"/>
            <a:pathLst>
              <a:path w="408" h="408">
                <a:moveTo>
                  <a:pt x="0" y="363"/>
                </a:moveTo>
                <a:lnTo>
                  <a:pt x="227" y="0"/>
                </a:lnTo>
                <a:lnTo>
                  <a:pt x="408" y="408"/>
                </a:ln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4" name="Line 112"/>
          <p:cNvSpPr>
            <a:spLocks noChangeShapeType="1"/>
          </p:cNvSpPr>
          <p:nvPr/>
        </p:nvSpPr>
        <p:spPr bwMode="auto">
          <a:xfrm flipH="1" flipV="1">
            <a:off x="3420715" y="4502711"/>
            <a:ext cx="433388" cy="431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5" name="Line 113"/>
          <p:cNvSpPr>
            <a:spLocks noChangeShapeType="1"/>
          </p:cNvSpPr>
          <p:nvPr/>
        </p:nvSpPr>
        <p:spPr bwMode="auto">
          <a:xfrm flipV="1">
            <a:off x="5220940" y="4502711"/>
            <a:ext cx="504825" cy="431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6" name="Line 114"/>
          <p:cNvSpPr>
            <a:spLocks noChangeShapeType="1"/>
          </p:cNvSpPr>
          <p:nvPr/>
        </p:nvSpPr>
        <p:spPr bwMode="auto">
          <a:xfrm flipV="1">
            <a:off x="6157565" y="4934511"/>
            <a:ext cx="215900" cy="647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421427" name="Oval 115"/>
          <p:cNvSpPr>
            <a:spLocks noChangeArrowheads="1"/>
          </p:cNvSpPr>
          <p:nvPr/>
        </p:nvSpPr>
        <p:spPr bwMode="auto">
          <a:xfrm>
            <a:off x="4428778" y="3781986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28" name="Oval 116"/>
          <p:cNvSpPr>
            <a:spLocks noChangeArrowheads="1"/>
          </p:cNvSpPr>
          <p:nvPr/>
        </p:nvSpPr>
        <p:spPr bwMode="auto">
          <a:xfrm>
            <a:off x="3204815" y="42868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29" name="Oval 117"/>
          <p:cNvSpPr>
            <a:spLocks noChangeArrowheads="1"/>
          </p:cNvSpPr>
          <p:nvPr/>
        </p:nvSpPr>
        <p:spPr bwMode="auto">
          <a:xfrm>
            <a:off x="5581303" y="428681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0" name="Oval 118"/>
          <p:cNvSpPr>
            <a:spLocks noChangeArrowheads="1"/>
          </p:cNvSpPr>
          <p:nvPr/>
        </p:nvSpPr>
        <p:spPr bwMode="auto">
          <a:xfrm>
            <a:off x="5005040" y="479004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1" name="Oval 119"/>
          <p:cNvSpPr>
            <a:spLocks noChangeArrowheads="1"/>
          </p:cNvSpPr>
          <p:nvPr/>
        </p:nvSpPr>
        <p:spPr bwMode="auto">
          <a:xfrm>
            <a:off x="6229003" y="4790049"/>
            <a:ext cx="360362" cy="360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2" name="Oval 120"/>
          <p:cNvSpPr>
            <a:spLocks noChangeArrowheads="1"/>
          </p:cNvSpPr>
          <p:nvPr/>
        </p:nvSpPr>
        <p:spPr bwMode="auto">
          <a:xfrm>
            <a:off x="2557115" y="479004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3" name="Oval 121"/>
          <p:cNvSpPr>
            <a:spLocks noChangeArrowheads="1"/>
          </p:cNvSpPr>
          <p:nvPr/>
        </p:nvSpPr>
        <p:spPr bwMode="auto">
          <a:xfrm>
            <a:off x="3709640" y="4790049"/>
            <a:ext cx="360363" cy="36036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4" name="Oval 122"/>
          <p:cNvSpPr>
            <a:spLocks noChangeArrowheads="1"/>
          </p:cNvSpPr>
          <p:nvPr/>
        </p:nvSpPr>
        <p:spPr bwMode="auto">
          <a:xfrm>
            <a:off x="3398490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5" name="Oval 123"/>
          <p:cNvSpPr>
            <a:spLocks noChangeArrowheads="1"/>
          </p:cNvSpPr>
          <p:nvPr/>
        </p:nvSpPr>
        <p:spPr bwMode="auto">
          <a:xfrm>
            <a:off x="4036665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6" name="Oval 124"/>
          <p:cNvSpPr>
            <a:spLocks noChangeArrowheads="1"/>
          </p:cNvSpPr>
          <p:nvPr/>
        </p:nvSpPr>
        <p:spPr bwMode="auto">
          <a:xfrm>
            <a:off x="2760315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7" name="Oval 125"/>
          <p:cNvSpPr>
            <a:spLocks noChangeArrowheads="1"/>
          </p:cNvSpPr>
          <p:nvPr/>
        </p:nvSpPr>
        <p:spPr bwMode="auto">
          <a:xfrm>
            <a:off x="2123728" y="5366311"/>
            <a:ext cx="360362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8" name="Oval 126"/>
          <p:cNvSpPr>
            <a:spLocks noChangeArrowheads="1"/>
          </p:cNvSpPr>
          <p:nvPr/>
        </p:nvSpPr>
        <p:spPr bwMode="auto">
          <a:xfrm>
            <a:off x="5951190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39" name="Oval 127"/>
          <p:cNvSpPr>
            <a:spLocks noChangeArrowheads="1"/>
          </p:cNvSpPr>
          <p:nvPr/>
        </p:nvSpPr>
        <p:spPr bwMode="auto">
          <a:xfrm>
            <a:off x="4674840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40" name="Oval 128"/>
          <p:cNvSpPr>
            <a:spLocks noChangeArrowheads="1"/>
          </p:cNvSpPr>
          <p:nvPr/>
        </p:nvSpPr>
        <p:spPr bwMode="auto">
          <a:xfrm>
            <a:off x="5313015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41" name="Oval 129"/>
          <p:cNvSpPr>
            <a:spLocks noChangeArrowheads="1"/>
          </p:cNvSpPr>
          <p:nvPr/>
        </p:nvSpPr>
        <p:spPr bwMode="auto">
          <a:xfrm>
            <a:off x="6589365" y="5366311"/>
            <a:ext cx="360363" cy="3603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42" name="AutoShape 130"/>
          <p:cNvSpPr>
            <a:spLocks/>
          </p:cNvSpPr>
          <p:nvPr/>
        </p:nvSpPr>
        <p:spPr bwMode="auto">
          <a:xfrm>
            <a:off x="7165628" y="3924861"/>
            <a:ext cx="288925" cy="1728788"/>
          </a:xfrm>
          <a:prstGeom prst="rightBrace">
            <a:avLst>
              <a:gd name="adj1" fmla="val 49863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1446" name="AutoShape 134"/>
          <p:cNvSpPr>
            <a:spLocks/>
          </p:cNvSpPr>
          <p:nvPr/>
        </p:nvSpPr>
        <p:spPr bwMode="auto">
          <a:xfrm rot="5400000">
            <a:off x="4357340" y="3783574"/>
            <a:ext cx="288925" cy="4464050"/>
          </a:xfrm>
          <a:prstGeom prst="rightBrace">
            <a:avLst>
              <a:gd name="adj1" fmla="val 128755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70" name="Freeform 6"/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7649816" y="4661461"/>
            <a:ext cx="148709" cy="247968"/>
          </a:xfrm>
          <a:custGeom>
            <a:avLst/>
            <a:gdLst/>
            <a:ahLst/>
            <a:cxnLst>
              <a:cxn ang="0">
                <a:pos x="639" y="67"/>
              </a:cxn>
              <a:cxn ang="0">
                <a:pos x="572" y="152"/>
              </a:cxn>
              <a:cxn ang="0">
                <a:pos x="504" y="276"/>
              </a:cxn>
              <a:cxn ang="0">
                <a:pos x="443" y="427"/>
              </a:cxn>
              <a:cxn ang="0">
                <a:pos x="373" y="649"/>
              </a:cxn>
              <a:cxn ang="0">
                <a:pos x="338" y="784"/>
              </a:cxn>
              <a:cxn ang="0">
                <a:pos x="317" y="872"/>
              </a:cxn>
              <a:cxn ang="0">
                <a:pos x="326" y="882"/>
              </a:cxn>
              <a:cxn ang="0">
                <a:pos x="417" y="792"/>
              </a:cxn>
              <a:cxn ang="0">
                <a:pos x="534" y="663"/>
              </a:cxn>
              <a:cxn ang="0">
                <a:pos x="649" y="505"/>
              </a:cxn>
              <a:cxn ang="0">
                <a:pos x="738" y="328"/>
              </a:cxn>
              <a:cxn ang="0">
                <a:pos x="773" y="143"/>
              </a:cxn>
              <a:cxn ang="0">
                <a:pos x="768" y="91"/>
              </a:cxn>
              <a:cxn ang="0">
                <a:pos x="738" y="52"/>
              </a:cxn>
              <a:cxn ang="0">
                <a:pos x="717" y="1"/>
              </a:cxn>
              <a:cxn ang="0">
                <a:pos x="784" y="29"/>
              </a:cxn>
              <a:cxn ang="0">
                <a:pos x="815" y="79"/>
              </a:cxn>
              <a:cxn ang="0">
                <a:pos x="823" y="129"/>
              </a:cxn>
              <a:cxn ang="0">
                <a:pos x="807" y="278"/>
              </a:cxn>
              <a:cxn ang="0">
                <a:pos x="716" y="490"/>
              </a:cxn>
              <a:cxn ang="0">
                <a:pos x="579" y="685"/>
              </a:cxn>
              <a:cxn ang="0">
                <a:pos x="430" y="849"/>
              </a:cxn>
              <a:cxn ang="0">
                <a:pos x="330" y="943"/>
              </a:cxn>
              <a:cxn ang="0">
                <a:pos x="308" y="967"/>
              </a:cxn>
              <a:cxn ang="0">
                <a:pos x="299" y="986"/>
              </a:cxn>
              <a:cxn ang="0">
                <a:pos x="293" y="1048"/>
              </a:cxn>
              <a:cxn ang="0">
                <a:pos x="292" y="1112"/>
              </a:cxn>
              <a:cxn ang="0">
                <a:pos x="309" y="1235"/>
              </a:cxn>
              <a:cxn ang="0">
                <a:pos x="357" y="1311"/>
              </a:cxn>
              <a:cxn ang="0">
                <a:pos x="434" y="1331"/>
              </a:cxn>
              <a:cxn ang="0">
                <a:pos x="506" y="1314"/>
              </a:cxn>
              <a:cxn ang="0">
                <a:pos x="601" y="1261"/>
              </a:cxn>
              <a:cxn ang="0">
                <a:pos x="706" y="1177"/>
              </a:cxn>
              <a:cxn ang="0">
                <a:pos x="726" y="1166"/>
              </a:cxn>
              <a:cxn ang="0">
                <a:pos x="749" y="1181"/>
              </a:cxn>
              <a:cxn ang="0">
                <a:pos x="741" y="1206"/>
              </a:cxn>
              <a:cxn ang="0">
                <a:pos x="680" y="1259"/>
              </a:cxn>
              <a:cxn ang="0">
                <a:pos x="629" y="1297"/>
              </a:cxn>
              <a:cxn ang="0">
                <a:pos x="546" y="1344"/>
              </a:cxn>
              <a:cxn ang="0">
                <a:pos x="417" y="1374"/>
              </a:cxn>
              <a:cxn ang="0">
                <a:pos x="313" y="1347"/>
              </a:cxn>
              <a:cxn ang="0">
                <a:pos x="242" y="1276"/>
              </a:cxn>
              <a:cxn ang="0">
                <a:pos x="197" y="1174"/>
              </a:cxn>
              <a:cxn ang="0">
                <a:pos x="155" y="1102"/>
              </a:cxn>
              <a:cxn ang="0">
                <a:pos x="88" y="1159"/>
              </a:cxn>
              <a:cxn ang="0">
                <a:pos x="40" y="1200"/>
              </a:cxn>
              <a:cxn ang="0">
                <a:pos x="18" y="1204"/>
              </a:cxn>
              <a:cxn ang="0">
                <a:pos x="1" y="1175"/>
              </a:cxn>
              <a:cxn ang="0">
                <a:pos x="182" y="885"/>
              </a:cxn>
              <a:cxn ang="0">
                <a:pos x="261" y="552"/>
              </a:cxn>
              <a:cxn ang="0">
                <a:pos x="351" y="344"/>
              </a:cxn>
              <a:cxn ang="0">
                <a:pos x="393" y="267"/>
              </a:cxn>
              <a:cxn ang="0">
                <a:pos x="462" y="164"/>
              </a:cxn>
              <a:cxn ang="0">
                <a:pos x="552" y="66"/>
              </a:cxn>
              <a:cxn ang="0">
                <a:pos x="655" y="6"/>
              </a:cxn>
            </a:cxnLst>
            <a:rect l="0" t="0" r="r" b="b"/>
            <a:pathLst>
              <a:path w="824" h="1374">
                <a:moveTo>
                  <a:pt x="700" y="43"/>
                </a:moveTo>
                <a:lnTo>
                  <a:pt x="684" y="45"/>
                </a:lnTo>
                <a:lnTo>
                  <a:pt x="668" y="49"/>
                </a:lnTo>
                <a:lnTo>
                  <a:pt x="653" y="57"/>
                </a:lnTo>
                <a:lnTo>
                  <a:pt x="639" y="67"/>
                </a:lnTo>
                <a:lnTo>
                  <a:pt x="625" y="79"/>
                </a:lnTo>
                <a:lnTo>
                  <a:pt x="612" y="95"/>
                </a:lnTo>
                <a:lnTo>
                  <a:pt x="598" y="111"/>
                </a:lnTo>
                <a:lnTo>
                  <a:pt x="585" y="131"/>
                </a:lnTo>
                <a:lnTo>
                  <a:pt x="572" y="152"/>
                </a:lnTo>
                <a:lnTo>
                  <a:pt x="558" y="174"/>
                </a:lnTo>
                <a:lnTo>
                  <a:pt x="544" y="198"/>
                </a:lnTo>
                <a:lnTo>
                  <a:pt x="530" y="224"/>
                </a:lnTo>
                <a:lnTo>
                  <a:pt x="517" y="249"/>
                </a:lnTo>
                <a:lnTo>
                  <a:pt x="504" y="276"/>
                </a:lnTo>
                <a:lnTo>
                  <a:pt x="491" y="305"/>
                </a:lnTo>
                <a:lnTo>
                  <a:pt x="478" y="334"/>
                </a:lnTo>
                <a:lnTo>
                  <a:pt x="466" y="365"/>
                </a:lnTo>
                <a:lnTo>
                  <a:pt x="454" y="396"/>
                </a:lnTo>
                <a:lnTo>
                  <a:pt x="443" y="427"/>
                </a:lnTo>
                <a:lnTo>
                  <a:pt x="432" y="459"/>
                </a:lnTo>
                <a:lnTo>
                  <a:pt x="421" y="492"/>
                </a:lnTo>
                <a:lnTo>
                  <a:pt x="391" y="588"/>
                </a:lnTo>
                <a:lnTo>
                  <a:pt x="382" y="619"/>
                </a:lnTo>
                <a:lnTo>
                  <a:pt x="373" y="649"/>
                </a:lnTo>
                <a:lnTo>
                  <a:pt x="365" y="679"/>
                </a:lnTo>
                <a:lnTo>
                  <a:pt x="358" y="707"/>
                </a:lnTo>
                <a:lnTo>
                  <a:pt x="351" y="734"/>
                </a:lnTo>
                <a:lnTo>
                  <a:pt x="344" y="760"/>
                </a:lnTo>
                <a:lnTo>
                  <a:pt x="338" y="784"/>
                </a:lnTo>
                <a:lnTo>
                  <a:pt x="333" y="806"/>
                </a:lnTo>
                <a:lnTo>
                  <a:pt x="328" y="826"/>
                </a:lnTo>
                <a:lnTo>
                  <a:pt x="324" y="844"/>
                </a:lnTo>
                <a:lnTo>
                  <a:pt x="320" y="859"/>
                </a:lnTo>
                <a:lnTo>
                  <a:pt x="317" y="872"/>
                </a:lnTo>
                <a:lnTo>
                  <a:pt x="315" y="882"/>
                </a:lnTo>
                <a:lnTo>
                  <a:pt x="313" y="889"/>
                </a:lnTo>
                <a:lnTo>
                  <a:pt x="313" y="893"/>
                </a:lnTo>
                <a:lnTo>
                  <a:pt x="313" y="894"/>
                </a:lnTo>
                <a:lnTo>
                  <a:pt x="326" y="882"/>
                </a:lnTo>
                <a:lnTo>
                  <a:pt x="341" y="867"/>
                </a:lnTo>
                <a:lnTo>
                  <a:pt x="358" y="851"/>
                </a:lnTo>
                <a:lnTo>
                  <a:pt x="376" y="833"/>
                </a:lnTo>
                <a:lnTo>
                  <a:pt x="396" y="814"/>
                </a:lnTo>
                <a:lnTo>
                  <a:pt x="417" y="792"/>
                </a:lnTo>
                <a:lnTo>
                  <a:pt x="439" y="769"/>
                </a:lnTo>
                <a:lnTo>
                  <a:pt x="462" y="745"/>
                </a:lnTo>
                <a:lnTo>
                  <a:pt x="485" y="719"/>
                </a:lnTo>
                <a:lnTo>
                  <a:pt x="509" y="692"/>
                </a:lnTo>
                <a:lnTo>
                  <a:pt x="534" y="663"/>
                </a:lnTo>
                <a:lnTo>
                  <a:pt x="558" y="634"/>
                </a:lnTo>
                <a:lnTo>
                  <a:pt x="582" y="603"/>
                </a:lnTo>
                <a:lnTo>
                  <a:pt x="605" y="571"/>
                </a:lnTo>
                <a:lnTo>
                  <a:pt x="628" y="538"/>
                </a:lnTo>
                <a:lnTo>
                  <a:pt x="649" y="505"/>
                </a:lnTo>
                <a:lnTo>
                  <a:pt x="670" y="470"/>
                </a:lnTo>
                <a:lnTo>
                  <a:pt x="689" y="435"/>
                </a:lnTo>
                <a:lnTo>
                  <a:pt x="707" y="400"/>
                </a:lnTo>
                <a:lnTo>
                  <a:pt x="724" y="364"/>
                </a:lnTo>
                <a:lnTo>
                  <a:pt x="738" y="328"/>
                </a:lnTo>
                <a:lnTo>
                  <a:pt x="750" y="291"/>
                </a:lnTo>
                <a:lnTo>
                  <a:pt x="760" y="254"/>
                </a:lnTo>
                <a:lnTo>
                  <a:pt x="768" y="217"/>
                </a:lnTo>
                <a:lnTo>
                  <a:pt x="772" y="180"/>
                </a:lnTo>
                <a:lnTo>
                  <a:pt x="773" y="143"/>
                </a:lnTo>
                <a:lnTo>
                  <a:pt x="773" y="128"/>
                </a:lnTo>
                <a:lnTo>
                  <a:pt x="773" y="119"/>
                </a:lnTo>
                <a:lnTo>
                  <a:pt x="772" y="110"/>
                </a:lnTo>
                <a:lnTo>
                  <a:pt x="770" y="100"/>
                </a:lnTo>
                <a:lnTo>
                  <a:pt x="768" y="91"/>
                </a:lnTo>
                <a:lnTo>
                  <a:pt x="764" y="81"/>
                </a:lnTo>
                <a:lnTo>
                  <a:pt x="760" y="73"/>
                </a:lnTo>
                <a:lnTo>
                  <a:pt x="754" y="65"/>
                </a:lnTo>
                <a:lnTo>
                  <a:pt x="747" y="58"/>
                </a:lnTo>
                <a:lnTo>
                  <a:pt x="738" y="52"/>
                </a:lnTo>
                <a:lnTo>
                  <a:pt x="727" y="47"/>
                </a:lnTo>
                <a:lnTo>
                  <a:pt x="715" y="44"/>
                </a:lnTo>
                <a:lnTo>
                  <a:pt x="700" y="43"/>
                </a:lnTo>
                <a:close/>
                <a:moveTo>
                  <a:pt x="699" y="0"/>
                </a:moveTo>
                <a:lnTo>
                  <a:pt x="717" y="1"/>
                </a:lnTo>
                <a:lnTo>
                  <a:pt x="734" y="4"/>
                </a:lnTo>
                <a:lnTo>
                  <a:pt x="749" y="8"/>
                </a:lnTo>
                <a:lnTo>
                  <a:pt x="762" y="14"/>
                </a:lnTo>
                <a:lnTo>
                  <a:pt x="774" y="21"/>
                </a:lnTo>
                <a:lnTo>
                  <a:pt x="784" y="29"/>
                </a:lnTo>
                <a:lnTo>
                  <a:pt x="793" y="38"/>
                </a:lnTo>
                <a:lnTo>
                  <a:pt x="800" y="47"/>
                </a:lnTo>
                <a:lnTo>
                  <a:pt x="806" y="57"/>
                </a:lnTo>
                <a:lnTo>
                  <a:pt x="811" y="68"/>
                </a:lnTo>
                <a:lnTo>
                  <a:pt x="815" y="79"/>
                </a:lnTo>
                <a:lnTo>
                  <a:pt x="818" y="89"/>
                </a:lnTo>
                <a:lnTo>
                  <a:pt x="820" y="100"/>
                </a:lnTo>
                <a:lnTo>
                  <a:pt x="822" y="110"/>
                </a:lnTo>
                <a:lnTo>
                  <a:pt x="823" y="120"/>
                </a:lnTo>
                <a:lnTo>
                  <a:pt x="823" y="129"/>
                </a:lnTo>
                <a:lnTo>
                  <a:pt x="824" y="137"/>
                </a:lnTo>
                <a:lnTo>
                  <a:pt x="824" y="150"/>
                </a:lnTo>
                <a:lnTo>
                  <a:pt x="822" y="192"/>
                </a:lnTo>
                <a:lnTo>
                  <a:pt x="816" y="235"/>
                </a:lnTo>
                <a:lnTo>
                  <a:pt x="807" y="278"/>
                </a:lnTo>
                <a:lnTo>
                  <a:pt x="794" y="321"/>
                </a:lnTo>
                <a:lnTo>
                  <a:pt x="779" y="364"/>
                </a:lnTo>
                <a:lnTo>
                  <a:pt x="760" y="406"/>
                </a:lnTo>
                <a:lnTo>
                  <a:pt x="740" y="448"/>
                </a:lnTo>
                <a:lnTo>
                  <a:pt x="716" y="490"/>
                </a:lnTo>
                <a:lnTo>
                  <a:pt x="692" y="531"/>
                </a:lnTo>
                <a:lnTo>
                  <a:pt x="665" y="571"/>
                </a:lnTo>
                <a:lnTo>
                  <a:pt x="638" y="610"/>
                </a:lnTo>
                <a:lnTo>
                  <a:pt x="608" y="648"/>
                </a:lnTo>
                <a:lnTo>
                  <a:pt x="579" y="685"/>
                </a:lnTo>
                <a:lnTo>
                  <a:pt x="549" y="721"/>
                </a:lnTo>
                <a:lnTo>
                  <a:pt x="519" y="756"/>
                </a:lnTo>
                <a:lnTo>
                  <a:pt x="489" y="788"/>
                </a:lnTo>
                <a:lnTo>
                  <a:pt x="459" y="820"/>
                </a:lnTo>
                <a:lnTo>
                  <a:pt x="430" y="849"/>
                </a:lnTo>
                <a:lnTo>
                  <a:pt x="401" y="877"/>
                </a:lnTo>
                <a:lnTo>
                  <a:pt x="375" y="902"/>
                </a:lnTo>
                <a:lnTo>
                  <a:pt x="349" y="926"/>
                </a:lnTo>
                <a:lnTo>
                  <a:pt x="338" y="935"/>
                </a:lnTo>
                <a:lnTo>
                  <a:pt x="330" y="943"/>
                </a:lnTo>
                <a:lnTo>
                  <a:pt x="323" y="950"/>
                </a:lnTo>
                <a:lnTo>
                  <a:pt x="317" y="955"/>
                </a:lnTo>
                <a:lnTo>
                  <a:pt x="313" y="960"/>
                </a:lnTo>
                <a:lnTo>
                  <a:pt x="310" y="963"/>
                </a:lnTo>
                <a:lnTo>
                  <a:pt x="308" y="967"/>
                </a:lnTo>
                <a:lnTo>
                  <a:pt x="306" y="969"/>
                </a:lnTo>
                <a:lnTo>
                  <a:pt x="305" y="971"/>
                </a:lnTo>
                <a:lnTo>
                  <a:pt x="302" y="974"/>
                </a:lnTo>
                <a:lnTo>
                  <a:pt x="301" y="978"/>
                </a:lnTo>
                <a:lnTo>
                  <a:pt x="299" y="986"/>
                </a:lnTo>
                <a:lnTo>
                  <a:pt x="298" y="996"/>
                </a:lnTo>
                <a:lnTo>
                  <a:pt x="296" y="1008"/>
                </a:lnTo>
                <a:lnTo>
                  <a:pt x="295" y="1021"/>
                </a:lnTo>
                <a:lnTo>
                  <a:pt x="294" y="1035"/>
                </a:lnTo>
                <a:lnTo>
                  <a:pt x="293" y="1048"/>
                </a:lnTo>
                <a:lnTo>
                  <a:pt x="292" y="1060"/>
                </a:lnTo>
                <a:lnTo>
                  <a:pt x="292" y="1070"/>
                </a:lnTo>
                <a:lnTo>
                  <a:pt x="291" y="1078"/>
                </a:lnTo>
                <a:lnTo>
                  <a:pt x="291" y="1083"/>
                </a:lnTo>
                <a:lnTo>
                  <a:pt x="292" y="1112"/>
                </a:lnTo>
                <a:lnTo>
                  <a:pt x="293" y="1140"/>
                </a:lnTo>
                <a:lnTo>
                  <a:pt x="295" y="1166"/>
                </a:lnTo>
                <a:lnTo>
                  <a:pt x="299" y="1191"/>
                </a:lnTo>
                <a:lnTo>
                  <a:pt x="303" y="1214"/>
                </a:lnTo>
                <a:lnTo>
                  <a:pt x="309" y="1235"/>
                </a:lnTo>
                <a:lnTo>
                  <a:pt x="316" y="1254"/>
                </a:lnTo>
                <a:lnTo>
                  <a:pt x="324" y="1272"/>
                </a:lnTo>
                <a:lnTo>
                  <a:pt x="334" y="1287"/>
                </a:lnTo>
                <a:lnTo>
                  <a:pt x="345" y="1300"/>
                </a:lnTo>
                <a:lnTo>
                  <a:pt x="357" y="1311"/>
                </a:lnTo>
                <a:lnTo>
                  <a:pt x="370" y="1320"/>
                </a:lnTo>
                <a:lnTo>
                  <a:pt x="386" y="1326"/>
                </a:lnTo>
                <a:lnTo>
                  <a:pt x="403" y="1330"/>
                </a:lnTo>
                <a:lnTo>
                  <a:pt x="421" y="1331"/>
                </a:lnTo>
                <a:lnTo>
                  <a:pt x="434" y="1331"/>
                </a:lnTo>
                <a:lnTo>
                  <a:pt x="447" y="1330"/>
                </a:lnTo>
                <a:lnTo>
                  <a:pt x="461" y="1328"/>
                </a:lnTo>
                <a:lnTo>
                  <a:pt x="475" y="1324"/>
                </a:lnTo>
                <a:lnTo>
                  <a:pt x="490" y="1320"/>
                </a:lnTo>
                <a:lnTo>
                  <a:pt x="506" y="1314"/>
                </a:lnTo>
                <a:lnTo>
                  <a:pt x="523" y="1306"/>
                </a:lnTo>
                <a:lnTo>
                  <a:pt x="541" y="1298"/>
                </a:lnTo>
                <a:lnTo>
                  <a:pt x="559" y="1287"/>
                </a:lnTo>
                <a:lnTo>
                  <a:pt x="580" y="1275"/>
                </a:lnTo>
                <a:lnTo>
                  <a:pt x="601" y="1261"/>
                </a:lnTo>
                <a:lnTo>
                  <a:pt x="623" y="1244"/>
                </a:lnTo>
                <a:lnTo>
                  <a:pt x="647" y="1227"/>
                </a:lnTo>
                <a:lnTo>
                  <a:pt x="672" y="1206"/>
                </a:lnTo>
                <a:lnTo>
                  <a:pt x="699" y="1183"/>
                </a:lnTo>
                <a:lnTo>
                  <a:pt x="706" y="1177"/>
                </a:lnTo>
                <a:lnTo>
                  <a:pt x="712" y="1173"/>
                </a:lnTo>
                <a:lnTo>
                  <a:pt x="716" y="1169"/>
                </a:lnTo>
                <a:lnTo>
                  <a:pt x="721" y="1166"/>
                </a:lnTo>
                <a:lnTo>
                  <a:pt x="724" y="1166"/>
                </a:lnTo>
                <a:lnTo>
                  <a:pt x="726" y="1166"/>
                </a:lnTo>
                <a:lnTo>
                  <a:pt x="734" y="1167"/>
                </a:lnTo>
                <a:lnTo>
                  <a:pt x="740" y="1169"/>
                </a:lnTo>
                <a:lnTo>
                  <a:pt x="744" y="1173"/>
                </a:lnTo>
                <a:lnTo>
                  <a:pt x="747" y="1177"/>
                </a:lnTo>
                <a:lnTo>
                  <a:pt x="749" y="1181"/>
                </a:lnTo>
                <a:lnTo>
                  <a:pt x="751" y="1185"/>
                </a:lnTo>
                <a:lnTo>
                  <a:pt x="751" y="1188"/>
                </a:lnTo>
                <a:lnTo>
                  <a:pt x="750" y="1193"/>
                </a:lnTo>
                <a:lnTo>
                  <a:pt x="747" y="1199"/>
                </a:lnTo>
                <a:lnTo>
                  <a:pt x="741" y="1206"/>
                </a:lnTo>
                <a:lnTo>
                  <a:pt x="733" y="1213"/>
                </a:lnTo>
                <a:lnTo>
                  <a:pt x="724" y="1222"/>
                </a:lnTo>
                <a:lnTo>
                  <a:pt x="714" y="1231"/>
                </a:lnTo>
                <a:lnTo>
                  <a:pt x="703" y="1240"/>
                </a:lnTo>
                <a:lnTo>
                  <a:pt x="680" y="1259"/>
                </a:lnTo>
                <a:lnTo>
                  <a:pt x="668" y="1268"/>
                </a:lnTo>
                <a:lnTo>
                  <a:pt x="657" y="1276"/>
                </a:lnTo>
                <a:lnTo>
                  <a:pt x="646" y="1284"/>
                </a:lnTo>
                <a:lnTo>
                  <a:pt x="637" y="1291"/>
                </a:lnTo>
                <a:lnTo>
                  <a:pt x="629" y="1297"/>
                </a:lnTo>
                <a:lnTo>
                  <a:pt x="622" y="1302"/>
                </a:lnTo>
                <a:lnTo>
                  <a:pt x="605" y="1312"/>
                </a:lnTo>
                <a:lnTo>
                  <a:pt x="587" y="1323"/>
                </a:lnTo>
                <a:lnTo>
                  <a:pt x="568" y="1333"/>
                </a:lnTo>
                <a:lnTo>
                  <a:pt x="546" y="1344"/>
                </a:lnTo>
                <a:lnTo>
                  <a:pt x="523" y="1353"/>
                </a:lnTo>
                <a:lnTo>
                  <a:pt x="498" y="1362"/>
                </a:lnTo>
                <a:lnTo>
                  <a:pt x="472" y="1369"/>
                </a:lnTo>
                <a:lnTo>
                  <a:pt x="445" y="1373"/>
                </a:lnTo>
                <a:lnTo>
                  <a:pt x="417" y="1374"/>
                </a:lnTo>
                <a:lnTo>
                  <a:pt x="393" y="1373"/>
                </a:lnTo>
                <a:lnTo>
                  <a:pt x="371" y="1370"/>
                </a:lnTo>
                <a:lnTo>
                  <a:pt x="350" y="1364"/>
                </a:lnTo>
                <a:lnTo>
                  <a:pt x="331" y="1357"/>
                </a:lnTo>
                <a:lnTo>
                  <a:pt x="313" y="1347"/>
                </a:lnTo>
                <a:lnTo>
                  <a:pt x="296" y="1336"/>
                </a:lnTo>
                <a:lnTo>
                  <a:pt x="281" y="1323"/>
                </a:lnTo>
                <a:lnTo>
                  <a:pt x="266" y="1309"/>
                </a:lnTo>
                <a:lnTo>
                  <a:pt x="253" y="1293"/>
                </a:lnTo>
                <a:lnTo>
                  <a:pt x="242" y="1276"/>
                </a:lnTo>
                <a:lnTo>
                  <a:pt x="231" y="1258"/>
                </a:lnTo>
                <a:lnTo>
                  <a:pt x="221" y="1238"/>
                </a:lnTo>
                <a:lnTo>
                  <a:pt x="213" y="1217"/>
                </a:lnTo>
                <a:lnTo>
                  <a:pt x="204" y="1196"/>
                </a:lnTo>
                <a:lnTo>
                  <a:pt x="197" y="1174"/>
                </a:lnTo>
                <a:lnTo>
                  <a:pt x="192" y="1152"/>
                </a:lnTo>
                <a:lnTo>
                  <a:pt x="186" y="1128"/>
                </a:lnTo>
                <a:lnTo>
                  <a:pt x="182" y="1104"/>
                </a:lnTo>
                <a:lnTo>
                  <a:pt x="178" y="1081"/>
                </a:lnTo>
                <a:lnTo>
                  <a:pt x="155" y="1102"/>
                </a:lnTo>
                <a:lnTo>
                  <a:pt x="125" y="1127"/>
                </a:lnTo>
                <a:lnTo>
                  <a:pt x="116" y="1134"/>
                </a:lnTo>
                <a:lnTo>
                  <a:pt x="108" y="1141"/>
                </a:lnTo>
                <a:lnTo>
                  <a:pt x="101" y="1146"/>
                </a:lnTo>
                <a:lnTo>
                  <a:pt x="88" y="1159"/>
                </a:lnTo>
                <a:lnTo>
                  <a:pt x="76" y="1169"/>
                </a:lnTo>
                <a:lnTo>
                  <a:pt x="57" y="1186"/>
                </a:lnTo>
                <a:lnTo>
                  <a:pt x="50" y="1191"/>
                </a:lnTo>
                <a:lnTo>
                  <a:pt x="45" y="1196"/>
                </a:lnTo>
                <a:lnTo>
                  <a:pt x="40" y="1200"/>
                </a:lnTo>
                <a:lnTo>
                  <a:pt x="36" y="1202"/>
                </a:lnTo>
                <a:lnTo>
                  <a:pt x="31" y="1205"/>
                </a:lnTo>
                <a:lnTo>
                  <a:pt x="28" y="1206"/>
                </a:lnTo>
                <a:lnTo>
                  <a:pt x="25" y="1206"/>
                </a:lnTo>
                <a:lnTo>
                  <a:pt x="18" y="1204"/>
                </a:lnTo>
                <a:lnTo>
                  <a:pt x="11" y="1200"/>
                </a:lnTo>
                <a:lnTo>
                  <a:pt x="5" y="1194"/>
                </a:lnTo>
                <a:lnTo>
                  <a:pt x="1" y="1187"/>
                </a:lnTo>
                <a:lnTo>
                  <a:pt x="0" y="1181"/>
                </a:lnTo>
                <a:lnTo>
                  <a:pt x="1" y="1175"/>
                </a:lnTo>
                <a:lnTo>
                  <a:pt x="4" y="1170"/>
                </a:lnTo>
                <a:lnTo>
                  <a:pt x="11" y="1162"/>
                </a:lnTo>
                <a:lnTo>
                  <a:pt x="175" y="1021"/>
                </a:lnTo>
                <a:lnTo>
                  <a:pt x="176" y="952"/>
                </a:lnTo>
                <a:lnTo>
                  <a:pt x="182" y="885"/>
                </a:lnTo>
                <a:lnTo>
                  <a:pt x="192" y="817"/>
                </a:lnTo>
                <a:lnTo>
                  <a:pt x="204" y="750"/>
                </a:lnTo>
                <a:lnTo>
                  <a:pt x="220" y="683"/>
                </a:lnTo>
                <a:lnTo>
                  <a:pt x="239" y="617"/>
                </a:lnTo>
                <a:lnTo>
                  <a:pt x="261" y="552"/>
                </a:lnTo>
                <a:lnTo>
                  <a:pt x="286" y="487"/>
                </a:lnTo>
                <a:lnTo>
                  <a:pt x="313" y="423"/>
                </a:lnTo>
                <a:lnTo>
                  <a:pt x="343" y="360"/>
                </a:lnTo>
                <a:lnTo>
                  <a:pt x="347" y="353"/>
                </a:lnTo>
                <a:lnTo>
                  <a:pt x="351" y="344"/>
                </a:lnTo>
                <a:lnTo>
                  <a:pt x="357" y="332"/>
                </a:lnTo>
                <a:lnTo>
                  <a:pt x="365" y="318"/>
                </a:lnTo>
                <a:lnTo>
                  <a:pt x="373" y="303"/>
                </a:lnTo>
                <a:lnTo>
                  <a:pt x="383" y="285"/>
                </a:lnTo>
                <a:lnTo>
                  <a:pt x="393" y="267"/>
                </a:lnTo>
                <a:lnTo>
                  <a:pt x="405" y="247"/>
                </a:lnTo>
                <a:lnTo>
                  <a:pt x="418" y="227"/>
                </a:lnTo>
                <a:lnTo>
                  <a:pt x="432" y="206"/>
                </a:lnTo>
                <a:lnTo>
                  <a:pt x="447" y="185"/>
                </a:lnTo>
                <a:lnTo>
                  <a:pt x="462" y="164"/>
                </a:lnTo>
                <a:lnTo>
                  <a:pt x="479" y="143"/>
                </a:lnTo>
                <a:lnTo>
                  <a:pt x="496" y="122"/>
                </a:lnTo>
                <a:lnTo>
                  <a:pt x="514" y="102"/>
                </a:lnTo>
                <a:lnTo>
                  <a:pt x="533" y="84"/>
                </a:lnTo>
                <a:lnTo>
                  <a:pt x="552" y="66"/>
                </a:lnTo>
                <a:lnTo>
                  <a:pt x="572" y="51"/>
                </a:lnTo>
                <a:lnTo>
                  <a:pt x="591" y="36"/>
                </a:lnTo>
                <a:lnTo>
                  <a:pt x="612" y="24"/>
                </a:lnTo>
                <a:lnTo>
                  <a:pt x="633" y="14"/>
                </a:lnTo>
                <a:lnTo>
                  <a:pt x="655" y="6"/>
                </a:lnTo>
                <a:lnTo>
                  <a:pt x="677" y="2"/>
                </a:lnTo>
                <a:lnTo>
                  <a:pt x="69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39273" name="Group 9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448143" y="6288172"/>
            <a:ext cx="207490" cy="237172"/>
            <a:chOff x="3170" y="3837"/>
            <a:chExt cx="1454" cy="1662"/>
          </a:xfrm>
        </p:grpSpPr>
        <p:sp>
          <p:nvSpPr>
            <p:cNvPr id="139275" name="Freeform 11"/>
            <p:cNvSpPr>
              <a:spLocks/>
            </p:cNvSpPr>
            <p:nvPr/>
          </p:nvSpPr>
          <p:spPr bwMode="auto">
            <a:xfrm>
              <a:off x="3170" y="4262"/>
              <a:ext cx="763" cy="1237"/>
            </a:xfrm>
            <a:custGeom>
              <a:avLst/>
              <a:gdLst/>
              <a:ahLst/>
              <a:cxnLst>
                <a:cxn ang="0">
                  <a:pos x="433" y="5"/>
                </a:cxn>
                <a:cxn ang="0">
                  <a:pos x="535" y="32"/>
                </a:cxn>
                <a:cxn ang="0">
                  <a:pos x="623" y="80"/>
                </a:cxn>
                <a:cxn ang="0">
                  <a:pos x="691" y="147"/>
                </a:cxn>
                <a:cxn ang="0">
                  <a:pos x="739" y="229"/>
                </a:cxn>
                <a:cxn ang="0">
                  <a:pos x="761" y="326"/>
                </a:cxn>
                <a:cxn ang="0">
                  <a:pos x="760" y="409"/>
                </a:cxn>
                <a:cxn ang="0">
                  <a:pos x="744" y="476"/>
                </a:cxn>
                <a:cxn ang="0">
                  <a:pos x="714" y="540"/>
                </a:cxn>
                <a:cxn ang="0">
                  <a:pos x="668" y="605"/>
                </a:cxn>
                <a:cxn ang="0">
                  <a:pos x="606" y="673"/>
                </a:cxn>
                <a:cxn ang="0">
                  <a:pos x="525" y="749"/>
                </a:cxn>
                <a:cxn ang="0">
                  <a:pos x="426" y="836"/>
                </a:cxn>
                <a:cxn ang="0">
                  <a:pos x="147" y="1094"/>
                </a:cxn>
                <a:cxn ang="0">
                  <a:pos x="549" y="1094"/>
                </a:cxn>
                <a:cxn ang="0">
                  <a:pos x="619" y="1091"/>
                </a:cxn>
                <a:cxn ang="0">
                  <a:pos x="660" y="1085"/>
                </a:cxn>
                <a:cxn ang="0">
                  <a:pos x="680" y="1068"/>
                </a:cxn>
                <a:cxn ang="0">
                  <a:pos x="696" y="1018"/>
                </a:cxn>
                <a:cxn ang="0">
                  <a:pos x="708" y="954"/>
                </a:cxn>
                <a:cxn ang="0">
                  <a:pos x="763" y="914"/>
                </a:cxn>
                <a:cxn ang="0">
                  <a:pos x="0" y="1223"/>
                </a:cxn>
                <a:cxn ang="0">
                  <a:pos x="2" y="1194"/>
                </a:cxn>
                <a:cxn ang="0">
                  <a:pos x="14" y="1176"/>
                </a:cxn>
                <a:cxn ang="0">
                  <a:pos x="414" y="742"/>
                </a:cxn>
                <a:cxn ang="0">
                  <a:pos x="487" y="646"/>
                </a:cxn>
                <a:cxn ang="0">
                  <a:pos x="546" y="543"/>
                </a:cxn>
                <a:cxn ang="0">
                  <a:pos x="582" y="435"/>
                </a:cxn>
                <a:cxn ang="0">
                  <a:pos x="589" y="335"/>
                </a:cxn>
                <a:cxn ang="0">
                  <a:pos x="577" y="261"/>
                </a:cxn>
                <a:cxn ang="0">
                  <a:pos x="552" y="193"/>
                </a:cxn>
                <a:cxn ang="0">
                  <a:pos x="511" y="134"/>
                </a:cxn>
                <a:cxn ang="0">
                  <a:pos x="457" y="89"/>
                </a:cxn>
                <a:cxn ang="0">
                  <a:pos x="387" y="63"/>
                </a:cxn>
                <a:cxn ang="0">
                  <a:pos x="307" y="59"/>
                </a:cxn>
                <a:cxn ang="0">
                  <a:pos x="233" y="77"/>
                </a:cxn>
                <a:cxn ang="0">
                  <a:pos x="168" y="115"/>
                </a:cxn>
                <a:cxn ang="0">
                  <a:pos x="113" y="173"/>
                </a:cxn>
                <a:cxn ang="0">
                  <a:pos x="74" y="248"/>
                </a:cxn>
                <a:cxn ang="0">
                  <a:pos x="116" y="247"/>
                </a:cxn>
                <a:cxn ang="0">
                  <a:pos x="159" y="262"/>
                </a:cxn>
                <a:cxn ang="0">
                  <a:pos x="187" y="292"/>
                </a:cxn>
                <a:cxn ang="0">
                  <a:pos x="200" y="329"/>
                </a:cxn>
                <a:cxn ang="0">
                  <a:pos x="196" y="373"/>
                </a:cxn>
                <a:cxn ang="0">
                  <a:pos x="176" y="408"/>
                </a:cxn>
                <a:cxn ang="0">
                  <a:pos x="148" y="428"/>
                </a:cxn>
                <a:cxn ang="0">
                  <a:pos x="118" y="439"/>
                </a:cxn>
                <a:cxn ang="0">
                  <a:pos x="96" y="440"/>
                </a:cxn>
                <a:cxn ang="0">
                  <a:pos x="70" y="436"/>
                </a:cxn>
                <a:cxn ang="0">
                  <a:pos x="44" y="425"/>
                </a:cxn>
                <a:cxn ang="0">
                  <a:pos x="20" y="404"/>
                </a:cxn>
                <a:cxn ang="0">
                  <a:pos x="3" y="369"/>
                </a:cxn>
                <a:cxn ang="0">
                  <a:pos x="1" y="310"/>
                </a:cxn>
                <a:cxn ang="0">
                  <a:pos x="18" y="233"/>
                </a:cxn>
                <a:cxn ang="0">
                  <a:pos x="54" y="160"/>
                </a:cxn>
                <a:cxn ang="0">
                  <a:pos x="108" y="96"/>
                </a:cxn>
                <a:cxn ang="0">
                  <a:pos x="177" y="45"/>
                </a:cxn>
                <a:cxn ang="0">
                  <a:pos x="260" y="12"/>
                </a:cxn>
                <a:cxn ang="0">
                  <a:pos x="357" y="0"/>
                </a:cxn>
              </a:cxnLst>
              <a:rect l="0" t="0" r="r" b="b"/>
              <a:pathLst>
                <a:path w="763" h="1237">
                  <a:moveTo>
                    <a:pt x="357" y="0"/>
                  </a:moveTo>
                  <a:lnTo>
                    <a:pt x="395" y="1"/>
                  </a:lnTo>
                  <a:lnTo>
                    <a:pt x="433" y="5"/>
                  </a:lnTo>
                  <a:lnTo>
                    <a:pt x="468" y="12"/>
                  </a:lnTo>
                  <a:lnTo>
                    <a:pt x="503" y="21"/>
                  </a:lnTo>
                  <a:lnTo>
                    <a:pt x="535" y="32"/>
                  </a:lnTo>
                  <a:lnTo>
                    <a:pt x="566" y="46"/>
                  </a:lnTo>
                  <a:lnTo>
                    <a:pt x="595" y="62"/>
                  </a:lnTo>
                  <a:lnTo>
                    <a:pt x="623" y="80"/>
                  </a:lnTo>
                  <a:lnTo>
                    <a:pt x="648" y="100"/>
                  </a:lnTo>
                  <a:lnTo>
                    <a:pt x="671" y="123"/>
                  </a:lnTo>
                  <a:lnTo>
                    <a:pt x="691" y="147"/>
                  </a:lnTo>
                  <a:lnTo>
                    <a:pt x="710" y="173"/>
                  </a:lnTo>
                  <a:lnTo>
                    <a:pt x="726" y="200"/>
                  </a:lnTo>
                  <a:lnTo>
                    <a:pt x="739" y="229"/>
                  </a:lnTo>
                  <a:lnTo>
                    <a:pt x="749" y="260"/>
                  </a:lnTo>
                  <a:lnTo>
                    <a:pt x="757" y="292"/>
                  </a:lnTo>
                  <a:lnTo>
                    <a:pt x="761" y="326"/>
                  </a:lnTo>
                  <a:lnTo>
                    <a:pt x="763" y="360"/>
                  </a:lnTo>
                  <a:lnTo>
                    <a:pt x="763" y="385"/>
                  </a:lnTo>
                  <a:lnTo>
                    <a:pt x="760" y="409"/>
                  </a:lnTo>
                  <a:lnTo>
                    <a:pt x="757" y="432"/>
                  </a:lnTo>
                  <a:lnTo>
                    <a:pt x="751" y="454"/>
                  </a:lnTo>
                  <a:lnTo>
                    <a:pt x="744" y="476"/>
                  </a:lnTo>
                  <a:lnTo>
                    <a:pt x="736" y="498"/>
                  </a:lnTo>
                  <a:lnTo>
                    <a:pt x="726" y="519"/>
                  </a:lnTo>
                  <a:lnTo>
                    <a:pt x="714" y="540"/>
                  </a:lnTo>
                  <a:lnTo>
                    <a:pt x="701" y="561"/>
                  </a:lnTo>
                  <a:lnTo>
                    <a:pt x="686" y="583"/>
                  </a:lnTo>
                  <a:lnTo>
                    <a:pt x="668" y="605"/>
                  </a:lnTo>
                  <a:lnTo>
                    <a:pt x="649" y="627"/>
                  </a:lnTo>
                  <a:lnTo>
                    <a:pt x="629" y="649"/>
                  </a:lnTo>
                  <a:lnTo>
                    <a:pt x="606" y="673"/>
                  </a:lnTo>
                  <a:lnTo>
                    <a:pt x="581" y="697"/>
                  </a:lnTo>
                  <a:lnTo>
                    <a:pt x="555" y="722"/>
                  </a:lnTo>
                  <a:lnTo>
                    <a:pt x="525" y="749"/>
                  </a:lnTo>
                  <a:lnTo>
                    <a:pt x="494" y="776"/>
                  </a:lnTo>
                  <a:lnTo>
                    <a:pt x="462" y="806"/>
                  </a:lnTo>
                  <a:lnTo>
                    <a:pt x="426" y="836"/>
                  </a:lnTo>
                  <a:lnTo>
                    <a:pt x="389" y="868"/>
                  </a:lnTo>
                  <a:lnTo>
                    <a:pt x="349" y="902"/>
                  </a:lnTo>
                  <a:lnTo>
                    <a:pt x="147" y="1094"/>
                  </a:lnTo>
                  <a:lnTo>
                    <a:pt x="492" y="1094"/>
                  </a:lnTo>
                  <a:lnTo>
                    <a:pt x="532" y="1094"/>
                  </a:lnTo>
                  <a:lnTo>
                    <a:pt x="549" y="1094"/>
                  </a:lnTo>
                  <a:lnTo>
                    <a:pt x="566" y="1093"/>
                  </a:lnTo>
                  <a:lnTo>
                    <a:pt x="602" y="1092"/>
                  </a:lnTo>
                  <a:lnTo>
                    <a:pt x="619" y="1091"/>
                  </a:lnTo>
                  <a:lnTo>
                    <a:pt x="635" y="1089"/>
                  </a:lnTo>
                  <a:lnTo>
                    <a:pt x="648" y="1088"/>
                  </a:lnTo>
                  <a:lnTo>
                    <a:pt x="660" y="1085"/>
                  </a:lnTo>
                  <a:lnTo>
                    <a:pt x="668" y="1083"/>
                  </a:lnTo>
                  <a:lnTo>
                    <a:pt x="673" y="1079"/>
                  </a:lnTo>
                  <a:lnTo>
                    <a:pt x="680" y="1068"/>
                  </a:lnTo>
                  <a:lnTo>
                    <a:pt x="686" y="1054"/>
                  </a:lnTo>
                  <a:lnTo>
                    <a:pt x="691" y="1037"/>
                  </a:lnTo>
                  <a:lnTo>
                    <a:pt x="696" y="1018"/>
                  </a:lnTo>
                  <a:lnTo>
                    <a:pt x="700" y="997"/>
                  </a:lnTo>
                  <a:lnTo>
                    <a:pt x="705" y="976"/>
                  </a:lnTo>
                  <a:lnTo>
                    <a:pt x="708" y="954"/>
                  </a:lnTo>
                  <a:lnTo>
                    <a:pt x="712" y="934"/>
                  </a:lnTo>
                  <a:lnTo>
                    <a:pt x="715" y="914"/>
                  </a:lnTo>
                  <a:lnTo>
                    <a:pt x="763" y="914"/>
                  </a:lnTo>
                  <a:lnTo>
                    <a:pt x="710" y="1237"/>
                  </a:lnTo>
                  <a:lnTo>
                    <a:pt x="0" y="1237"/>
                  </a:lnTo>
                  <a:lnTo>
                    <a:pt x="0" y="1223"/>
                  </a:lnTo>
                  <a:lnTo>
                    <a:pt x="0" y="1211"/>
                  </a:lnTo>
                  <a:lnTo>
                    <a:pt x="1" y="1202"/>
                  </a:lnTo>
                  <a:lnTo>
                    <a:pt x="2" y="1194"/>
                  </a:lnTo>
                  <a:lnTo>
                    <a:pt x="5" y="1188"/>
                  </a:lnTo>
                  <a:lnTo>
                    <a:pt x="8" y="1182"/>
                  </a:lnTo>
                  <a:lnTo>
                    <a:pt x="14" y="1176"/>
                  </a:lnTo>
                  <a:lnTo>
                    <a:pt x="21" y="1169"/>
                  </a:lnTo>
                  <a:lnTo>
                    <a:pt x="388" y="771"/>
                  </a:lnTo>
                  <a:lnTo>
                    <a:pt x="414" y="742"/>
                  </a:lnTo>
                  <a:lnTo>
                    <a:pt x="440" y="711"/>
                  </a:lnTo>
                  <a:lnTo>
                    <a:pt x="464" y="679"/>
                  </a:lnTo>
                  <a:lnTo>
                    <a:pt x="487" y="646"/>
                  </a:lnTo>
                  <a:lnTo>
                    <a:pt x="509" y="613"/>
                  </a:lnTo>
                  <a:lnTo>
                    <a:pt x="528" y="579"/>
                  </a:lnTo>
                  <a:lnTo>
                    <a:pt x="546" y="543"/>
                  </a:lnTo>
                  <a:lnTo>
                    <a:pt x="561" y="508"/>
                  </a:lnTo>
                  <a:lnTo>
                    <a:pt x="573" y="471"/>
                  </a:lnTo>
                  <a:lnTo>
                    <a:pt x="582" y="435"/>
                  </a:lnTo>
                  <a:lnTo>
                    <a:pt x="588" y="398"/>
                  </a:lnTo>
                  <a:lnTo>
                    <a:pt x="589" y="361"/>
                  </a:lnTo>
                  <a:lnTo>
                    <a:pt x="589" y="335"/>
                  </a:lnTo>
                  <a:lnTo>
                    <a:pt x="587" y="310"/>
                  </a:lnTo>
                  <a:lnTo>
                    <a:pt x="582" y="285"/>
                  </a:lnTo>
                  <a:lnTo>
                    <a:pt x="577" y="261"/>
                  </a:lnTo>
                  <a:lnTo>
                    <a:pt x="570" y="237"/>
                  </a:lnTo>
                  <a:lnTo>
                    <a:pt x="561" y="214"/>
                  </a:lnTo>
                  <a:lnTo>
                    <a:pt x="552" y="193"/>
                  </a:lnTo>
                  <a:lnTo>
                    <a:pt x="540" y="172"/>
                  </a:lnTo>
                  <a:lnTo>
                    <a:pt x="527" y="152"/>
                  </a:lnTo>
                  <a:lnTo>
                    <a:pt x="511" y="134"/>
                  </a:lnTo>
                  <a:lnTo>
                    <a:pt x="494" y="118"/>
                  </a:lnTo>
                  <a:lnTo>
                    <a:pt x="476" y="102"/>
                  </a:lnTo>
                  <a:lnTo>
                    <a:pt x="457" y="89"/>
                  </a:lnTo>
                  <a:lnTo>
                    <a:pt x="435" y="79"/>
                  </a:lnTo>
                  <a:lnTo>
                    <a:pt x="412" y="70"/>
                  </a:lnTo>
                  <a:lnTo>
                    <a:pt x="387" y="63"/>
                  </a:lnTo>
                  <a:lnTo>
                    <a:pt x="360" y="59"/>
                  </a:lnTo>
                  <a:lnTo>
                    <a:pt x="332" y="58"/>
                  </a:lnTo>
                  <a:lnTo>
                    <a:pt x="307" y="59"/>
                  </a:lnTo>
                  <a:lnTo>
                    <a:pt x="282" y="63"/>
                  </a:lnTo>
                  <a:lnTo>
                    <a:pt x="257" y="69"/>
                  </a:lnTo>
                  <a:lnTo>
                    <a:pt x="233" y="77"/>
                  </a:lnTo>
                  <a:lnTo>
                    <a:pt x="211" y="87"/>
                  </a:lnTo>
                  <a:lnTo>
                    <a:pt x="189" y="100"/>
                  </a:lnTo>
                  <a:lnTo>
                    <a:pt x="168" y="115"/>
                  </a:lnTo>
                  <a:lnTo>
                    <a:pt x="148" y="132"/>
                  </a:lnTo>
                  <a:lnTo>
                    <a:pt x="130" y="151"/>
                  </a:lnTo>
                  <a:lnTo>
                    <a:pt x="113" y="173"/>
                  </a:lnTo>
                  <a:lnTo>
                    <a:pt x="98" y="196"/>
                  </a:lnTo>
                  <a:lnTo>
                    <a:pt x="85" y="221"/>
                  </a:lnTo>
                  <a:lnTo>
                    <a:pt x="74" y="248"/>
                  </a:lnTo>
                  <a:lnTo>
                    <a:pt x="83" y="245"/>
                  </a:lnTo>
                  <a:lnTo>
                    <a:pt x="99" y="245"/>
                  </a:lnTo>
                  <a:lnTo>
                    <a:pt x="116" y="247"/>
                  </a:lnTo>
                  <a:lnTo>
                    <a:pt x="132" y="250"/>
                  </a:lnTo>
                  <a:lnTo>
                    <a:pt x="147" y="255"/>
                  </a:lnTo>
                  <a:lnTo>
                    <a:pt x="159" y="262"/>
                  </a:lnTo>
                  <a:lnTo>
                    <a:pt x="170" y="271"/>
                  </a:lnTo>
                  <a:lnTo>
                    <a:pt x="179" y="280"/>
                  </a:lnTo>
                  <a:lnTo>
                    <a:pt x="187" y="292"/>
                  </a:lnTo>
                  <a:lnTo>
                    <a:pt x="193" y="304"/>
                  </a:lnTo>
                  <a:lnTo>
                    <a:pt x="197" y="316"/>
                  </a:lnTo>
                  <a:lnTo>
                    <a:pt x="200" y="329"/>
                  </a:lnTo>
                  <a:lnTo>
                    <a:pt x="200" y="342"/>
                  </a:lnTo>
                  <a:lnTo>
                    <a:pt x="199" y="358"/>
                  </a:lnTo>
                  <a:lnTo>
                    <a:pt x="196" y="373"/>
                  </a:lnTo>
                  <a:lnTo>
                    <a:pt x="191" y="386"/>
                  </a:lnTo>
                  <a:lnTo>
                    <a:pt x="184" y="398"/>
                  </a:lnTo>
                  <a:lnTo>
                    <a:pt x="176" y="408"/>
                  </a:lnTo>
                  <a:lnTo>
                    <a:pt x="168" y="416"/>
                  </a:lnTo>
                  <a:lnTo>
                    <a:pt x="158" y="423"/>
                  </a:lnTo>
                  <a:lnTo>
                    <a:pt x="148" y="428"/>
                  </a:lnTo>
                  <a:lnTo>
                    <a:pt x="138" y="433"/>
                  </a:lnTo>
                  <a:lnTo>
                    <a:pt x="128" y="436"/>
                  </a:lnTo>
                  <a:lnTo>
                    <a:pt x="118" y="439"/>
                  </a:lnTo>
                  <a:lnTo>
                    <a:pt x="109" y="440"/>
                  </a:lnTo>
                  <a:lnTo>
                    <a:pt x="101" y="440"/>
                  </a:lnTo>
                  <a:lnTo>
                    <a:pt x="96" y="440"/>
                  </a:lnTo>
                  <a:lnTo>
                    <a:pt x="91" y="440"/>
                  </a:lnTo>
                  <a:lnTo>
                    <a:pt x="85" y="439"/>
                  </a:lnTo>
                  <a:lnTo>
                    <a:pt x="70" y="436"/>
                  </a:lnTo>
                  <a:lnTo>
                    <a:pt x="61" y="433"/>
                  </a:lnTo>
                  <a:lnTo>
                    <a:pt x="53" y="430"/>
                  </a:lnTo>
                  <a:lnTo>
                    <a:pt x="44" y="425"/>
                  </a:lnTo>
                  <a:lnTo>
                    <a:pt x="35" y="419"/>
                  </a:lnTo>
                  <a:lnTo>
                    <a:pt x="27" y="412"/>
                  </a:lnTo>
                  <a:lnTo>
                    <a:pt x="20" y="404"/>
                  </a:lnTo>
                  <a:lnTo>
                    <a:pt x="13" y="394"/>
                  </a:lnTo>
                  <a:lnTo>
                    <a:pt x="8" y="382"/>
                  </a:lnTo>
                  <a:lnTo>
                    <a:pt x="3" y="369"/>
                  </a:lnTo>
                  <a:lnTo>
                    <a:pt x="1" y="354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4" y="284"/>
                  </a:lnTo>
                  <a:lnTo>
                    <a:pt x="10" y="258"/>
                  </a:lnTo>
                  <a:lnTo>
                    <a:pt x="18" y="233"/>
                  </a:lnTo>
                  <a:lnTo>
                    <a:pt x="28" y="208"/>
                  </a:lnTo>
                  <a:lnTo>
                    <a:pt x="40" y="183"/>
                  </a:lnTo>
                  <a:lnTo>
                    <a:pt x="54" y="160"/>
                  </a:lnTo>
                  <a:lnTo>
                    <a:pt x="70" y="137"/>
                  </a:lnTo>
                  <a:lnTo>
                    <a:pt x="88" y="116"/>
                  </a:lnTo>
                  <a:lnTo>
                    <a:pt x="108" y="96"/>
                  </a:lnTo>
                  <a:lnTo>
                    <a:pt x="129" y="78"/>
                  </a:lnTo>
                  <a:lnTo>
                    <a:pt x="152" y="61"/>
                  </a:lnTo>
                  <a:lnTo>
                    <a:pt x="177" y="45"/>
                  </a:lnTo>
                  <a:lnTo>
                    <a:pt x="203" y="32"/>
                  </a:lnTo>
                  <a:lnTo>
                    <a:pt x="231" y="21"/>
                  </a:lnTo>
                  <a:lnTo>
                    <a:pt x="260" y="12"/>
                  </a:lnTo>
                  <a:lnTo>
                    <a:pt x="291" y="5"/>
                  </a:lnTo>
                  <a:lnTo>
                    <a:pt x="324" y="1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276" name="Freeform 12"/>
            <p:cNvSpPr>
              <a:spLocks noEditPoints="1"/>
            </p:cNvSpPr>
            <p:nvPr/>
          </p:nvSpPr>
          <p:spPr bwMode="auto">
            <a:xfrm>
              <a:off x="4065" y="3837"/>
              <a:ext cx="559" cy="931"/>
            </a:xfrm>
            <a:custGeom>
              <a:avLst/>
              <a:gdLst/>
              <a:ahLst/>
              <a:cxnLst>
                <a:cxn ang="0">
                  <a:pos x="426" y="55"/>
                </a:cxn>
                <a:cxn ang="0">
                  <a:pos x="373" y="127"/>
                </a:cxn>
                <a:cxn ang="0">
                  <a:pos x="325" y="234"/>
                </a:cxn>
                <a:cxn ang="0">
                  <a:pos x="274" y="387"/>
                </a:cxn>
                <a:cxn ang="0">
                  <a:pos x="245" y="503"/>
                </a:cxn>
                <a:cxn ang="0">
                  <a:pos x="226" y="590"/>
                </a:cxn>
                <a:cxn ang="0">
                  <a:pos x="260" y="557"/>
                </a:cxn>
                <a:cxn ang="0">
                  <a:pos x="325" y="488"/>
                </a:cxn>
                <a:cxn ang="0">
                  <a:pos x="400" y="396"/>
                </a:cxn>
                <a:cxn ang="0">
                  <a:pos x="470" y="279"/>
                </a:cxn>
                <a:cxn ang="0">
                  <a:pos x="504" y="186"/>
                </a:cxn>
                <a:cxn ang="0">
                  <a:pos x="514" y="126"/>
                </a:cxn>
                <a:cxn ang="0">
                  <a:pos x="513" y="74"/>
                </a:cxn>
                <a:cxn ang="0">
                  <a:pos x="489" y="41"/>
                </a:cxn>
                <a:cxn ang="0">
                  <a:pos x="486" y="2"/>
                </a:cxn>
                <a:cxn ang="0">
                  <a:pos x="530" y="23"/>
                </a:cxn>
                <a:cxn ang="0">
                  <a:pos x="551" y="60"/>
                </a:cxn>
                <a:cxn ang="0">
                  <a:pos x="558" y="96"/>
                </a:cxn>
                <a:cxn ang="0">
                  <a:pos x="553" y="176"/>
                </a:cxn>
                <a:cxn ang="0">
                  <a:pos x="511" y="298"/>
                </a:cxn>
                <a:cxn ang="0">
                  <a:pos x="442" y="412"/>
                </a:cxn>
                <a:cxn ang="0">
                  <a:pos x="362" y="512"/>
                </a:cxn>
                <a:cxn ang="0">
                  <a:pos x="287" y="592"/>
                </a:cxn>
                <a:cxn ang="0">
                  <a:pos x="231" y="644"/>
                </a:cxn>
                <a:cxn ang="0">
                  <a:pos x="217" y="662"/>
                </a:cxn>
                <a:cxn ang="0">
                  <a:pos x="213" y="685"/>
                </a:cxn>
                <a:cxn ang="0">
                  <a:pos x="211" y="731"/>
                </a:cxn>
                <a:cxn ang="0">
                  <a:pos x="214" y="775"/>
                </a:cxn>
                <a:cxn ang="0">
                  <a:pos x="227" y="830"/>
                </a:cxn>
                <a:cxn ang="0">
                  <a:pos x="254" y="876"/>
                </a:cxn>
                <a:cxn ang="0">
                  <a:pos x="302" y="895"/>
                </a:cxn>
                <a:cxn ang="0">
                  <a:pos x="393" y="868"/>
                </a:cxn>
                <a:cxn ang="0">
                  <a:pos x="482" y="804"/>
                </a:cxn>
                <a:cxn ang="0">
                  <a:pos x="503" y="786"/>
                </a:cxn>
                <a:cxn ang="0">
                  <a:pos x="518" y="786"/>
                </a:cxn>
                <a:cxn ang="0">
                  <a:pos x="532" y="809"/>
                </a:cxn>
                <a:cxn ang="0">
                  <a:pos x="514" y="833"/>
                </a:cxn>
                <a:cxn ang="0">
                  <a:pos x="474" y="863"/>
                </a:cxn>
                <a:cxn ang="0">
                  <a:pos x="440" y="885"/>
                </a:cxn>
                <a:cxn ang="0">
                  <a:pos x="345" y="926"/>
                </a:cxn>
                <a:cxn ang="0">
                  <a:pos x="261" y="926"/>
                </a:cxn>
                <a:cxn ang="0">
                  <a:pos x="200" y="892"/>
                </a:cxn>
                <a:cxn ang="0">
                  <a:pos x="159" y="836"/>
                </a:cxn>
                <a:cxn ang="0">
                  <a:pos x="135" y="770"/>
                </a:cxn>
                <a:cxn ang="0">
                  <a:pos x="69" y="789"/>
                </a:cxn>
                <a:cxn ang="0">
                  <a:pos x="32" y="818"/>
                </a:cxn>
                <a:cxn ang="0">
                  <a:pos x="10" y="816"/>
                </a:cxn>
                <a:cxn ang="0">
                  <a:pos x="0" y="796"/>
                </a:cxn>
                <a:cxn ang="0">
                  <a:pos x="9" y="783"/>
                </a:cxn>
                <a:cxn ang="0">
                  <a:pos x="33" y="763"/>
                </a:cxn>
                <a:cxn ang="0">
                  <a:pos x="79" y="723"/>
                </a:cxn>
                <a:cxn ang="0">
                  <a:pos x="114" y="694"/>
                </a:cxn>
                <a:cxn ang="0">
                  <a:pos x="124" y="614"/>
                </a:cxn>
                <a:cxn ang="0">
                  <a:pos x="133" y="537"/>
                </a:cxn>
                <a:cxn ang="0">
                  <a:pos x="155" y="440"/>
                </a:cxn>
                <a:cxn ang="0">
                  <a:pos x="198" y="315"/>
                </a:cxn>
                <a:cxn ang="0">
                  <a:pos x="252" y="199"/>
                </a:cxn>
                <a:cxn ang="0">
                  <a:pos x="283" y="147"/>
                </a:cxn>
                <a:cxn ang="0">
                  <a:pos x="332" y="81"/>
                </a:cxn>
                <a:cxn ang="0">
                  <a:pos x="396" y="24"/>
                </a:cxn>
                <a:cxn ang="0">
                  <a:pos x="470" y="0"/>
                </a:cxn>
              </a:cxnLst>
              <a:rect l="0" t="0" r="r" b="b"/>
              <a:pathLst>
                <a:path w="559" h="931">
                  <a:moveTo>
                    <a:pt x="468" y="37"/>
                  </a:moveTo>
                  <a:lnTo>
                    <a:pt x="454" y="39"/>
                  </a:lnTo>
                  <a:lnTo>
                    <a:pt x="440" y="46"/>
                  </a:lnTo>
                  <a:lnTo>
                    <a:pt x="426" y="55"/>
                  </a:lnTo>
                  <a:lnTo>
                    <a:pt x="413" y="69"/>
                  </a:lnTo>
                  <a:lnTo>
                    <a:pt x="400" y="85"/>
                  </a:lnTo>
                  <a:lnTo>
                    <a:pt x="386" y="105"/>
                  </a:lnTo>
                  <a:lnTo>
                    <a:pt x="373" y="127"/>
                  </a:lnTo>
                  <a:lnTo>
                    <a:pt x="361" y="151"/>
                  </a:lnTo>
                  <a:lnTo>
                    <a:pt x="348" y="177"/>
                  </a:lnTo>
                  <a:lnTo>
                    <a:pt x="337" y="204"/>
                  </a:lnTo>
                  <a:lnTo>
                    <a:pt x="325" y="234"/>
                  </a:lnTo>
                  <a:lnTo>
                    <a:pt x="314" y="264"/>
                  </a:lnTo>
                  <a:lnTo>
                    <a:pt x="303" y="294"/>
                  </a:lnTo>
                  <a:lnTo>
                    <a:pt x="293" y="325"/>
                  </a:lnTo>
                  <a:lnTo>
                    <a:pt x="274" y="387"/>
                  </a:lnTo>
                  <a:lnTo>
                    <a:pt x="266" y="418"/>
                  </a:lnTo>
                  <a:lnTo>
                    <a:pt x="258" y="447"/>
                  </a:lnTo>
                  <a:lnTo>
                    <a:pt x="251" y="475"/>
                  </a:lnTo>
                  <a:lnTo>
                    <a:pt x="245" y="503"/>
                  </a:lnTo>
                  <a:lnTo>
                    <a:pt x="239" y="528"/>
                  </a:lnTo>
                  <a:lnTo>
                    <a:pt x="234" y="551"/>
                  </a:lnTo>
                  <a:lnTo>
                    <a:pt x="229" y="572"/>
                  </a:lnTo>
                  <a:lnTo>
                    <a:pt x="226" y="590"/>
                  </a:lnTo>
                  <a:lnTo>
                    <a:pt x="225" y="590"/>
                  </a:lnTo>
                  <a:lnTo>
                    <a:pt x="235" y="581"/>
                  </a:lnTo>
                  <a:lnTo>
                    <a:pt x="247" y="570"/>
                  </a:lnTo>
                  <a:lnTo>
                    <a:pt x="260" y="557"/>
                  </a:lnTo>
                  <a:lnTo>
                    <a:pt x="275" y="542"/>
                  </a:lnTo>
                  <a:lnTo>
                    <a:pt x="291" y="526"/>
                  </a:lnTo>
                  <a:lnTo>
                    <a:pt x="308" y="508"/>
                  </a:lnTo>
                  <a:lnTo>
                    <a:pt x="325" y="488"/>
                  </a:lnTo>
                  <a:lnTo>
                    <a:pt x="344" y="467"/>
                  </a:lnTo>
                  <a:lnTo>
                    <a:pt x="362" y="445"/>
                  </a:lnTo>
                  <a:lnTo>
                    <a:pt x="381" y="421"/>
                  </a:lnTo>
                  <a:lnTo>
                    <a:pt x="400" y="396"/>
                  </a:lnTo>
                  <a:lnTo>
                    <a:pt x="421" y="365"/>
                  </a:lnTo>
                  <a:lnTo>
                    <a:pt x="440" y="335"/>
                  </a:lnTo>
                  <a:lnTo>
                    <a:pt x="456" y="306"/>
                  </a:lnTo>
                  <a:lnTo>
                    <a:pt x="470" y="279"/>
                  </a:lnTo>
                  <a:lnTo>
                    <a:pt x="481" y="253"/>
                  </a:lnTo>
                  <a:lnTo>
                    <a:pt x="491" y="229"/>
                  </a:lnTo>
                  <a:lnTo>
                    <a:pt x="498" y="207"/>
                  </a:lnTo>
                  <a:lnTo>
                    <a:pt x="504" y="186"/>
                  </a:lnTo>
                  <a:lnTo>
                    <a:pt x="508" y="168"/>
                  </a:lnTo>
                  <a:lnTo>
                    <a:pt x="511" y="152"/>
                  </a:lnTo>
                  <a:lnTo>
                    <a:pt x="513" y="138"/>
                  </a:lnTo>
                  <a:lnTo>
                    <a:pt x="514" y="126"/>
                  </a:lnTo>
                  <a:lnTo>
                    <a:pt x="516" y="116"/>
                  </a:lnTo>
                  <a:lnTo>
                    <a:pt x="516" y="105"/>
                  </a:lnTo>
                  <a:lnTo>
                    <a:pt x="515" y="89"/>
                  </a:lnTo>
                  <a:lnTo>
                    <a:pt x="513" y="74"/>
                  </a:lnTo>
                  <a:lnTo>
                    <a:pt x="509" y="63"/>
                  </a:lnTo>
                  <a:lnTo>
                    <a:pt x="503" y="54"/>
                  </a:lnTo>
                  <a:lnTo>
                    <a:pt x="497" y="46"/>
                  </a:lnTo>
                  <a:lnTo>
                    <a:pt x="489" y="41"/>
                  </a:lnTo>
                  <a:lnTo>
                    <a:pt x="479" y="38"/>
                  </a:lnTo>
                  <a:lnTo>
                    <a:pt x="468" y="37"/>
                  </a:lnTo>
                  <a:close/>
                  <a:moveTo>
                    <a:pt x="470" y="0"/>
                  </a:moveTo>
                  <a:lnTo>
                    <a:pt x="486" y="2"/>
                  </a:lnTo>
                  <a:lnTo>
                    <a:pt x="499" y="4"/>
                  </a:lnTo>
                  <a:lnTo>
                    <a:pt x="511" y="9"/>
                  </a:lnTo>
                  <a:lnTo>
                    <a:pt x="521" y="16"/>
                  </a:lnTo>
                  <a:lnTo>
                    <a:pt x="530" y="23"/>
                  </a:lnTo>
                  <a:lnTo>
                    <a:pt x="537" y="31"/>
                  </a:lnTo>
                  <a:lnTo>
                    <a:pt x="543" y="41"/>
                  </a:lnTo>
                  <a:lnTo>
                    <a:pt x="548" y="50"/>
                  </a:lnTo>
                  <a:lnTo>
                    <a:pt x="551" y="60"/>
                  </a:lnTo>
                  <a:lnTo>
                    <a:pt x="554" y="69"/>
                  </a:lnTo>
                  <a:lnTo>
                    <a:pt x="556" y="79"/>
                  </a:lnTo>
                  <a:lnTo>
                    <a:pt x="558" y="88"/>
                  </a:lnTo>
                  <a:lnTo>
                    <a:pt x="558" y="96"/>
                  </a:lnTo>
                  <a:lnTo>
                    <a:pt x="559" y="103"/>
                  </a:lnTo>
                  <a:lnTo>
                    <a:pt x="559" y="113"/>
                  </a:lnTo>
                  <a:lnTo>
                    <a:pt x="557" y="144"/>
                  </a:lnTo>
                  <a:lnTo>
                    <a:pt x="553" y="176"/>
                  </a:lnTo>
                  <a:lnTo>
                    <a:pt x="546" y="206"/>
                  </a:lnTo>
                  <a:lnTo>
                    <a:pt x="536" y="237"/>
                  </a:lnTo>
                  <a:lnTo>
                    <a:pt x="524" y="267"/>
                  </a:lnTo>
                  <a:lnTo>
                    <a:pt x="511" y="298"/>
                  </a:lnTo>
                  <a:lnTo>
                    <a:pt x="496" y="327"/>
                  </a:lnTo>
                  <a:lnTo>
                    <a:pt x="479" y="356"/>
                  </a:lnTo>
                  <a:lnTo>
                    <a:pt x="461" y="384"/>
                  </a:lnTo>
                  <a:lnTo>
                    <a:pt x="442" y="412"/>
                  </a:lnTo>
                  <a:lnTo>
                    <a:pt x="422" y="438"/>
                  </a:lnTo>
                  <a:lnTo>
                    <a:pt x="403" y="464"/>
                  </a:lnTo>
                  <a:lnTo>
                    <a:pt x="382" y="488"/>
                  </a:lnTo>
                  <a:lnTo>
                    <a:pt x="362" y="512"/>
                  </a:lnTo>
                  <a:lnTo>
                    <a:pt x="342" y="534"/>
                  </a:lnTo>
                  <a:lnTo>
                    <a:pt x="323" y="555"/>
                  </a:lnTo>
                  <a:lnTo>
                    <a:pt x="304" y="574"/>
                  </a:lnTo>
                  <a:lnTo>
                    <a:pt x="287" y="592"/>
                  </a:lnTo>
                  <a:lnTo>
                    <a:pt x="270" y="608"/>
                  </a:lnTo>
                  <a:lnTo>
                    <a:pt x="255" y="622"/>
                  </a:lnTo>
                  <a:lnTo>
                    <a:pt x="242" y="634"/>
                  </a:lnTo>
                  <a:lnTo>
                    <a:pt x="231" y="644"/>
                  </a:lnTo>
                  <a:lnTo>
                    <a:pt x="225" y="650"/>
                  </a:lnTo>
                  <a:lnTo>
                    <a:pt x="221" y="655"/>
                  </a:lnTo>
                  <a:lnTo>
                    <a:pt x="218" y="659"/>
                  </a:lnTo>
                  <a:lnTo>
                    <a:pt x="217" y="662"/>
                  </a:lnTo>
                  <a:lnTo>
                    <a:pt x="215" y="665"/>
                  </a:lnTo>
                  <a:lnTo>
                    <a:pt x="214" y="669"/>
                  </a:lnTo>
                  <a:lnTo>
                    <a:pt x="214" y="674"/>
                  </a:lnTo>
                  <a:lnTo>
                    <a:pt x="213" y="685"/>
                  </a:lnTo>
                  <a:lnTo>
                    <a:pt x="211" y="693"/>
                  </a:lnTo>
                  <a:lnTo>
                    <a:pt x="211" y="699"/>
                  </a:lnTo>
                  <a:lnTo>
                    <a:pt x="211" y="705"/>
                  </a:lnTo>
                  <a:lnTo>
                    <a:pt x="211" y="731"/>
                  </a:lnTo>
                  <a:lnTo>
                    <a:pt x="211" y="740"/>
                  </a:lnTo>
                  <a:lnTo>
                    <a:pt x="212" y="751"/>
                  </a:lnTo>
                  <a:lnTo>
                    <a:pt x="213" y="763"/>
                  </a:lnTo>
                  <a:lnTo>
                    <a:pt x="214" y="775"/>
                  </a:lnTo>
                  <a:lnTo>
                    <a:pt x="216" y="789"/>
                  </a:lnTo>
                  <a:lnTo>
                    <a:pt x="219" y="803"/>
                  </a:lnTo>
                  <a:lnTo>
                    <a:pt x="222" y="816"/>
                  </a:lnTo>
                  <a:lnTo>
                    <a:pt x="227" y="830"/>
                  </a:lnTo>
                  <a:lnTo>
                    <a:pt x="232" y="843"/>
                  </a:lnTo>
                  <a:lnTo>
                    <a:pt x="238" y="855"/>
                  </a:lnTo>
                  <a:lnTo>
                    <a:pt x="245" y="866"/>
                  </a:lnTo>
                  <a:lnTo>
                    <a:pt x="254" y="876"/>
                  </a:lnTo>
                  <a:lnTo>
                    <a:pt x="264" y="884"/>
                  </a:lnTo>
                  <a:lnTo>
                    <a:pt x="275" y="890"/>
                  </a:lnTo>
                  <a:lnTo>
                    <a:pt x="288" y="894"/>
                  </a:lnTo>
                  <a:lnTo>
                    <a:pt x="302" y="895"/>
                  </a:lnTo>
                  <a:lnTo>
                    <a:pt x="325" y="894"/>
                  </a:lnTo>
                  <a:lnTo>
                    <a:pt x="348" y="888"/>
                  </a:lnTo>
                  <a:lnTo>
                    <a:pt x="370" y="879"/>
                  </a:lnTo>
                  <a:lnTo>
                    <a:pt x="393" y="868"/>
                  </a:lnTo>
                  <a:lnTo>
                    <a:pt x="415" y="854"/>
                  </a:lnTo>
                  <a:lnTo>
                    <a:pt x="438" y="839"/>
                  </a:lnTo>
                  <a:lnTo>
                    <a:pt x="460" y="822"/>
                  </a:lnTo>
                  <a:lnTo>
                    <a:pt x="482" y="804"/>
                  </a:lnTo>
                  <a:lnTo>
                    <a:pt x="489" y="796"/>
                  </a:lnTo>
                  <a:lnTo>
                    <a:pt x="495" y="791"/>
                  </a:lnTo>
                  <a:lnTo>
                    <a:pt x="499" y="788"/>
                  </a:lnTo>
                  <a:lnTo>
                    <a:pt x="503" y="786"/>
                  </a:lnTo>
                  <a:lnTo>
                    <a:pt x="506" y="785"/>
                  </a:lnTo>
                  <a:lnTo>
                    <a:pt x="508" y="784"/>
                  </a:lnTo>
                  <a:lnTo>
                    <a:pt x="511" y="784"/>
                  </a:lnTo>
                  <a:lnTo>
                    <a:pt x="518" y="786"/>
                  </a:lnTo>
                  <a:lnTo>
                    <a:pt x="524" y="790"/>
                  </a:lnTo>
                  <a:lnTo>
                    <a:pt x="528" y="796"/>
                  </a:lnTo>
                  <a:lnTo>
                    <a:pt x="531" y="803"/>
                  </a:lnTo>
                  <a:lnTo>
                    <a:pt x="532" y="809"/>
                  </a:lnTo>
                  <a:lnTo>
                    <a:pt x="531" y="813"/>
                  </a:lnTo>
                  <a:lnTo>
                    <a:pt x="527" y="819"/>
                  </a:lnTo>
                  <a:lnTo>
                    <a:pt x="521" y="825"/>
                  </a:lnTo>
                  <a:lnTo>
                    <a:pt x="514" y="833"/>
                  </a:lnTo>
                  <a:lnTo>
                    <a:pt x="504" y="840"/>
                  </a:lnTo>
                  <a:lnTo>
                    <a:pt x="495" y="848"/>
                  </a:lnTo>
                  <a:lnTo>
                    <a:pt x="485" y="856"/>
                  </a:lnTo>
                  <a:lnTo>
                    <a:pt x="474" y="863"/>
                  </a:lnTo>
                  <a:lnTo>
                    <a:pt x="464" y="870"/>
                  </a:lnTo>
                  <a:lnTo>
                    <a:pt x="455" y="876"/>
                  </a:lnTo>
                  <a:lnTo>
                    <a:pt x="447" y="881"/>
                  </a:lnTo>
                  <a:lnTo>
                    <a:pt x="440" y="885"/>
                  </a:lnTo>
                  <a:lnTo>
                    <a:pt x="416" y="899"/>
                  </a:lnTo>
                  <a:lnTo>
                    <a:pt x="392" y="910"/>
                  </a:lnTo>
                  <a:lnTo>
                    <a:pt x="368" y="920"/>
                  </a:lnTo>
                  <a:lnTo>
                    <a:pt x="345" y="926"/>
                  </a:lnTo>
                  <a:lnTo>
                    <a:pt x="323" y="930"/>
                  </a:lnTo>
                  <a:lnTo>
                    <a:pt x="301" y="931"/>
                  </a:lnTo>
                  <a:lnTo>
                    <a:pt x="280" y="930"/>
                  </a:lnTo>
                  <a:lnTo>
                    <a:pt x="261" y="926"/>
                  </a:lnTo>
                  <a:lnTo>
                    <a:pt x="243" y="921"/>
                  </a:lnTo>
                  <a:lnTo>
                    <a:pt x="227" y="913"/>
                  </a:lnTo>
                  <a:lnTo>
                    <a:pt x="213" y="903"/>
                  </a:lnTo>
                  <a:lnTo>
                    <a:pt x="200" y="892"/>
                  </a:lnTo>
                  <a:lnTo>
                    <a:pt x="187" y="880"/>
                  </a:lnTo>
                  <a:lnTo>
                    <a:pt x="177" y="866"/>
                  </a:lnTo>
                  <a:lnTo>
                    <a:pt x="167" y="851"/>
                  </a:lnTo>
                  <a:lnTo>
                    <a:pt x="159" y="836"/>
                  </a:lnTo>
                  <a:lnTo>
                    <a:pt x="151" y="820"/>
                  </a:lnTo>
                  <a:lnTo>
                    <a:pt x="145" y="803"/>
                  </a:lnTo>
                  <a:lnTo>
                    <a:pt x="140" y="787"/>
                  </a:lnTo>
                  <a:lnTo>
                    <a:pt x="135" y="770"/>
                  </a:lnTo>
                  <a:lnTo>
                    <a:pt x="132" y="753"/>
                  </a:lnTo>
                  <a:lnTo>
                    <a:pt x="129" y="738"/>
                  </a:lnTo>
                  <a:lnTo>
                    <a:pt x="78" y="780"/>
                  </a:lnTo>
                  <a:lnTo>
                    <a:pt x="69" y="789"/>
                  </a:lnTo>
                  <a:lnTo>
                    <a:pt x="62" y="795"/>
                  </a:lnTo>
                  <a:lnTo>
                    <a:pt x="46" y="808"/>
                  </a:lnTo>
                  <a:lnTo>
                    <a:pt x="39" y="813"/>
                  </a:lnTo>
                  <a:lnTo>
                    <a:pt x="32" y="818"/>
                  </a:lnTo>
                  <a:lnTo>
                    <a:pt x="27" y="821"/>
                  </a:lnTo>
                  <a:lnTo>
                    <a:pt x="23" y="822"/>
                  </a:lnTo>
                  <a:lnTo>
                    <a:pt x="16" y="820"/>
                  </a:lnTo>
                  <a:lnTo>
                    <a:pt x="10" y="816"/>
                  </a:lnTo>
                  <a:lnTo>
                    <a:pt x="5" y="811"/>
                  </a:lnTo>
                  <a:lnTo>
                    <a:pt x="1" y="805"/>
                  </a:lnTo>
                  <a:lnTo>
                    <a:pt x="0" y="799"/>
                  </a:lnTo>
                  <a:lnTo>
                    <a:pt x="0" y="796"/>
                  </a:lnTo>
                  <a:lnTo>
                    <a:pt x="0" y="793"/>
                  </a:lnTo>
                  <a:lnTo>
                    <a:pt x="2" y="791"/>
                  </a:lnTo>
                  <a:lnTo>
                    <a:pt x="5" y="787"/>
                  </a:lnTo>
                  <a:lnTo>
                    <a:pt x="9" y="783"/>
                  </a:lnTo>
                  <a:lnTo>
                    <a:pt x="15" y="778"/>
                  </a:lnTo>
                  <a:lnTo>
                    <a:pt x="23" y="772"/>
                  </a:lnTo>
                  <a:lnTo>
                    <a:pt x="27" y="768"/>
                  </a:lnTo>
                  <a:lnTo>
                    <a:pt x="33" y="763"/>
                  </a:lnTo>
                  <a:lnTo>
                    <a:pt x="41" y="757"/>
                  </a:lnTo>
                  <a:lnTo>
                    <a:pt x="49" y="749"/>
                  </a:lnTo>
                  <a:lnTo>
                    <a:pt x="69" y="733"/>
                  </a:lnTo>
                  <a:lnTo>
                    <a:pt x="79" y="723"/>
                  </a:lnTo>
                  <a:lnTo>
                    <a:pt x="89" y="715"/>
                  </a:lnTo>
                  <a:lnTo>
                    <a:pt x="98" y="707"/>
                  </a:lnTo>
                  <a:lnTo>
                    <a:pt x="107" y="699"/>
                  </a:lnTo>
                  <a:lnTo>
                    <a:pt x="114" y="694"/>
                  </a:lnTo>
                  <a:lnTo>
                    <a:pt x="119" y="688"/>
                  </a:lnTo>
                  <a:lnTo>
                    <a:pt x="123" y="686"/>
                  </a:lnTo>
                  <a:lnTo>
                    <a:pt x="123" y="649"/>
                  </a:lnTo>
                  <a:lnTo>
                    <a:pt x="124" y="614"/>
                  </a:lnTo>
                  <a:lnTo>
                    <a:pt x="125" y="596"/>
                  </a:lnTo>
                  <a:lnTo>
                    <a:pt x="127" y="578"/>
                  </a:lnTo>
                  <a:lnTo>
                    <a:pt x="130" y="558"/>
                  </a:lnTo>
                  <a:lnTo>
                    <a:pt x="133" y="537"/>
                  </a:lnTo>
                  <a:lnTo>
                    <a:pt x="137" y="514"/>
                  </a:lnTo>
                  <a:lnTo>
                    <a:pt x="143" y="489"/>
                  </a:lnTo>
                  <a:lnTo>
                    <a:pt x="148" y="466"/>
                  </a:lnTo>
                  <a:lnTo>
                    <a:pt x="155" y="440"/>
                  </a:lnTo>
                  <a:lnTo>
                    <a:pt x="164" y="412"/>
                  </a:lnTo>
                  <a:lnTo>
                    <a:pt x="173" y="381"/>
                  </a:lnTo>
                  <a:lnTo>
                    <a:pt x="185" y="349"/>
                  </a:lnTo>
                  <a:lnTo>
                    <a:pt x="198" y="315"/>
                  </a:lnTo>
                  <a:lnTo>
                    <a:pt x="213" y="280"/>
                  </a:lnTo>
                  <a:lnTo>
                    <a:pt x="229" y="244"/>
                  </a:lnTo>
                  <a:lnTo>
                    <a:pt x="248" y="207"/>
                  </a:lnTo>
                  <a:lnTo>
                    <a:pt x="252" y="199"/>
                  </a:lnTo>
                  <a:lnTo>
                    <a:pt x="258" y="189"/>
                  </a:lnTo>
                  <a:lnTo>
                    <a:pt x="265" y="176"/>
                  </a:lnTo>
                  <a:lnTo>
                    <a:pt x="274" y="162"/>
                  </a:lnTo>
                  <a:lnTo>
                    <a:pt x="283" y="147"/>
                  </a:lnTo>
                  <a:lnTo>
                    <a:pt x="294" y="130"/>
                  </a:lnTo>
                  <a:lnTo>
                    <a:pt x="305" y="114"/>
                  </a:lnTo>
                  <a:lnTo>
                    <a:pt x="318" y="97"/>
                  </a:lnTo>
                  <a:lnTo>
                    <a:pt x="332" y="81"/>
                  </a:lnTo>
                  <a:lnTo>
                    <a:pt x="347" y="65"/>
                  </a:lnTo>
                  <a:lnTo>
                    <a:pt x="362" y="50"/>
                  </a:lnTo>
                  <a:lnTo>
                    <a:pt x="379" y="37"/>
                  </a:lnTo>
                  <a:lnTo>
                    <a:pt x="396" y="24"/>
                  </a:lnTo>
                  <a:lnTo>
                    <a:pt x="414" y="15"/>
                  </a:lnTo>
                  <a:lnTo>
                    <a:pt x="432" y="7"/>
                  </a:lnTo>
                  <a:lnTo>
                    <a:pt x="451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156" name="圖片 155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539552" y="2060848"/>
            <a:ext cx="7717897" cy="14401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5233-E52D-45F4-AF5F-8F8EC4F60948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演算法的時間與樹的高度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2" y="2348879"/>
            <a:ext cx="7917714" cy="396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http://www.bjm-bj.com/pic/digi/0003_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8647" y="3028440"/>
            <a:ext cx="3144957" cy="3319677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6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7440-FBCF-4408-B81D-9AB1BDFD970D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5192" y="704088"/>
            <a:ext cx="8435280" cy="1143000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Comparison-based</a:t>
            </a:r>
            <a:r>
              <a:rPr lang="zh-TW" altLang="en-US" dirty="0" smtClean="0"/>
              <a:t>排序難度</a:t>
            </a:r>
            <a:endParaRPr lang="en-US" altLang="zh-TW" dirty="0"/>
          </a:p>
        </p:txBody>
      </p:sp>
      <p:sp>
        <p:nvSpPr>
          <p:cNvPr id="1422339" name="AutoShape 3"/>
          <p:cNvSpPr>
            <a:spLocks noChangeArrowheads="1"/>
          </p:cNvSpPr>
          <p:nvPr/>
        </p:nvSpPr>
        <p:spPr bwMode="auto">
          <a:xfrm flipV="1">
            <a:off x="1042988" y="43656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1422340" name="AutoShape 4"/>
          <p:cNvSpPr>
            <a:spLocks noChangeArrowheads="1"/>
          </p:cNvSpPr>
          <p:nvPr/>
        </p:nvSpPr>
        <p:spPr bwMode="auto">
          <a:xfrm>
            <a:off x="1042988" y="2205038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grpSp>
        <p:nvGrpSpPr>
          <p:cNvPr id="66564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455217" y="3890322"/>
            <a:ext cx="2764855" cy="269399"/>
            <a:chOff x="1467" y="2485"/>
            <a:chExt cx="19859" cy="1935"/>
          </a:xfrm>
        </p:grpSpPr>
        <p:sp>
          <p:nvSpPr>
            <p:cNvPr id="66566" name="Freeform 6"/>
            <p:cNvSpPr>
              <a:spLocks/>
            </p:cNvSpPr>
            <p:nvPr/>
          </p:nvSpPr>
          <p:spPr bwMode="auto">
            <a:xfrm>
              <a:off x="1467" y="2623"/>
              <a:ext cx="967" cy="13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69" y="0"/>
                </a:cxn>
                <a:cxn ang="0">
                  <a:pos x="569" y="59"/>
                </a:cxn>
                <a:cxn ang="0">
                  <a:pos x="423" y="59"/>
                </a:cxn>
                <a:cxn ang="0">
                  <a:pos x="375" y="72"/>
                </a:cxn>
                <a:cxn ang="0">
                  <a:pos x="351" y="92"/>
                </a:cxn>
                <a:cxn ang="0">
                  <a:pos x="339" y="118"/>
                </a:cxn>
                <a:cxn ang="0">
                  <a:pos x="339" y="1225"/>
                </a:cxn>
                <a:cxn ang="0">
                  <a:pos x="345" y="1238"/>
                </a:cxn>
                <a:cxn ang="0">
                  <a:pos x="369" y="1251"/>
                </a:cxn>
                <a:cxn ang="0">
                  <a:pos x="393" y="1257"/>
                </a:cxn>
                <a:cxn ang="0">
                  <a:pos x="569" y="1257"/>
                </a:cxn>
                <a:cxn ang="0">
                  <a:pos x="671" y="1244"/>
                </a:cxn>
                <a:cxn ang="0">
                  <a:pos x="756" y="1218"/>
                </a:cxn>
                <a:cxn ang="0">
                  <a:pos x="816" y="1172"/>
                </a:cxn>
                <a:cxn ang="0">
                  <a:pos x="859" y="1113"/>
                </a:cxn>
                <a:cxn ang="0">
                  <a:pos x="889" y="1040"/>
                </a:cxn>
                <a:cxn ang="0">
                  <a:pos x="907" y="968"/>
                </a:cxn>
                <a:cxn ang="0">
                  <a:pos x="919" y="889"/>
                </a:cxn>
                <a:cxn ang="0">
                  <a:pos x="925" y="816"/>
                </a:cxn>
                <a:cxn ang="0">
                  <a:pos x="967" y="816"/>
                </a:cxn>
                <a:cxn ang="0">
                  <a:pos x="925" y="1323"/>
                </a:cxn>
                <a:cxn ang="0">
                  <a:pos x="0" y="1323"/>
                </a:cxn>
                <a:cxn ang="0">
                  <a:pos x="0" y="1264"/>
                </a:cxn>
                <a:cxn ang="0">
                  <a:pos x="109" y="1264"/>
                </a:cxn>
                <a:cxn ang="0">
                  <a:pos x="152" y="1251"/>
                </a:cxn>
                <a:cxn ang="0">
                  <a:pos x="170" y="1238"/>
                </a:cxn>
                <a:cxn ang="0">
                  <a:pos x="182" y="1211"/>
                </a:cxn>
                <a:cxn ang="0">
                  <a:pos x="182" y="112"/>
                </a:cxn>
                <a:cxn ang="0">
                  <a:pos x="176" y="86"/>
                </a:cxn>
                <a:cxn ang="0">
                  <a:pos x="152" y="72"/>
                </a:cxn>
                <a:cxn ang="0">
                  <a:pos x="109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67" h="1323">
                  <a:moveTo>
                    <a:pt x="0" y="0"/>
                  </a:moveTo>
                  <a:lnTo>
                    <a:pt x="569" y="0"/>
                  </a:lnTo>
                  <a:lnTo>
                    <a:pt x="569" y="59"/>
                  </a:lnTo>
                  <a:lnTo>
                    <a:pt x="423" y="59"/>
                  </a:lnTo>
                  <a:lnTo>
                    <a:pt x="375" y="72"/>
                  </a:lnTo>
                  <a:lnTo>
                    <a:pt x="351" y="92"/>
                  </a:lnTo>
                  <a:lnTo>
                    <a:pt x="339" y="118"/>
                  </a:lnTo>
                  <a:lnTo>
                    <a:pt x="339" y="1225"/>
                  </a:lnTo>
                  <a:lnTo>
                    <a:pt x="345" y="1238"/>
                  </a:lnTo>
                  <a:lnTo>
                    <a:pt x="369" y="1251"/>
                  </a:lnTo>
                  <a:lnTo>
                    <a:pt x="393" y="1257"/>
                  </a:lnTo>
                  <a:lnTo>
                    <a:pt x="569" y="1257"/>
                  </a:lnTo>
                  <a:lnTo>
                    <a:pt x="671" y="1244"/>
                  </a:lnTo>
                  <a:lnTo>
                    <a:pt x="756" y="1218"/>
                  </a:lnTo>
                  <a:lnTo>
                    <a:pt x="816" y="1172"/>
                  </a:lnTo>
                  <a:lnTo>
                    <a:pt x="859" y="1113"/>
                  </a:lnTo>
                  <a:lnTo>
                    <a:pt x="889" y="1040"/>
                  </a:lnTo>
                  <a:lnTo>
                    <a:pt x="907" y="968"/>
                  </a:lnTo>
                  <a:lnTo>
                    <a:pt x="919" y="889"/>
                  </a:lnTo>
                  <a:lnTo>
                    <a:pt x="925" y="816"/>
                  </a:lnTo>
                  <a:lnTo>
                    <a:pt x="967" y="816"/>
                  </a:lnTo>
                  <a:lnTo>
                    <a:pt x="925" y="1323"/>
                  </a:lnTo>
                  <a:lnTo>
                    <a:pt x="0" y="1323"/>
                  </a:lnTo>
                  <a:lnTo>
                    <a:pt x="0" y="1264"/>
                  </a:lnTo>
                  <a:lnTo>
                    <a:pt x="109" y="1264"/>
                  </a:lnTo>
                  <a:lnTo>
                    <a:pt x="152" y="1251"/>
                  </a:lnTo>
                  <a:lnTo>
                    <a:pt x="170" y="1238"/>
                  </a:lnTo>
                  <a:lnTo>
                    <a:pt x="182" y="1211"/>
                  </a:lnTo>
                  <a:lnTo>
                    <a:pt x="182" y="112"/>
                  </a:lnTo>
                  <a:lnTo>
                    <a:pt x="176" y="86"/>
                  </a:lnTo>
                  <a:lnTo>
                    <a:pt x="152" y="72"/>
                  </a:lnTo>
                  <a:lnTo>
                    <a:pt x="109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67" name="Freeform 7"/>
            <p:cNvSpPr>
              <a:spLocks noEditPoints="1"/>
            </p:cNvSpPr>
            <p:nvPr/>
          </p:nvSpPr>
          <p:spPr bwMode="auto">
            <a:xfrm>
              <a:off x="2519" y="3071"/>
              <a:ext cx="786" cy="888"/>
            </a:xfrm>
            <a:custGeom>
              <a:avLst/>
              <a:gdLst/>
              <a:ahLst/>
              <a:cxnLst>
                <a:cxn ang="0">
                  <a:pos x="393" y="46"/>
                </a:cxn>
                <a:cxn ang="0">
                  <a:pos x="338" y="52"/>
                </a:cxn>
                <a:cxn ang="0">
                  <a:pos x="278" y="79"/>
                </a:cxn>
                <a:cxn ang="0">
                  <a:pos x="230" y="118"/>
                </a:cxn>
                <a:cxn ang="0">
                  <a:pos x="187" y="177"/>
                </a:cxn>
                <a:cxn ang="0">
                  <a:pos x="157" y="263"/>
                </a:cxn>
                <a:cxn ang="0">
                  <a:pos x="145" y="355"/>
                </a:cxn>
                <a:cxn ang="0">
                  <a:pos x="145" y="500"/>
                </a:cxn>
                <a:cxn ang="0">
                  <a:pos x="151" y="566"/>
                </a:cxn>
                <a:cxn ang="0">
                  <a:pos x="163" y="645"/>
                </a:cxn>
                <a:cxn ang="0">
                  <a:pos x="187" y="711"/>
                </a:cxn>
                <a:cxn ang="0">
                  <a:pos x="230" y="770"/>
                </a:cxn>
                <a:cxn ang="0">
                  <a:pos x="278" y="809"/>
                </a:cxn>
                <a:cxn ang="0">
                  <a:pos x="332" y="836"/>
                </a:cxn>
                <a:cxn ang="0">
                  <a:pos x="393" y="842"/>
                </a:cxn>
                <a:cxn ang="0">
                  <a:pos x="477" y="823"/>
                </a:cxn>
                <a:cxn ang="0">
                  <a:pos x="550" y="770"/>
                </a:cxn>
                <a:cxn ang="0">
                  <a:pos x="598" y="698"/>
                </a:cxn>
                <a:cxn ang="0">
                  <a:pos x="628" y="612"/>
                </a:cxn>
                <a:cxn ang="0">
                  <a:pos x="641" y="520"/>
                </a:cxn>
                <a:cxn ang="0">
                  <a:pos x="641" y="375"/>
                </a:cxn>
                <a:cxn ang="0">
                  <a:pos x="635" y="309"/>
                </a:cxn>
                <a:cxn ang="0">
                  <a:pos x="622" y="237"/>
                </a:cxn>
                <a:cxn ang="0">
                  <a:pos x="592" y="171"/>
                </a:cxn>
                <a:cxn ang="0">
                  <a:pos x="556" y="118"/>
                </a:cxn>
                <a:cxn ang="0">
                  <a:pos x="508" y="79"/>
                </a:cxn>
                <a:cxn ang="0">
                  <a:pos x="453" y="52"/>
                </a:cxn>
                <a:cxn ang="0">
                  <a:pos x="393" y="46"/>
                </a:cxn>
                <a:cxn ang="0">
                  <a:pos x="393" y="0"/>
                </a:cxn>
                <a:cxn ang="0">
                  <a:pos x="496" y="13"/>
                </a:cxn>
                <a:cxn ang="0">
                  <a:pos x="592" y="59"/>
                </a:cxn>
                <a:cxn ang="0">
                  <a:pos x="671" y="131"/>
                </a:cxn>
                <a:cxn ang="0">
                  <a:pos x="731" y="223"/>
                </a:cxn>
                <a:cxn ang="0">
                  <a:pos x="774" y="335"/>
                </a:cxn>
                <a:cxn ang="0">
                  <a:pos x="786" y="454"/>
                </a:cxn>
                <a:cxn ang="0">
                  <a:pos x="774" y="572"/>
                </a:cxn>
                <a:cxn ang="0">
                  <a:pos x="731" y="678"/>
                </a:cxn>
                <a:cxn ang="0">
                  <a:pos x="671" y="763"/>
                </a:cxn>
                <a:cxn ang="0">
                  <a:pos x="592" y="829"/>
                </a:cxn>
                <a:cxn ang="0">
                  <a:pos x="496" y="875"/>
                </a:cxn>
                <a:cxn ang="0">
                  <a:pos x="393" y="888"/>
                </a:cxn>
                <a:cxn ang="0">
                  <a:pos x="290" y="875"/>
                </a:cxn>
                <a:cxn ang="0">
                  <a:pos x="199" y="829"/>
                </a:cxn>
                <a:cxn ang="0">
                  <a:pos x="121" y="763"/>
                </a:cxn>
                <a:cxn ang="0">
                  <a:pos x="54" y="678"/>
                </a:cxn>
                <a:cxn ang="0">
                  <a:pos x="12" y="572"/>
                </a:cxn>
                <a:cxn ang="0">
                  <a:pos x="0" y="454"/>
                </a:cxn>
                <a:cxn ang="0">
                  <a:pos x="12" y="335"/>
                </a:cxn>
                <a:cxn ang="0">
                  <a:pos x="54" y="230"/>
                </a:cxn>
                <a:cxn ang="0">
                  <a:pos x="115" y="138"/>
                </a:cxn>
                <a:cxn ang="0">
                  <a:pos x="193" y="65"/>
                </a:cxn>
                <a:cxn ang="0">
                  <a:pos x="284" y="19"/>
                </a:cxn>
                <a:cxn ang="0">
                  <a:pos x="393" y="0"/>
                </a:cxn>
              </a:cxnLst>
              <a:rect l="0" t="0" r="r" b="b"/>
              <a:pathLst>
                <a:path w="786" h="888">
                  <a:moveTo>
                    <a:pt x="393" y="46"/>
                  </a:moveTo>
                  <a:lnTo>
                    <a:pt x="338" y="52"/>
                  </a:lnTo>
                  <a:lnTo>
                    <a:pt x="278" y="79"/>
                  </a:lnTo>
                  <a:lnTo>
                    <a:pt x="230" y="118"/>
                  </a:lnTo>
                  <a:lnTo>
                    <a:pt x="187" y="177"/>
                  </a:lnTo>
                  <a:lnTo>
                    <a:pt x="157" y="263"/>
                  </a:lnTo>
                  <a:lnTo>
                    <a:pt x="145" y="355"/>
                  </a:lnTo>
                  <a:lnTo>
                    <a:pt x="145" y="500"/>
                  </a:lnTo>
                  <a:lnTo>
                    <a:pt x="151" y="566"/>
                  </a:lnTo>
                  <a:lnTo>
                    <a:pt x="163" y="645"/>
                  </a:lnTo>
                  <a:lnTo>
                    <a:pt x="187" y="711"/>
                  </a:lnTo>
                  <a:lnTo>
                    <a:pt x="230" y="770"/>
                  </a:lnTo>
                  <a:lnTo>
                    <a:pt x="278" y="809"/>
                  </a:lnTo>
                  <a:lnTo>
                    <a:pt x="332" y="836"/>
                  </a:lnTo>
                  <a:lnTo>
                    <a:pt x="393" y="842"/>
                  </a:lnTo>
                  <a:lnTo>
                    <a:pt x="477" y="823"/>
                  </a:lnTo>
                  <a:lnTo>
                    <a:pt x="550" y="770"/>
                  </a:lnTo>
                  <a:lnTo>
                    <a:pt x="598" y="698"/>
                  </a:lnTo>
                  <a:lnTo>
                    <a:pt x="628" y="612"/>
                  </a:lnTo>
                  <a:lnTo>
                    <a:pt x="641" y="520"/>
                  </a:lnTo>
                  <a:lnTo>
                    <a:pt x="641" y="375"/>
                  </a:lnTo>
                  <a:lnTo>
                    <a:pt x="635" y="309"/>
                  </a:lnTo>
                  <a:lnTo>
                    <a:pt x="622" y="237"/>
                  </a:lnTo>
                  <a:lnTo>
                    <a:pt x="592" y="171"/>
                  </a:lnTo>
                  <a:lnTo>
                    <a:pt x="556" y="118"/>
                  </a:lnTo>
                  <a:lnTo>
                    <a:pt x="508" y="79"/>
                  </a:lnTo>
                  <a:lnTo>
                    <a:pt x="453" y="52"/>
                  </a:lnTo>
                  <a:lnTo>
                    <a:pt x="393" y="46"/>
                  </a:lnTo>
                  <a:close/>
                  <a:moveTo>
                    <a:pt x="393" y="0"/>
                  </a:moveTo>
                  <a:lnTo>
                    <a:pt x="496" y="13"/>
                  </a:lnTo>
                  <a:lnTo>
                    <a:pt x="592" y="59"/>
                  </a:lnTo>
                  <a:lnTo>
                    <a:pt x="671" y="131"/>
                  </a:lnTo>
                  <a:lnTo>
                    <a:pt x="731" y="223"/>
                  </a:lnTo>
                  <a:lnTo>
                    <a:pt x="774" y="335"/>
                  </a:lnTo>
                  <a:lnTo>
                    <a:pt x="786" y="454"/>
                  </a:lnTo>
                  <a:lnTo>
                    <a:pt x="774" y="572"/>
                  </a:lnTo>
                  <a:lnTo>
                    <a:pt x="731" y="678"/>
                  </a:lnTo>
                  <a:lnTo>
                    <a:pt x="671" y="763"/>
                  </a:lnTo>
                  <a:lnTo>
                    <a:pt x="592" y="829"/>
                  </a:lnTo>
                  <a:lnTo>
                    <a:pt x="496" y="875"/>
                  </a:lnTo>
                  <a:lnTo>
                    <a:pt x="393" y="888"/>
                  </a:lnTo>
                  <a:lnTo>
                    <a:pt x="290" y="875"/>
                  </a:lnTo>
                  <a:lnTo>
                    <a:pt x="199" y="829"/>
                  </a:lnTo>
                  <a:lnTo>
                    <a:pt x="121" y="763"/>
                  </a:lnTo>
                  <a:lnTo>
                    <a:pt x="54" y="678"/>
                  </a:lnTo>
                  <a:lnTo>
                    <a:pt x="12" y="572"/>
                  </a:lnTo>
                  <a:lnTo>
                    <a:pt x="0" y="454"/>
                  </a:lnTo>
                  <a:lnTo>
                    <a:pt x="12" y="335"/>
                  </a:lnTo>
                  <a:lnTo>
                    <a:pt x="54" y="230"/>
                  </a:lnTo>
                  <a:lnTo>
                    <a:pt x="115" y="138"/>
                  </a:lnTo>
                  <a:lnTo>
                    <a:pt x="193" y="65"/>
                  </a:lnTo>
                  <a:lnTo>
                    <a:pt x="284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68" name="Freeform 8"/>
            <p:cNvSpPr>
              <a:spLocks/>
            </p:cNvSpPr>
            <p:nvPr/>
          </p:nvSpPr>
          <p:spPr bwMode="auto">
            <a:xfrm>
              <a:off x="3389" y="3097"/>
              <a:ext cx="1221" cy="8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7" y="0"/>
                </a:cxn>
                <a:cxn ang="0">
                  <a:pos x="357" y="59"/>
                </a:cxn>
                <a:cxn ang="0">
                  <a:pos x="327" y="59"/>
                </a:cxn>
                <a:cxn ang="0">
                  <a:pos x="290" y="66"/>
                </a:cxn>
                <a:cxn ang="0">
                  <a:pos x="266" y="79"/>
                </a:cxn>
                <a:cxn ang="0">
                  <a:pos x="254" y="112"/>
                </a:cxn>
                <a:cxn ang="0">
                  <a:pos x="254" y="132"/>
                </a:cxn>
                <a:cxn ang="0">
                  <a:pos x="260" y="145"/>
                </a:cxn>
                <a:cxn ang="0">
                  <a:pos x="429" y="658"/>
                </a:cxn>
                <a:cxn ang="0">
                  <a:pos x="580" y="191"/>
                </a:cxn>
                <a:cxn ang="0">
                  <a:pos x="568" y="151"/>
                </a:cxn>
                <a:cxn ang="0">
                  <a:pos x="538" y="86"/>
                </a:cxn>
                <a:cxn ang="0">
                  <a:pos x="520" y="72"/>
                </a:cxn>
                <a:cxn ang="0">
                  <a:pos x="484" y="59"/>
                </a:cxn>
                <a:cxn ang="0">
                  <a:pos x="429" y="59"/>
                </a:cxn>
                <a:cxn ang="0">
                  <a:pos x="429" y="0"/>
                </a:cxn>
                <a:cxn ang="0">
                  <a:pos x="774" y="0"/>
                </a:cxn>
                <a:cxn ang="0">
                  <a:pos x="774" y="59"/>
                </a:cxn>
                <a:cxn ang="0">
                  <a:pos x="744" y="59"/>
                </a:cxn>
                <a:cxn ang="0">
                  <a:pos x="707" y="66"/>
                </a:cxn>
                <a:cxn ang="0">
                  <a:pos x="683" y="79"/>
                </a:cxn>
                <a:cxn ang="0">
                  <a:pos x="671" y="112"/>
                </a:cxn>
                <a:cxn ang="0">
                  <a:pos x="671" y="138"/>
                </a:cxn>
                <a:cxn ang="0">
                  <a:pos x="677" y="151"/>
                </a:cxn>
                <a:cxn ang="0">
                  <a:pos x="852" y="691"/>
                </a:cxn>
                <a:cxn ang="0">
                  <a:pos x="1015" y="197"/>
                </a:cxn>
                <a:cxn ang="0">
                  <a:pos x="1022" y="184"/>
                </a:cxn>
                <a:cxn ang="0">
                  <a:pos x="1028" y="178"/>
                </a:cxn>
                <a:cxn ang="0">
                  <a:pos x="1028" y="158"/>
                </a:cxn>
                <a:cxn ang="0">
                  <a:pos x="1015" y="112"/>
                </a:cxn>
                <a:cxn ang="0">
                  <a:pos x="979" y="79"/>
                </a:cxn>
                <a:cxn ang="0">
                  <a:pos x="925" y="66"/>
                </a:cxn>
                <a:cxn ang="0">
                  <a:pos x="925" y="7"/>
                </a:cxn>
                <a:cxn ang="0">
                  <a:pos x="1221" y="7"/>
                </a:cxn>
                <a:cxn ang="0">
                  <a:pos x="1221" y="66"/>
                </a:cxn>
                <a:cxn ang="0">
                  <a:pos x="1173" y="72"/>
                </a:cxn>
                <a:cxn ang="0">
                  <a:pos x="1130" y="92"/>
                </a:cxn>
                <a:cxn ang="0">
                  <a:pos x="1094" y="132"/>
                </a:cxn>
                <a:cxn ang="0">
                  <a:pos x="1070" y="191"/>
                </a:cxn>
                <a:cxn ang="0">
                  <a:pos x="864" y="810"/>
                </a:cxn>
                <a:cxn ang="0">
                  <a:pos x="858" y="823"/>
                </a:cxn>
                <a:cxn ang="0">
                  <a:pos x="858" y="830"/>
                </a:cxn>
                <a:cxn ang="0">
                  <a:pos x="852" y="843"/>
                </a:cxn>
                <a:cxn ang="0">
                  <a:pos x="840" y="849"/>
                </a:cxn>
                <a:cxn ang="0">
                  <a:pos x="816" y="849"/>
                </a:cxn>
                <a:cxn ang="0">
                  <a:pos x="804" y="843"/>
                </a:cxn>
                <a:cxn ang="0">
                  <a:pos x="798" y="830"/>
                </a:cxn>
                <a:cxn ang="0">
                  <a:pos x="798" y="823"/>
                </a:cxn>
                <a:cxn ang="0">
                  <a:pos x="792" y="810"/>
                </a:cxn>
                <a:cxn ang="0">
                  <a:pos x="611" y="263"/>
                </a:cxn>
                <a:cxn ang="0">
                  <a:pos x="429" y="810"/>
                </a:cxn>
                <a:cxn ang="0">
                  <a:pos x="417" y="836"/>
                </a:cxn>
                <a:cxn ang="0">
                  <a:pos x="405" y="849"/>
                </a:cxn>
                <a:cxn ang="0">
                  <a:pos x="381" y="849"/>
                </a:cxn>
                <a:cxn ang="0">
                  <a:pos x="369" y="836"/>
                </a:cxn>
                <a:cxn ang="0">
                  <a:pos x="357" y="810"/>
                </a:cxn>
                <a:cxn ang="0">
                  <a:pos x="133" y="125"/>
                </a:cxn>
                <a:cxn ang="0">
                  <a:pos x="115" y="92"/>
                </a:cxn>
                <a:cxn ang="0">
                  <a:pos x="91" y="72"/>
                </a:cxn>
                <a:cxn ang="0">
                  <a:pos x="55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1221" h="849">
                  <a:moveTo>
                    <a:pt x="0" y="0"/>
                  </a:moveTo>
                  <a:lnTo>
                    <a:pt x="357" y="0"/>
                  </a:lnTo>
                  <a:lnTo>
                    <a:pt x="357" y="59"/>
                  </a:lnTo>
                  <a:lnTo>
                    <a:pt x="327" y="59"/>
                  </a:lnTo>
                  <a:lnTo>
                    <a:pt x="290" y="66"/>
                  </a:lnTo>
                  <a:lnTo>
                    <a:pt x="266" y="79"/>
                  </a:lnTo>
                  <a:lnTo>
                    <a:pt x="254" y="112"/>
                  </a:lnTo>
                  <a:lnTo>
                    <a:pt x="254" y="132"/>
                  </a:lnTo>
                  <a:lnTo>
                    <a:pt x="260" y="145"/>
                  </a:lnTo>
                  <a:lnTo>
                    <a:pt x="429" y="658"/>
                  </a:lnTo>
                  <a:lnTo>
                    <a:pt x="580" y="191"/>
                  </a:lnTo>
                  <a:lnTo>
                    <a:pt x="568" y="151"/>
                  </a:lnTo>
                  <a:lnTo>
                    <a:pt x="538" y="86"/>
                  </a:lnTo>
                  <a:lnTo>
                    <a:pt x="520" y="72"/>
                  </a:lnTo>
                  <a:lnTo>
                    <a:pt x="484" y="59"/>
                  </a:lnTo>
                  <a:lnTo>
                    <a:pt x="429" y="59"/>
                  </a:lnTo>
                  <a:lnTo>
                    <a:pt x="429" y="0"/>
                  </a:lnTo>
                  <a:lnTo>
                    <a:pt x="774" y="0"/>
                  </a:lnTo>
                  <a:lnTo>
                    <a:pt x="774" y="59"/>
                  </a:lnTo>
                  <a:lnTo>
                    <a:pt x="744" y="59"/>
                  </a:lnTo>
                  <a:lnTo>
                    <a:pt x="707" y="66"/>
                  </a:lnTo>
                  <a:lnTo>
                    <a:pt x="683" y="79"/>
                  </a:lnTo>
                  <a:lnTo>
                    <a:pt x="671" y="112"/>
                  </a:lnTo>
                  <a:lnTo>
                    <a:pt x="671" y="138"/>
                  </a:lnTo>
                  <a:lnTo>
                    <a:pt x="677" y="151"/>
                  </a:lnTo>
                  <a:lnTo>
                    <a:pt x="852" y="691"/>
                  </a:lnTo>
                  <a:lnTo>
                    <a:pt x="1015" y="197"/>
                  </a:lnTo>
                  <a:lnTo>
                    <a:pt x="1022" y="184"/>
                  </a:lnTo>
                  <a:lnTo>
                    <a:pt x="1028" y="178"/>
                  </a:lnTo>
                  <a:lnTo>
                    <a:pt x="1028" y="158"/>
                  </a:lnTo>
                  <a:lnTo>
                    <a:pt x="1015" y="112"/>
                  </a:lnTo>
                  <a:lnTo>
                    <a:pt x="979" y="79"/>
                  </a:lnTo>
                  <a:lnTo>
                    <a:pt x="925" y="66"/>
                  </a:lnTo>
                  <a:lnTo>
                    <a:pt x="925" y="7"/>
                  </a:lnTo>
                  <a:lnTo>
                    <a:pt x="1221" y="7"/>
                  </a:lnTo>
                  <a:lnTo>
                    <a:pt x="1221" y="66"/>
                  </a:lnTo>
                  <a:lnTo>
                    <a:pt x="1173" y="72"/>
                  </a:lnTo>
                  <a:lnTo>
                    <a:pt x="1130" y="92"/>
                  </a:lnTo>
                  <a:lnTo>
                    <a:pt x="1094" y="132"/>
                  </a:lnTo>
                  <a:lnTo>
                    <a:pt x="1070" y="191"/>
                  </a:lnTo>
                  <a:lnTo>
                    <a:pt x="864" y="810"/>
                  </a:lnTo>
                  <a:lnTo>
                    <a:pt x="858" y="823"/>
                  </a:lnTo>
                  <a:lnTo>
                    <a:pt x="858" y="830"/>
                  </a:lnTo>
                  <a:lnTo>
                    <a:pt x="852" y="843"/>
                  </a:lnTo>
                  <a:lnTo>
                    <a:pt x="840" y="849"/>
                  </a:lnTo>
                  <a:lnTo>
                    <a:pt x="816" y="849"/>
                  </a:lnTo>
                  <a:lnTo>
                    <a:pt x="804" y="843"/>
                  </a:lnTo>
                  <a:lnTo>
                    <a:pt x="798" y="830"/>
                  </a:lnTo>
                  <a:lnTo>
                    <a:pt x="798" y="823"/>
                  </a:lnTo>
                  <a:lnTo>
                    <a:pt x="792" y="810"/>
                  </a:lnTo>
                  <a:lnTo>
                    <a:pt x="611" y="263"/>
                  </a:lnTo>
                  <a:lnTo>
                    <a:pt x="429" y="810"/>
                  </a:lnTo>
                  <a:lnTo>
                    <a:pt x="417" y="836"/>
                  </a:lnTo>
                  <a:lnTo>
                    <a:pt x="405" y="849"/>
                  </a:lnTo>
                  <a:lnTo>
                    <a:pt x="381" y="849"/>
                  </a:lnTo>
                  <a:lnTo>
                    <a:pt x="369" y="836"/>
                  </a:lnTo>
                  <a:lnTo>
                    <a:pt x="357" y="810"/>
                  </a:lnTo>
                  <a:lnTo>
                    <a:pt x="133" y="125"/>
                  </a:lnTo>
                  <a:lnTo>
                    <a:pt x="115" y="92"/>
                  </a:lnTo>
                  <a:lnTo>
                    <a:pt x="91" y="72"/>
                  </a:lnTo>
                  <a:lnTo>
                    <a:pt x="55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69" name="Freeform 9"/>
            <p:cNvSpPr>
              <a:spLocks noEditPoints="1"/>
            </p:cNvSpPr>
            <p:nvPr/>
          </p:nvSpPr>
          <p:spPr bwMode="auto">
            <a:xfrm>
              <a:off x="4658" y="3064"/>
              <a:ext cx="689" cy="889"/>
            </a:xfrm>
            <a:custGeom>
              <a:avLst/>
              <a:gdLst/>
              <a:ahLst/>
              <a:cxnLst>
                <a:cxn ang="0">
                  <a:pos x="333" y="53"/>
                </a:cxn>
                <a:cxn ang="0">
                  <a:pos x="254" y="86"/>
                </a:cxn>
                <a:cxn ang="0">
                  <a:pos x="182" y="191"/>
                </a:cxn>
                <a:cxn ang="0">
                  <a:pos x="145" y="382"/>
                </a:cxn>
                <a:cxn ang="0">
                  <a:pos x="562" y="349"/>
                </a:cxn>
                <a:cxn ang="0">
                  <a:pos x="544" y="244"/>
                </a:cxn>
                <a:cxn ang="0">
                  <a:pos x="508" y="132"/>
                </a:cxn>
                <a:cxn ang="0">
                  <a:pos x="423" y="59"/>
                </a:cxn>
                <a:cxn ang="0">
                  <a:pos x="369" y="0"/>
                </a:cxn>
                <a:cxn ang="0">
                  <a:pos x="526" y="40"/>
                </a:cxn>
                <a:cxn ang="0">
                  <a:pos x="629" y="151"/>
                </a:cxn>
                <a:cxn ang="0">
                  <a:pos x="677" y="303"/>
                </a:cxn>
                <a:cxn ang="0">
                  <a:pos x="683" y="402"/>
                </a:cxn>
                <a:cxn ang="0">
                  <a:pos x="145" y="428"/>
                </a:cxn>
                <a:cxn ang="0">
                  <a:pos x="151" y="560"/>
                </a:cxn>
                <a:cxn ang="0">
                  <a:pos x="200" y="711"/>
                </a:cxn>
                <a:cxn ang="0">
                  <a:pos x="278" y="803"/>
                </a:cxn>
                <a:cxn ang="0">
                  <a:pos x="399" y="843"/>
                </a:cxn>
                <a:cxn ang="0">
                  <a:pos x="454" y="836"/>
                </a:cxn>
                <a:cxn ang="0">
                  <a:pos x="556" y="784"/>
                </a:cxn>
                <a:cxn ang="0">
                  <a:pos x="641" y="645"/>
                </a:cxn>
                <a:cxn ang="0">
                  <a:pos x="647" y="626"/>
                </a:cxn>
                <a:cxn ang="0">
                  <a:pos x="683" y="619"/>
                </a:cxn>
                <a:cxn ang="0">
                  <a:pos x="689" y="639"/>
                </a:cxn>
                <a:cxn ang="0">
                  <a:pos x="671" y="705"/>
                </a:cxn>
                <a:cxn ang="0">
                  <a:pos x="599" y="803"/>
                </a:cxn>
                <a:cxn ang="0">
                  <a:pos x="478" y="876"/>
                </a:cxn>
                <a:cxn ang="0">
                  <a:pos x="290" y="876"/>
                </a:cxn>
                <a:cxn ang="0">
                  <a:pos x="121" y="764"/>
                </a:cxn>
                <a:cxn ang="0">
                  <a:pos x="12" y="566"/>
                </a:cxn>
                <a:cxn ang="0">
                  <a:pos x="12" y="323"/>
                </a:cxn>
                <a:cxn ang="0">
                  <a:pos x="109" y="132"/>
                </a:cxn>
                <a:cxn ang="0">
                  <a:pos x="272" y="13"/>
                </a:cxn>
              </a:cxnLst>
              <a:rect l="0" t="0" r="r" b="b"/>
              <a:pathLst>
                <a:path w="689" h="889">
                  <a:moveTo>
                    <a:pt x="363" y="46"/>
                  </a:moveTo>
                  <a:lnTo>
                    <a:pt x="333" y="53"/>
                  </a:lnTo>
                  <a:lnTo>
                    <a:pt x="296" y="59"/>
                  </a:lnTo>
                  <a:lnTo>
                    <a:pt x="254" y="86"/>
                  </a:lnTo>
                  <a:lnTo>
                    <a:pt x="218" y="125"/>
                  </a:lnTo>
                  <a:lnTo>
                    <a:pt x="182" y="191"/>
                  </a:lnTo>
                  <a:lnTo>
                    <a:pt x="157" y="270"/>
                  </a:lnTo>
                  <a:lnTo>
                    <a:pt x="145" y="382"/>
                  </a:lnTo>
                  <a:lnTo>
                    <a:pt x="562" y="382"/>
                  </a:lnTo>
                  <a:lnTo>
                    <a:pt x="562" y="349"/>
                  </a:lnTo>
                  <a:lnTo>
                    <a:pt x="556" y="296"/>
                  </a:lnTo>
                  <a:lnTo>
                    <a:pt x="544" y="244"/>
                  </a:lnTo>
                  <a:lnTo>
                    <a:pt x="532" y="184"/>
                  </a:lnTo>
                  <a:lnTo>
                    <a:pt x="508" y="132"/>
                  </a:lnTo>
                  <a:lnTo>
                    <a:pt x="472" y="86"/>
                  </a:lnTo>
                  <a:lnTo>
                    <a:pt x="423" y="59"/>
                  </a:lnTo>
                  <a:lnTo>
                    <a:pt x="363" y="46"/>
                  </a:lnTo>
                  <a:close/>
                  <a:moveTo>
                    <a:pt x="369" y="0"/>
                  </a:moveTo>
                  <a:lnTo>
                    <a:pt x="454" y="13"/>
                  </a:lnTo>
                  <a:lnTo>
                    <a:pt x="526" y="40"/>
                  </a:lnTo>
                  <a:lnTo>
                    <a:pt x="586" y="92"/>
                  </a:lnTo>
                  <a:lnTo>
                    <a:pt x="629" y="151"/>
                  </a:lnTo>
                  <a:lnTo>
                    <a:pt x="659" y="224"/>
                  </a:lnTo>
                  <a:lnTo>
                    <a:pt x="677" y="303"/>
                  </a:lnTo>
                  <a:lnTo>
                    <a:pt x="683" y="382"/>
                  </a:lnTo>
                  <a:lnTo>
                    <a:pt x="683" y="402"/>
                  </a:lnTo>
                  <a:lnTo>
                    <a:pt x="671" y="428"/>
                  </a:lnTo>
                  <a:lnTo>
                    <a:pt x="145" y="428"/>
                  </a:lnTo>
                  <a:lnTo>
                    <a:pt x="145" y="487"/>
                  </a:lnTo>
                  <a:lnTo>
                    <a:pt x="151" y="560"/>
                  </a:lnTo>
                  <a:lnTo>
                    <a:pt x="169" y="639"/>
                  </a:lnTo>
                  <a:lnTo>
                    <a:pt x="200" y="711"/>
                  </a:lnTo>
                  <a:lnTo>
                    <a:pt x="236" y="764"/>
                  </a:lnTo>
                  <a:lnTo>
                    <a:pt x="278" y="803"/>
                  </a:lnTo>
                  <a:lnTo>
                    <a:pt x="333" y="830"/>
                  </a:lnTo>
                  <a:lnTo>
                    <a:pt x="399" y="843"/>
                  </a:lnTo>
                  <a:lnTo>
                    <a:pt x="417" y="843"/>
                  </a:lnTo>
                  <a:lnTo>
                    <a:pt x="454" y="836"/>
                  </a:lnTo>
                  <a:lnTo>
                    <a:pt x="502" y="816"/>
                  </a:lnTo>
                  <a:lnTo>
                    <a:pt x="556" y="784"/>
                  </a:lnTo>
                  <a:lnTo>
                    <a:pt x="605" y="731"/>
                  </a:lnTo>
                  <a:lnTo>
                    <a:pt x="641" y="645"/>
                  </a:lnTo>
                  <a:lnTo>
                    <a:pt x="647" y="639"/>
                  </a:lnTo>
                  <a:lnTo>
                    <a:pt x="647" y="626"/>
                  </a:lnTo>
                  <a:lnTo>
                    <a:pt x="653" y="619"/>
                  </a:lnTo>
                  <a:lnTo>
                    <a:pt x="683" y="619"/>
                  </a:lnTo>
                  <a:lnTo>
                    <a:pt x="689" y="626"/>
                  </a:lnTo>
                  <a:lnTo>
                    <a:pt x="689" y="639"/>
                  </a:lnTo>
                  <a:lnTo>
                    <a:pt x="683" y="665"/>
                  </a:lnTo>
                  <a:lnTo>
                    <a:pt x="671" y="705"/>
                  </a:lnTo>
                  <a:lnTo>
                    <a:pt x="641" y="751"/>
                  </a:lnTo>
                  <a:lnTo>
                    <a:pt x="599" y="803"/>
                  </a:lnTo>
                  <a:lnTo>
                    <a:pt x="544" y="843"/>
                  </a:lnTo>
                  <a:lnTo>
                    <a:pt x="478" y="876"/>
                  </a:lnTo>
                  <a:lnTo>
                    <a:pt x="393" y="889"/>
                  </a:lnTo>
                  <a:lnTo>
                    <a:pt x="290" y="876"/>
                  </a:lnTo>
                  <a:lnTo>
                    <a:pt x="200" y="830"/>
                  </a:lnTo>
                  <a:lnTo>
                    <a:pt x="121" y="764"/>
                  </a:lnTo>
                  <a:lnTo>
                    <a:pt x="55" y="672"/>
                  </a:lnTo>
                  <a:lnTo>
                    <a:pt x="12" y="566"/>
                  </a:lnTo>
                  <a:lnTo>
                    <a:pt x="0" y="441"/>
                  </a:lnTo>
                  <a:lnTo>
                    <a:pt x="12" y="323"/>
                  </a:lnTo>
                  <a:lnTo>
                    <a:pt x="49" y="217"/>
                  </a:lnTo>
                  <a:lnTo>
                    <a:pt x="109" y="132"/>
                  </a:lnTo>
                  <a:lnTo>
                    <a:pt x="182" y="59"/>
                  </a:lnTo>
                  <a:lnTo>
                    <a:pt x="272" y="13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0" name="Freeform 10"/>
            <p:cNvSpPr>
              <a:spLocks/>
            </p:cNvSpPr>
            <p:nvPr/>
          </p:nvSpPr>
          <p:spPr bwMode="auto">
            <a:xfrm>
              <a:off x="5365" y="3084"/>
              <a:ext cx="605" cy="849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48" y="210"/>
                </a:cxn>
                <a:cxn ang="0">
                  <a:pos x="254" y="210"/>
                </a:cxn>
                <a:cxn ang="0">
                  <a:pos x="272" y="158"/>
                </a:cxn>
                <a:cxn ang="0">
                  <a:pos x="302" y="105"/>
                </a:cxn>
                <a:cxn ang="0">
                  <a:pos x="345" y="52"/>
                </a:cxn>
                <a:cxn ang="0">
                  <a:pos x="399" y="13"/>
                </a:cxn>
                <a:cxn ang="0">
                  <a:pos x="472" y="0"/>
                </a:cxn>
                <a:cxn ang="0">
                  <a:pos x="526" y="13"/>
                </a:cxn>
                <a:cxn ang="0">
                  <a:pos x="568" y="39"/>
                </a:cxn>
                <a:cxn ang="0">
                  <a:pos x="593" y="72"/>
                </a:cxn>
                <a:cxn ang="0">
                  <a:pos x="605" y="118"/>
                </a:cxn>
                <a:cxn ang="0">
                  <a:pos x="605" y="145"/>
                </a:cxn>
                <a:cxn ang="0">
                  <a:pos x="593" y="164"/>
                </a:cxn>
                <a:cxn ang="0">
                  <a:pos x="568" y="191"/>
                </a:cxn>
                <a:cxn ang="0">
                  <a:pos x="556" y="197"/>
                </a:cxn>
                <a:cxn ang="0">
                  <a:pos x="538" y="204"/>
                </a:cxn>
                <a:cxn ang="0">
                  <a:pos x="508" y="204"/>
                </a:cxn>
                <a:cxn ang="0">
                  <a:pos x="472" y="178"/>
                </a:cxn>
                <a:cxn ang="0">
                  <a:pos x="460" y="164"/>
                </a:cxn>
                <a:cxn ang="0">
                  <a:pos x="448" y="145"/>
                </a:cxn>
                <a:cxn ang="0">
                  <a:pos x="448" y="92"/>
                </a:cxn>
                <a:cxn ang="0">
                  <a:pos x="460" y="72"/>
                </a:cxn>
                <a:cxn ang="0">
                  <a:pos x="466" y="59"/>
                </a:cxn>
                <a:cxn ang="0">
                  <a:pos x="484" y="39"/>
                </a:cxn>
                <a:cxn ang="0">
                  <a:pos x="472" y="39"/>
                </a:cxn>
                <a:cxn ang="0">
                  <a:pos x="405" y="52"/>
                </a:cxn>
                <a:cxn ang="0">
                  <a:pos x="357" y="92"/>
                </a:cxn>
                <a:cxn ang="0">
                  <a:pos x="315" y="151"/>
                </a:cxn>
                <a:cxn ang="0">
                  <a:pos x="284" y="224"/>
                </a:cxn>
                <a:cxn ang="0">
                  <a:pos x="266" y="309"/>
                </a:cxn>
                <a:cxn ang="0">
                  <a:pos x="260" y="401"/>
                </a:cxn>
                <a:cxn ang="0">
                  <a:pos x="260" y="737"/>
                </a:cxn>
                <a:cxn ang="0">
                  <a:pos x="266" y="764"/>
                </a:cxn>
                <a:cxn ang="0">
                  <a:pos x="290" y="777"/>
                </a:cxn>
                <a:cxn ang="0">
                  <a:pos x="327" y="790"/>
                </a:cxn>
                <a:cxn ang="0">
                  <a:pos x="429" y="790"/>
                </a:cxn>
                <a:cxn ang="0">
                  <a:pos x="429" y="849"/>
                </a:cxn>
                <a:cxn ang="0">
                  <a:pos x="0" y="849"/>
                </a:cxn>
                <a:cxn ang="0">
                  <a:pos x="0" y="790"/>
                </a:cxn>
                <a:cxn ang="0">
                  <a:pos x="73" y="790"/>
                </a:cxn>
                <a:cxn ang="0">
                  <a:pos x="115" y="777"/>
                </a:cxn>
                <a:cxn ang="0">
                  <a:pos x="133" y="757"/>
                </a:cxn>
                <a:cxn ang="0">
                  <a:pos x="139" y="704"/>
                </a:cxn>
                <a:cxn ang="0">
                  <a:pos x="139" y="184"/>
                </a:cxn>
                <a:cxn ang="0">
                  <a:pos x="133" y="131"/>
                </a:cxn>
                <a:cxn ang="0">
                  <a:pos x="115" y="99"/>
                </a:cxn>
                <a:cxn ang="0">
                  <a:pos x="73" y="85"/>
                </a:cxn>
                <a:cxn ang="0">
                  <a:pos x="0" y="79"/>
                </a:cxn>
                <a:cxn ang="0">
                  <a:pos x="0" y="20"/>
                </a:cxn>
                <a:cxn ang="0">
                  <a:pos x="248" y="0"/>
                </a:cxn>
              </a:cxnLst>
              <a:rect l="0" t="0" r="r" b="b"/>
              <a:pathLst>
                <a:path w="605" h="849">
                  <a:moveTo>
                    <a:pt x="248" y="0"/>
                  </a:moveTo>
                  <a:lnTo>
                    <a:pt x="248" y="210"/>
                  </a:lnTo>
                  <a:lnTo>
                    <a:pt x="254" y="210"/>
                  </a:lnTo>
                  <a:lnTo>
                    <a:pt x="272" y="158"/>
                  </a:lnTo>
                  <a:lnTo>
                    <a:pt x="302" y="105"/>
                  </a:lnTo>
                  <a:lnTo>
                    <a:pt x="345" y="52"/>
                  </a:lnTo>
                  <a:lnTo>
                    <a:pt x="399" y="13"/>
                  </a:lnTo>
                  <a:lnTo>
                    <a:pt x="472" y="0"/>
                  </a:lnTo>
                  <a:lnTo>
                    <a:pt x="526" y="13"/>
                  </a:lnTo>
                  <a:lnTo>
                    <a:pt x="568" y="39"/>
                  </a:lnTo>
                  <a:lnTo>
                    <a:pt x="593" y="72"/>
                  </a:lnTo>
                  <a:lnTo>
                    <a:pt x="605" y="118"/>
                  </a:lnTo>
                  <a:lnTo>
                    <a:pt x="605" y="145"/>
                  </a:lnTo>
                  <a:lnTo>
                    <a:pt x="593" y="164"/>
                  </a:lnTo>
                  <a:lnTo>
                    <a:pt x="568" y="191"/>
                  </a:lnTo>
                  <a:lnTo>
                    <a:pt x="556" y="197"/>
                  </a:lnTo>
                  <a:lnTo>
                    <a:pt x="538" y="204"/>
                  </a:lnTo>
                  <a:lnTo>
                    <a:pt x="508" y="204"/>
                  </a:lnTo>
                  <a:lnTo>
                    <a:pt x="472" y="178"/>
                  </a:lnTo>
                  <a:lnTo>
                    <a:pt x="460" y="164"/>
                  </a:lnTo>
                  <a:lnTo>
                    <a:pt x="448" y="145"/>
                  </a:lnTo>
                  <a:lnTo>
                    <a:pt x="448" y="92"/>
                  </a:lnTo>
                  <a:lnTo>
                    <a:pt x="460" y="72"/>
                  </a:lnTo>
                  <a:lnTo>
                    <a:pt x="466" y="59"/>
                  </a:lnTo>
                  <a:lnTo>
                    <a:pt x="484" y="39"/>
                  </a:lnTo>
                  <a:lnTo>
                    <a:pt x="472" y="39"/>
                  </a:lnTo>
                  <a:lnTo>
                    <a:pt x="405" y="52"/>
                  </a:lnTo>
                  <a:lnTo>
                    <a:pt x="357" y="92"/>
                  </a:lnTo>
                  <a:lnTo>
                    <a:pt x="315" y="151"/>
                  </a:lnTo>
                  <a:lnTo>
                    <a:pt x="284" y="224"/>
                  </a:lnTo>
                  <a:lnTo>
                    <a:pt x="266" y="309"/>
                  </a:lnTo>
                  <a:lnTo>
                    <a:pt x="260" y="401"/>
                  </a:lnTo>
                  <a:lnTo>
                    <a:pt x="260" y="737"/>
                  </a:lnTo>
                  <a:lnTo>
                    <a:pt x="266" y="764"/>
                  </a:lnTo>
                  <a:lnTo>
                    <a:pt x="290" y="777"/>
                  </a:lnTo>
                  <a:lnTo>
                    <a:pt x="327" y="790"/>
                  </a:lnTo>
                  <a:lnTo>
                    <a:pt x="429" y="790"/>
                  </a:lnTo>
                  <a:lnTo>
                    <a:pt x="429" y="849"/>
                  </a:lnTo>
                  <a:lnTo>
                    <a:pt x="0" y="849"/>
                  </a:lnTo>
                  <a:lnTo>
                    <a:pt x="0" y="790"/>
                  </a:lnTo>
                  <a:lnTo>
                    <a:pt x="73" y="790"/>
                  </a:lnTo>
                  <a:lnTo>
                    <a:pt x="115" y="777"/>
                  </a:lnTo>
                  <a:lnTo>
                    <a:pt x="133" y="757"/>
                  </a:lnTo>
                  <a:lnTo>
                    <a:pt x="139" y="704"/>
                  </a:lnTo>
                  <a:lnTo>
                    <a:pt x="139" y="184"/>
                  </a:lnTo>
                  <a:lnTo>
                    <a:pt x="133" y="131"/>
                  </a:lnTo>
                  <a:lnTo>
                    <a:pt x="115" y="99"/>
                  </a:lnTo>
                  <a:lnTo>
                    <a:pt x="73" y="85"/>
                  </a:lnTo>
                  <a:lnTo>
                    <a:pt x="0" y="79"/>
                  </a:lnTo>
                  <a:lnTo>
                    <a:pt x="0" y="2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1" name="Freeform 11"/>
            <p:cNvSpPr>
              <a:spLocks noEditPoints="1"/>
            </p:cNvSpPr>
            <p:nvPr/>
          </p:nvSpPr>
          <p:spPr bwMode="auto">
            <a:xfrm>
              <a:off x="6616" y="2597"/>
              <a:ext cx="871" cy="1356"/>
            </a:xfrm>
            <a:custGeom>
              <a:avLst/>
              <a:gdLst/>
              <a:ahLst/>
              <a:cxnLst>
                <a:cxn ang="0">
                  <a:pos x="447" y="533"/>
                </a:cxn>
                <a:cxn ang="0">
                  <a:pos x="333" y="586"/>
                </a:cxn>
                <a:cxn ang="0">
                  <a:pos x="260" y="691"/>
                </a:cxn>
                <a:cxn ang="0">
                  <a:pos x="266" y="1125"/>
                </a:cxn>
                <a:cxn ang="0">
                  <a:pos x="272" y="1172"/>
                </a:cxn>
                <a:cxn ang="0">
                  <a:pos x="290" y="1204"/>
                </a:cxn>
                <a:cxn ang="0">
                  <a:pos x="405" y="1310"/>
                </a:cxn>
                <a:cxn ang="0">
                  <a:pos x="544" y="1310"/>
                </a:cxn>
                <a:cxn ang="0">
                  <a:pos x="647" y="1244"/>
                </a:cxn>
                <a:cxn ang="0">
                  <a:pos x="713" y="1099"/>
                </a:cxn>
                <a:cxn ang="0">
                  <a:pos x="732" y="921"/>
                </a:cxn>
                <a:cxn ang="0">
                  <a:pos x="707" y="717"/>
                </a:cxn>
                <a:cxn ang="0">
                  <a:pos x="629" y="586"/>
                </a:cxn>
                <a:cxn ang="0">
                  <a:pos x="490" y="526"/>
                </a:cxn>
                <a:cxn ang="0">
                  <a:pos x="254" y="605"/>
                </a:cxn>
                <a:cxn ang="0">
                  <a:pos x="308" y="546"/>
                </a:cxn>
                <a:cxn ang="0">
                  <a:pos x="417" y="487"/>
                </a:cxn>
                <a:cxn ang="0">
                  <a:pos x="593" y="493"/>
                </a:cxn>
                <a:cxn ang="0">
                  <a:pos x="756" y="605"/>
                </a:cxn>
                <a:cxn ang="0">
                  <a:pos x="858" y="796"/>
                </a:cxn>
                <a:cxn ang="0">
                  <a:pos x="858" y="1033"/>
                </a:cxn>
                <a:cxn ang="0">
                  <a:pos x="756" y="1231"/>
                </a:cxn>
                <a:cxn ang="0">
                  <a:pos x="580" y="1343"/>
                </a:cxn>
                <a:cxn ang="0">
                  <a:pos x="405" y="1343"/>
                </a:cxn>
                <a:cxn ang="0">
                  <a:pos x="302" y="1283"/>
                </a:cxn>
                <a:cxn ang="0">
                  <a:pos x="248" y="1218"/>
                </a:cxn>
                <a:cxn ang="0">
                  <a:pos x="194" y="1310"/>
                </a:cxn>
                <a:cxn ang="0">
                  <a:pos x="182" y="1336"/>
                </a:cxn>
                <a:cxn ang="0">
                  <a:pos x="139" y="184"/>
                </a:cxn>
                <a:cxn ang="0">
                  <a:pos x="115" y="98"/>
                </a:cxn>
                <a:cxn ang="0">
                  <a:pos x="0" y="79"/>
                </a:cxn>
                <a:cxn ang="0">
                  <a:pos x="254" y="0"/>
                </a:cxn>
              </a:cxnLst>
              <a:rect l="0" t="0" r="r" b="b"/>
              <a:pathLst>
                <a:path w="871" h="1356">
                  <a:moveTo>
                    <a:pt x="490" y="526"/>
                  </a:moveTo>
                  <a:lnTo>
                    <a:pt x="447" y="533"/>
                  </a:lnTo>
                  <a:lnTo>
                    <a:pt x="393" y="546"/>
                  </a:lnTo>
                  <a:lnTo>
                    <a:pt x="333" y="586"/>
                  </a:lnTo>
                  <a:lnTo>
                    <a:pt x="278" y="651"/>
                  </a:lnTo>
                  <a:lnTo>
                    <a:pt x="260" y="691"/>
                  </a:lnTo>
                  <a:lnTo>
                    <a:pt x="260" y="1119"/>
                  </a:lnTo>
                  <a:lnTo>
                    <a:pt x="266" y="1125"/>
                  </a:lnTo>
                  <a:lnTo>
                    <a:pt x="266" y="1165"/>
                  </a:lnTo>
                  <a:lnTo>
                    <a:pt x="272" y="1172"/>
                  </a:lnTo>
                  <a:lnTo>
                    <a:pt x="278" y="1185"/>
                  </a:lnTo>
                  <a:lnTo>
                    <a:pt x="290" y="1204"/>
                  </a:lnTo>
                  <a:lnTo>
                    <a:pt x="339" y="1270"/>
                  </a:lnTo>
                  <a:lnTo>
                    <a:pt x="405" y="1310"/>
                  </a:lnTo>
                  <a:lnTo>
                    <a:pt x="478" y="1323"/>
                  </a:lnTo>
                  <a:lnTo>
                    <a:pt x="544" y="1310"/>
                  </a:lnTo>
                  <a:lnTo>
                    <a:pt x="599" y="1283"/>
                  </a:lnTo>
                  <a:lnTo>
                    <a:pt x="647" y="1244"/>
                  </a:lnTo>
                  <a:lnTo>
                    <a:pt x="677" y="1198"/>
                  </a:lnTo>
                  <a:lnTo>
                    <a:pt x="713" y="1099"/>
                  </a:lnTo>
                  <a:lnTo>
                    <a:pt x="725" y="1007"/>
                  </a:lnTo>
                  <a:lnTo>
                    <a:pt x="732" y="921"/>
                  </a:lnTo>
                  <a:lnTo>
                    <a:pt x="732" y="849"/>
                  </a:lnTo>
                  <a:lnTo>
                    <a:pt x="707" y="717"/>
                  </a:lnTo>
                  <a:lnTo>
                    <a:pt x="677" y="651"/>
                  </a:lnTo>
                  <a:lnTo>
                    <a:pt x="629" y="586"/>
                  </a:lnTo>
                  <a:lnTo>
                    <a:pt x="562" y="539"/>
                  </a:lnTo>
                  <a:lnTo>
                    <a:pt x="490" y="526"/>
                  </a:lnTo>
                  <a:close/>
                  <a:moveTo>
                    <a:pt x="254" y="0"/>
                  </a:moveTo>
                  <a:lnTo>
                    <a:pt x="254" y="605"/>
                  </a:lnTo>
                  <a:lnTo>
                    <a:pt x="272" y="579"/>
                  </a:lnTo>
                  <a:lnTo>
                    <a:pt x="308" y="546"/>
                  </a:lnTo>
                  <a:lnTo>
                    <a:pt x="357" y="513"/>
                  </a:lnTo>
                  <a:lnTo>
                    <a:pt x="417" y="487"/>
                  </a:lnTo>
                  <a:lnTo>
                    <a:pt x="496" y="480"/>
                  </a:lnTo>
                  <a:lnTo>
                    <a:pt x="593" y="493"/>
                  </a:lnTo>
                  <a:lnTo>
                    <a:pt x="683" y="539"/>
                  </a:lnTo>
                  <a:lnTo>
                    <a:pt x="756" y="605"/>
                  </a:lnTo>
                  <a:lnTo>
                    <a:pt x="816" y="691"/>
                  </a:lnTo>
                  <a:lnTo>
                    <a:pt x="858" y="796"/>
                  </a:lnTo>
                  <a:lnTo>
                    <a:pt x="871" y="915"/>
                  </a:lnTo>
                  <a:lnTo>
                    <a:pt x="858" y="1033"/>
                  </a:lnTo>
                  <a:lnTo>
                    <a:pt x="816" y="1139"/>
                  </a:lnTo>
                  <a:lnTo>
                    <a:pt x="756" y="1231"/>
                  </a:lnTo>
                  <a:lnTo>
                    <a:pt x="671" y="1297"/>
                  </a:lnTo>
                  <a:lnTo>
                    <a:pt x="580" y="1343"/>
                  </a:lnTo>
                  <a:lnTo>
                    <a:pt x="478" y="1356"/>
                  </a:lnTo>
                  <a:lnTo>
                    <a:pt x="405" y="1343"/>
                  </a:lnTo>
                  <a:lnTo>
                    <a:pt x="351" y="1323"/>
                  </a:lnTo>
                  <a:lnTo>
                    <a:pt x="302" y="1283"/>
                  </a:lnTo>
                  <a:lnTo>
                    <a:pt x="266" y="1251"/>
                  </a:lnTo>
                  <a:lnTo>
                    <a:pt x="248" y="1218"/>
                  </a:lnTo>
                  <a:lnTo>
                    <a:pt x="218" y="1277"/>
                  </a:lnTo>
                  <a:lnTo>
                    <a:pt x="194" y="1310"/>
                  </a:lnTo>
                  <a:lnTo>
                    <a:pt x="188" y="1330"/>
                  </a:lnTo>
                  <a:lnTo>
                    <a:pt x="182" y="1336"/>
                  </a:lnTo>
                  <a:lnTo>
                    <a:pt x="139" y="1336"/>
                  </a:lnTo>
                  <a:lnTo>
                    <a:pt x="139" y="184"/>
                  </a:lnTo>
                  <a:lnTo>
                    <a:pt x="133" y="131"/>
                  </a:lnTo>
                  <a:lnTo>
                    <a:pt x="115" y="98"/>
                  </a:lnTo>
                  <a:lnTo>
                    <a:pt x="73" y="85"/>
                  </a:lnTo>
                  <a:lnTo>
                    <a:pt x="0" y="79"/>
                  </a:lnTo>
                  <a:lnTo>
                    <a:pt x="0" y="19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2" name="Freeform 12"/>
            <p:cNvSpPr>
              <a:spLocks noEditPoints="1"/>
            </p:cNvSpPr>
            <p:nvPr/>
          </p:nvSpPr>
          <p:spPr bwMode="auto">
            <a:xfrm>
              <a:off x="7680" y="3071"/>
              <a:ext cx="786" cy="888"/>
            </a:xfrm>
            <a:custGeom>
              <a:avLst/>
              <a:gdLst/>
              <a:ahLst/>
              <a:cxnLst>
                <a:cxn ang="0">
                  <a:pos x="393" y="46"/>
                </a:cxn>
                <a:cxn ang="0">
                  <a:pos x="338" y="52"/>
                </a:cxn>
                <a:cxn ang="0">
                  <a:pos x="284" y="79"/>
                </a:cxn>
                <a:cxn ang="0">
                  <a:pos x="236" y="118"/>
                </a:cxn>
                <a:cxn ang="0">
                  <a:pos x="193" y="177"/>
                </a:cxn>
                <a:cxn ang="0">
                  <a:pos x="163" y="263"/>
                </a:cxn>
                <a:cxn ang="0">
                  <a:pos x="151" y="355"/>
                </a:cxn>
                <a:cxn ang="0">
                  <a:pos x="151" y="500"/>
                </a:cxn>
                <a:cxn ang="0">
                  <a:pos x="157" y="566"/>
                </a:cxn>
                <a:cxn ang="0">
                  <a:pos x="169" y="645"/>
                </a:cxn>
                <a:cxn ang="0">
                  <a:pos x="193" y="711"/>
                </a:cxn>
                <a:cxn ang="0">
                  <a:pos x="236" y="770"/>
                </a:cxn>
                <a:cxn ang="0">
                  <a:pos x="284" y="809"/>
                </a:cxn>
                <a:cxn ang="0">
                  <a:pos x="338" y="836"/>
                </a:cxn>
                <a:cxn ang="0">
                  <a:pos x="393" y="842"/>
                </a:cxn>
                <a:cxn ang="0">
                  <a:pos x="399" y="842"/>
                </a:cxn>
                <a:cxn ang="0">
                  <a:pos x="393" y="842"/>
                </a:cxn>
                <a:cxn ang="0">
                  <a:pos x="477" y="823"/>
                </a:cxn>
                <a:cxn ang="0">
                  <a:pos x="550" y="770"/>
                </a:cxn>
                <a:cxn ang="0">
                  <a:pos x="598" y="698"/>
                </a:cxn>
                <a:cxn ang="0">
                  <a:pos x="628" y="612"/>
                </a:cxn>
                <a:cxn ang="0">
                  <a:pos x="640" y="520"/>
                </a:cxn>
                <a:cxn ang="0">
                  <a:pos x="640" y="375"/>
                </a:cxn>
                <a:cxn ang="0">
                  <a:pos x="634" y="309"/>
                </a:cxn>
                <a:cxn ang="0">
                  <a:pos x="622" y="237"/>
                </a:cxn>
                <a:cxn ang="0">
                  <a:pos x="592" y="171"/>
                </a:cxn>
                <a:cxn ang="0">
                  <a:pos x="556" y="118"/>
                </a:cxn>
                <a:cxn ang="0">
                  <a:pos x="508" y="79"/>
                </a:cxn>
                <a:cxn ang="0">
                  <a:pos x="453" y="52"/>
                </a:cxn>
                <a:cxn ang="0">
                  <a:pos x="393" y="46"/>
                </a:cxn>
                <a:cxn ang="0">
                  <a:pos x="393" y="0"/>
                </a:cxn>
                <a:cxn ang="0">
                  <a:pos x="495" y="13"/>
                </a:cxn>
                <a:cxn ang="0">
                  <a:pos x="592" y="59"/>
                </a:cxn>
                <a:cxn ang="0">
                  <a:pos x="671" y="131"/>
                </a:cxn>
                <a:cxn ang="0">
                  <a:pos x="731" y="223"/>
                </a:cxn>
                <a:cxn ang="0">
                  <a:pos x="773" y="335"/>
                </a:cxn>
                <a:cxn ang="0">
                  <a:pos x="786" y="454"/>
                </a:cxn>
                <a:cxn ang="0">
                  <a:pos x="773" y="572"/>
                </a:cxn>
                <a:cxn ang="0">
                  <a:pos x="731" y="678"/>
                </a:cxn>
                <a:cxn ang="0">
                  <a:pos x="671" y="763"/>
                </a:cxn>
                <a:cxn ang="0">
                  <a:pos x="592" y="829"/>
                </a:cxn>
                <a:cxn ang="0">
                  <a:pos x="495" y="875"/>
                </a:cxn>
                <a:cxn ang="0">
                  <a:pos x="393" y="888"/>
                </a:cxn>
                <a:cxn ang="0">
                  <a:pos x="290" y="875"/>
                </a:cxn>
                <a:cxn ang="0">
                  <a:pos x="199" y="829"/>
                </a:cxn>
                <a:cxn ang="0">
                  <a:pos x="121" y="763"/>
                </a:cxn>
                <a:cxn ang="0">
                  <a:pos x="54" y="678"/>
                </a:cxn>
                <a:cxn ang="0">
                  <a:pos x="12" y="572"/>
                </a:cxn>
                <a:cxn ang="0">
                  <a:pos x="0" y="454"/>
                </a:cxn>
                <a:cxn ang="0">
                  <a:pos x="12" y="335"/>
                </a:cxn>
                <a:cxn ang="0">
                  <a:pos x="54" y="230"/>
                </a:cxn>
                <a:cxn ang="0">
                  <a:pos x="115" y="138"/>
                </a:cxn>
                <a:cxn ang="0">
                  <a:pos x="193" y="65"/>
                </a:cxn>
                <a:cxn ang="0">
                  <a:pos x="284" y="19"/>
                </a:cxn>
                <a:cxn ang="0">
                  <a:pos x="393" y="0"/>
                </a:cxn>
              </a:cxnLst>
              <a:rect l="0" t="0" r="r" b="b"/>
              <a:pathLst>
                <a:path w="786" h="888">
                  <a:moveTo>
                    <a:pt x="393" y="46"/>
                  </a:moveTo>
                  <a:lnTo>
                    <a:pt x="338" y="52"/>
                  </a:lnTo>
                  <a:lnTo>
                    <a:pt x="284" y="79"/>
                  </a:lnTo>
                  <a:lnTo>
                    <a:pt x="236" y="118"/>
                  </a:lnTo>
                  <a:lnTo>
                    <a:pt x="193" y="177"/>
                  </a:lnTo>
                  <a:lnTo>
                    <a:pt x="163" y="263"/>
                  </a:lnTo>
                  <a:lnTo>
                    <a:pt x="151" y="355"/>
                  </a:lnTo>
                  <a:lnTo>
                    <a:pt x="151" y="500"/>
                  </a:lnTo>
                  <a:lnTo>
                    <a:pt x="157" y="566"/>
                  </a:lnTo>
                  <a:lnTo>
                    <a:pt x="169" y="645"/>
                  </a:lnTo>
                  <a:lnTo>
                    <a:pt x="193" y="711"/>
                  </a:lnTo>
                  <a:lnTo>
                    <a:pt x="236" y="770"/>
                  </a:lnTo>
                  <a:lnTo>
                    <a:pt x="284" y="809"/>
                  </a:lnTo>
                  <a:lnTo>
                    <a:pt x="338" y="836"/>
                  </a:lnTo>
                  <a:lnTo>
                    <a:pt x="393" y="842"/>
                  </a:lnTo>
                  <a:lnTo>
                    <a:pt x="399" y="842"/>
                  </a:lnTo>
                  <a:lnTo>
                    <a:pt x="393" y="842"/>
                  </a:lnTo>
                  <a:lnTo>
                    <a:pt x="477" y="823"/>
                  </a:lnTo>
                  <a:lnTo>
                    <a:pt x="550" y="770"/>
                  </a:lnTo>
                  <a:lnTo>
                    <a:pt x="598" y="698"/>
                  </a:lnTo>
                  <a:lnTo>
                    <a:pt x="628" y="612"/>
                  </a:lnTo>
                  <a:lnTo>
                    <a:pt x="640" y="520"/>
                  </a:lnTo>
                  <a:lnTo>
                    <a:pt x="640" y="375"/>
                  </a:lnTo>
                  <a:lnTo>
                    <a:pt x="634" y="309"/>
                  </a:lnTo>
                  <a:lnTo>
                    <a:pt x="622" y="237"/>
                  </a:lnTo>
                  <a:lnTo>
                    <a:pt x="592" y="171"/>
                  </a:lnTo>
                  <a:lnTo>
                    <a:pt x="556" y="118"/>
                  </a:lnTo>
                  <a:lnTo>
                    <a:pt x="508" y="79"/>
                  </a:lnTo>
                  <a:lnTo>
                    <a:pt x="453" y="52"/>
                  </a:lnTo>
                  <a:lnTo>
                    <a:pt x="393" y="46"/>
                  </a:lnTo>
                  <a:close/>
                  <a:moveTo>
                    <a:pt x="393" y="0"/>
                  </a:moveTo>
                  <a:lnTo>
                    <a:pt x="495" y="13"/>
                  </a:lnTo>
                  <a:lnTo>
                    <a:pt x="592" y="59"/>
                  </a:lnTo>
                  <a:lnTo>
                    <a:pt x="671" y="131"/>
                  </a:lnTo>
                  <a:lnTo>
                    <a:pt x="731" y="223"/>
                  </a:lnTo>
                  <a:lnTo>
                    <a:pt x="773" y="335"/>
                  </a:lnTo>
                  <a:lnTo>
                    <a:pt x="786" y="454"/>
                  </a:lnTo>
                  <a:lnTo>
                    <a:pt x="773" y="572"/>
                  </a:lnTo>
                  <a:lnTo>
                    <a:pt x="731" y="678"/>
                  </a:lnTo>
                  <a:lnTo>
                    <a:pt x="671" y="763"/>
                  </a:lnTo>
                  <a:lnTo>
                    <a:pt x="592" y="829"/>
                  </a:lnTo>
                  <a:lnTo>
                    <a:pt x="495" y="875"/>
                  </a:lnTo>
                  <a:lnTo>
                    <a:pt x="393" y="888"/>
                  </a:lnTo>
                  <a:lnTo>
                    <a:pt x="290" y="875"/>
                  </a:lnTo>
                  <a:lnTo>
                    <a:pt x="199" y="829"/>
                  </a:lnTo>
                  <a:lnTo>
                    <a:pt x="121" y="763"/>
                  </a:lnTo>
                  <a:lnTo>
                    <a:pt x="54" y="678"/>
                  </a:lnTo>
                  <a:lnTo>
                    <a:pt x="12" y="572"/>
                  </a:lnTo>
                  <a:lnTo>
                    <a:pt x="0" y="454"/>
                  </a:lnTo>
                  <a:lnTo>
                    <a:pt x="12" y="335"/>
                  </a:lnTo>
                  <a:lnTo>
                    <a:pt x="54" y="230"/>
                  </a:lnTo>
                  <a:lnTo>
                    <a:pt x="115" y="138"/>
                  </a:lnTo>
                  <a:lnTo>
                    <a:pt x="193" y="65"/>
                  </a:lnTo>
                  <a:lnTo>
                    <a:pt x="284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3" name="Freeform 13"/>
            <p:cNvSpPr>
              <a:spLocks/>
            </p:cNvSpPr>
            <p:nvPr/>
          </p:nvSpPr>
          <p:spPr bwMode="auto">
            <a:xfrm>
              <a:off x="8574" y="3084"/>
              <a:ext cx="895" cy="875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685"/>
                </a:cxn>
                <a:cxn ang="0">
                  <a:pos x="266" y="731"/>
                </a:cxn>
                <a:cxn ang="0">
                  <a:pos x="284" y="770"/>
                </a:cxn>
                <a:cxn ang="0">
                  <a:pos x="308" y="803"/>
                </a:cxn>
                <a:cxn ang="0">
                  <a:pos x="351" y="823"/>
                </a:cxn>
                <a:cxn ang="0">
                  <a:pos x="417" y="829"/>
                </a:cxn>
                <a:cxn ang="0">
                  <a:pos x="490" y="816"/>
                </a:cxn>
                <a:cxn ang="0">
                  <a:pos x="550" y="777"/>
                </a:cxn>
                <a:cxn ang="0">
                  <a:pos x="599" y="711"/>
                </a:cxn>
                <a:cxn ang="0">
                  <a:pos x="623" y="632"/>
                </a:cxn>
                <a:cxn ang="0">
                  <a:pos x="635" y="533"/>
                </a:cxn>
                <a:cxn ang="0">
                  <a:pos x="635" y="191"/>
                </a:cxn>
                <a:cxn ang="0">
                  <a:pos x="629" y="138"/>
                </a:cxn>
                <a:cxn ang="0">
                  <a:pos x="611" y="105"/>
                </a:cxn>
                <a:cxn ang="0">
                  <a:pos x="568" y="92"/>
                </a:cxn>
                <a:cxn ang="0">
                  <a:pos x="496" y="85"/>
                </a:cxn>
                <a:cxn ang="0">
                  <a:pos x="496" y="26"/>
                </a:cxn>
                <a:cxn ang="0">
                  <a:pos x="756" y="6"/>
                </a:cxn>
                <a:cxn ang="0">
                  <a:pos x="756" y="691"/>
                </a:cxn>
                <a:cxn ang="0">
                  <a:pos x="762" y="744"/>
                </a:cxn>
                <a:cxn ang="0">
                  <a:pos x="780" y="777"/>
                </a:cxn>
                <a:cxn ang="0">
                  <a:pos x="822" y="790"/>
                </a:cxn>
                <a:cxn ang="0">
                  <a:pos x="895" y="796"/>
                </a:cxn>
                <a:cxn ang="0">
                  <a:pos x="895" y="856"/>
                </a:cxn>
                <a:cxn ang="0">
                  <a:pos x="641" y="875"/>
                </a:cxn>
                <a:cxn ang="0">
                  <a:pos x="641" y="704"/>
                </a:cxn>
                <a:cxn ang="0">
                  <a:pos x="599" y="783"/>
                </a:cxn>
                <a:cxn ang="0">
                  <a:pos x="544" y="836"/>
                </a:cxn>
                <a:cxn ang="0">
                  <a:pos x="478" y="862"/>
                </a:cxn>
                <a:cxn ang="0">
                  <a:pos x="411" y="875"/>
                </a:cxn>
                <a:cxn ang="0">
                  <a:pos x="321" y="869"/>
                </a:cxn>
                <a:cxn ang="0">
                  <a:pos x="254" y="843"/>
                </a:cxn>
                <a:cxn ang="0">
                  <a:pos x="206" y="810"/>
                </a:cxn>
                <a:cxn ang="0">
                  <a:pos x="176" y="770"/>
                </a:cxn>
                <a:cxn ang="0">
                  <a:pos x="151" y="717"/>
                </a:cxn>
                <a:cxn ang="0">
                  <a:pos x="145" y="665"/>
                </a:cxn>
                <a:cxn ang="0">
                  <a:pos x="139" y="606"/>
                </a:cxn>
                <a:cxn ang="0">
                  <a:pos x="139" y="171"/>
                </a:cxn>
                <a:cxn ang="0">
                  <a:pos x="133" y="118"/>
                </a:cxn>
                <a:cxn ang="0">
                  <a:pos x="109" y="92"/>
                </a:cxn>
                <a:cxn ang="0">
                  <a:pos x="67" y="79"/>
                </a:cxn>
                <a:cxn ang="0">
                  <a:pos x="0" y="79"/>
                </a:cxn>
                <a:cxn ang="0">
                  <a:pos x="0" y="20"/>
                </a:cxn>
                <a:cxn ang="0">
                  <a:pos x="260" y="0"/>
                </a:cxn>
              </a:cxnLst>
              <a:rect l="0" t="0" r="r" b="b"/>
              <a:pathLst>
                <a:path w="895" h="875">
                  <a:moveTo>
                    <a:pt x="260" y="0"/>
                  </a:moveTo>
                  <a:lnTo>
                    <a:pt x="260" y="685"/>
                  </a:lnTo>
                  <a:lnTo>
                    <a:pt x="266" y="731"/>
                  </a:lnTo>
                  <a:lnTo>
                    <a:pt x="284" y="770"/>
                  </a:lnTo>
                  <a:lnTo>
                    <a:pt x="308" y="803"/>
                  </a:lnTo>
                  <a:lnTo>
                    <a:pt x="351" y="823"/>
                  </a:lnTo>
                  <a:lnTo>
                    <a:pt x="417" y="829"/>
                  </a:lnTo>
                  <a:lnTo>
                    <a:pt x="490" y="816"/>
                  </a:lnTo>
                  <a:lnTo>
                    <a:pt x="550" y="777"/>
                  </a:lnTo>
                  <a:lnTo>
                    <a:pt x="599" y="711"/>
                  </a:lnTo>
                  <a:lnTo>
                    <a:pt x="623" y="632"/>
                  </a:lnTo>
                  <a:lnTo>
                    <a:pt x="635" y="533"/>
                  </a:lnTo>
                  <a:lnTo>
                    <a:pt x="635" y="191"/>
                  </a:lnTo>
                  <a:lnTo>
                    <a:pt x="629" y="138"/>
                  </a:lnTo>
                  <a:lnTo>
                    <a:pt x="611" y="105"/>
                  </a:lnTo>
                  <a:lnTo>
                    <a:pt x="568" y="92"/>
                  </a:lnTo>
                  <a:lnTo>
                    <a:pt x="496" y="85"/>
                  </a:lnTo>
                  <a:lnTo>
                    <a:pt x="496" y="26"/>
                  </a:lnTo>
                  <a:lnTo>
                    <a:pt x="756" y="6"/>
                  </a:lnTo>
                  <a:lnTo>
                    <a:pt x="756" y="691"/>
                  </a:lnTo>
                  <a:lnTo>
                    <a:pt x="762" y="744"/>
                  </a:lnTo>
                  <a:lnTo>
                    <a:pt x="780" y="777"/>
                  </a:lnTo>
                  <a:lnTo>
                    <a:pt x="822" y="790"/>
                  </a:lnTo>
                  <a:lnTo>
                    <a:pt x="895" y="796"/>
                  </a:lnTo>
                  <a:lnTo>
                    <a:pt x="895" y="856"/>
                  </a:lnTo>
                  <a:lnTo>
                    <a:pt x="641" y="875"/>
                  </a:lnTo>
                  <a:lnTo>
                    <a:pt x="641" y="704"/>
                  </a:lnTo>
                  <a:lnTo>
                    <a:pt x="599" y="783"/>
                  </a:lnTo>
                  <a:lnTo>
                    <a:pt x="544" y="836"/>
                  </a:lnTo>
                  <a:lnTo>
                    <a:pt x="478" y="862"/>
                  </a:lnTo>
                  <a:lnTo>
                    <a:pt x="411" y="875"/>
                  </a:lnTo>
                  <a:lnTo>
                    <a:pt x="321" y="869"/>
                  </a:lnTo>
                  <a:lnTo>
                    <a:pt x="254" y="843"/>
                  </a:lnTo>
                  <a:lnTo>
                    <a:pt x="206" y="810"/>
                  </a:lnTo>
                  <a:lnTo>
                    <a:pt x="176" y="770"/>
                  </a:lnTo>
                  <a:lnTo>
                    <a:pt x="151" y="717"/>
                  </a:lnTo>
                  <a:lnTo>
                    <a:pt x="145" y="665"/>
                  </a:lnTo>
                  <a:lnTo>
                    <a:pt x="139" y="606"/>
                  </a:lnTo>
                  <a:lnTo>
                    <a:pt x="139" y="171"/>
                  </a:lnTo>
                  <a:lnTo>
                    <a:pt x="133" y="118"/>
                  </a:lnTo>
                  <a:lnTo>
                    <a:pt x="109" y="92"/>
                  </a:lnTo>
                  <a:lnTo>
                    <a:pt x="67" y="79"/>
                  </a:lnTo>
                  <a:lnTo>
                    <a:pt x="0" y="79"/>
                  </a:lnTo>
                  <a:lnTo>
                    <a:pt x="0" y="2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4" name="Freeform 14"/>
            <p:cNvSpPr>
              <a:spLocks/>
            </p:cNvSpPr>
            <p:nvPr/>
          </p:nvSpPr>
          <p:spPr bwMode="auto">
            <a:xfrm>
              <a:off x="9650" y="3077"/>
              <a:ext cx="894" cy="863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54" y="204"/>
                </a:cxn>
                <a:cxn ang="0">
                  <a:pos x="296" y="125"/>
                </a:cxn>
                <a:cxn ang="0">
                  <a:pos x="357" y="59"/>
                </a:cxn>
                <a:cxn ang="0">
                  <a:pos x="429" y="13"/>
                </a:cxn>
                <a:cxn ang="0">
                  <a:pos x="514" y="0"/>
                </a:cxn>
                <a:cxn ang="0">
                  <a:pos x="580" y="7"/>
                </a:cxn>
                <a:cxn ang="0">
                  <a:pos x="635" y="27"/>
                </a:cxn>
                <a:cxn ang="0">
                  <a:pos x="677" y="46"/>
                </a:cxn>
                <a:cxn ang="0">
                  <a:pos x="701" y="73"/>
                </a:cxn>
                <a:cxn ang="0">
                  <a:pos x="731" y="125"/>
                </a:cxn>
                <a:cxn ang="0">
                  <a:pos x="749" y="185"/>
                </a:cxn>
                <a:cxn ang="0">
                  <a:pos x="755" y="264"/>
                </a:cxn>
                <a:cxn ang="0">
                  <a:pos x="755" y="744"/>
                </a:cxn>
                <a:cxn ang="0">
                  <a:pos x="761" y="777"/>
                </a:cxn>
                <a:cxn ang="0">
                  <a:pos x="792" y="797"/>
                </a:cxn>
                <a:cxn ang="0">
                  <a:pos x="834" y="803"/>
                </a:cxn>
                <a:cxn ang="0">
                  <a:pos x="894" y="803"/>
                </a:cxn>
                <a:cxn ang="0">
                  <a:pos x="894" y="863"/>
                </a:cxn>
                <a:cxn ang="0">
                  <a:pos x="496" y="863"/>
                </a:cxn>
                <a:cxn ang="0">
                  <a:pos x="496" y="803"/>
                </a:cxn>
                <a:cxn ang="0">
                  <a:pos x="568" y="803"/>
                </a:cxn>
                <a:cxn ang="0">
                  <a:pos x="610" y="790"/>
                </a:cxn>
                <a:cxn ang="0">
                  <a:pos x="628" y="771"/>
                </a:cxn>
                <a:cxn ang="0">
                  <a:pos x="635" y="718"/>
                </a:cxn>
                <a:cxn ang="0">
                  <a:pos x="635" y="204"/>
                </a:cxn>
                <a:cxn ang="0">
                  <a:pos x="622" y="145"/>
                </a:cxn>
                <a:cxn ang="0">
                  <a:pos x="598" y="99"/>
                </a:cxn>
                <a:cxn ang="0">
                  <a:pos x="562" y="66"/>
                </a:cxn>
                <a:cxn ang="0">
                  <a:pos x="502" y="53"/>
                </a:cxn>
                <a:cxn ang="0">
                  <a:pos x="441" y="59"/>
                </a:cxn>
                <a:cxn ang="0">
                  <a:pos x="387" y="92"/>
                </a:cxn>
                <a:cxn ang="0">
                  <a:pos x="338" y="132"/>
                </a:cxn>
                <a:cxn ang="0">
                  <a:pos x="296" y="191"/>
                </a:cxn>
                <a:cxn ang="0">
                  <a:pos x="272" y="270"/>
                </a:cxn>
                <a:cxn ang="0">
                  <a:pos x="260" y="362"/>
                </a:cxn>
                <a:cxn ang="0">
                  <a:pos x="260" y="718"/>
                </a:cxn>
                <a:cxn ang="0">
                  <a:pos x="266" y="771"/>
                </a:cxn>
                <a:cxn ang="0">
                  <a:pos x="284" y="790"/>
                </a:cxn>
                <a:cxn ang="0">
                  <a:pos x="326" y="803"/>
                </a:cxn>
                <a:cxn ang="0">
                  <a:pos x="399" y="803"/>
                </a:cxn>
                <a:cxn ang="0">
                  <a:pos x="399" y="863"/>
                </a:cxn>
                <a:cxn ang="0">
                  <a:pos x="0" y="863"/>
                </a:cxn>
                <a:cxn ang="0">
                  <a:pos x="0" y="803"/>
                </a:cxn>
                <a:cxn ang="0">
                  <a:pos x="73" y="803"/>
                </a:cxn>
                <a:cxn ang="0">
                  <a:pos x="115" y="790"/>
                </a:cxn>
                <a:cxn ang="0">
                  <a:pos x="133" y="771"/>
                </a:cxn>
                <a:cxn ang="0">
                  <a:pos x="139" y="718"/>
                </a:cxn>
                <a:cxn ang="0">
                  <a:pos x="139" y="198"/>
                </a:cxn>
                <a:cxn ang="0">
                  <a:pos x="145" y="185"/>
                </a:cxn>
                <a:cxn ang="0">
                  <a:pos x="139" y="132"/>
                </a:cxn>
                <a:cxn ang="0">
                  <a:pos x="121" y="99"/>
                </a:cxn>
                <a:cxn ang="0">
                  <a:pos x="79" y="86"/>
                </a:cxn>
                <a:cxn ang="0">
                  <a:pos x="6" y="79"/>
                </a:cxn>
                <a:cxn ang="0">
                  <a:pos x="6" y="20"/>
                </a:cxn>
                <a:cxn ang="0">
                  <a:pos x="254" y="0"/>
                </a:cxn>
              </a:cxnLst>
              <a:rect l="0" t="0" r="r" b="b"/>
              <a:pathLst>
                <a:path w="894" h="863">
                  <a:moveTo>
                    <a:pt x="254" y="0"/>
                  </a:moveTo>
                  <a:lnTo>
                    <a:pt x="254" y="204"/>
                  </a:lnTo>
                  <a:lnTo>
                    <a:pt x="296" y="125"/>
                  </a:lnTo>
                  <a:lnTo>
                    <a:pt x="357" y="59"/>
                  </a:lnTo>
                  <a:lnTo>
                    <a:pt x="429" y="13"/>
                  </a:lnTo>
                  <a:lnTo>
                    <a:pt x="514" y="0"/>
                  </a:lnTo>
                  <a:lnTo>
                    <a:pt x="580" y="7"/>
                  </a:lnTo>
                  <a:lnTo>
                    <a:pt x="635" y="27"/>
                  </a:lnTo>
                  <a:lnTo>
                    <a:pt x="677" y="46"/>
                  </a:lnTo>
                  <a:lnTo>
                    <a:pt x="701" y="73"/>
                  </a:lnTo>
                  <a:lnTo>
                    <a:pt x="731" y="125"/>
                  </a:lnTo>
                  <a:lnTo>
                    <a:pt x="749" y="185"/>
                  </a:lnTo>
                  <a:lnTo>
                    <a:pt x="755" y="264"/>
                  </a:lnTo>
                  <a:lnTo>
                    <a:pt x="755" y="744"/>
                  </a:lnTo>
                  <a:lnTo>
                    <a:pt x="761" y="777"/>
                  </a:lnTo>
                  <a:lnTo>
                    <a:pt x="792" y="797"/>
                  </a:lnTo>
                  <a:lnTo>
                    <a:pt x="834" y="803"/>
                  </a:lnTo>
                  <a:lnTo>
                    <a:pt x="894" y="803"/>
                  </a:lnTo>
                  <a:lnTo>
                    <a:pt x="894" y="863"/>
                  </a:lnTo>
                  <a:lnTo>
                    <a:pt x="496" y="863"/>
                  </a:lnTo>
                  <a:lnTo>
                    <a:pt x="496" y="803"/>
                  </a:lnTo>
                  <a:lnTo>
                    <a:pt x="568" y="803"/>
                  </a:lnTo>
                  <a:lnTo>
                    <a:pt x="610" y="790"/>
                  </a:lnTo>
                  <a:lnTo>
                    <a:pt x="628" y="771"/>
                  </a:lnTo>
                  <a:lnTo>
                    <a:pt x="635" y="718"/>
                  </a:lnTo>
                  <a:lnTo>
                    <a:pt x="635" y="204"/>
                  </a:lnTo>
                  <a:lnTo>
                    <a:pt x="622" y="145"/>
                  </a:lnTo>
                  <a:lnTo>
                    <a:pt x="598" y="99"/>
                  </a:lnTo>
                  <a:lnTo>
                    <a:pt x="562" y="66"/>
                  </a:lnTo>
                  <a:lnTo>
                    <a:pt x="502" y="53"/>
                  </a:lnTo>
                  <a:lnTo>
                    <a:pt x="441" y="59"/>
                  </a:lnTo>
                  <a:lnTo>
                    <a:pt x="387" y="92"/>
                  </a:lnTo>
                  <a:lnTo>
                    <a:pt x="338" y="132"/>
                  </a:lnTo>
                  <a:lnTo>
                    <a:pt x="296" y="191"/>
                  </a:lnTo>
                  <a:lnTo>
                    <a:pt x="272" y="270"/>
                  </a:lnTo>
                  <a:lnTo>
                    <a:pt x="260" y="362"/>
                  </a:lnTo>
                  <a:lnTo>
                    <a:pt x="260" y="718"/>
                  </a:lnTo>
                  <a:lnTo>
                    <a:pt x="266" y="771"/>
                  </a:lnTo>
                  <a:lnTo>
                    <a:pt x="284" y="790"/>
                  </a:lnTo>
                  <a:lnTo>
                    <a:pt x="326" y="803"/>
                  </a:lnTo>
                  <a:lnTo>
                    <a:pt x="399" y="803"/>
                  </a:lnTo>
                  <a:lnTo>
                    <a:pt x="399" y="863"/>
                  </a:lnTo>
                  <a:lnTo>
                    <a:pt x="0" y="863"/>
                  </a:lnTo>
                  <a:lnTo>
                    <a:pt x="0" y="803"/>
                  </a:lnTo>
                  <a:lnTo>
                    <a:pt x="73" y="803"/>
                  </a:lnTo>
                  <a:lnTo>
                    <a:pt x="115" y="790"/>
                  </a:lnTo>
                  <a:lnTo>
                    <a:pt x="133" y="771"/>
                  </a:lnTo>
                  <a:lnTo>
                    <a:pt x="139" y="718"/>
                  </a:lnTo>
                  <a:lnTo>
                    <a:pt x="139" y="198"/>
                  </a:lnTo>
                  <a:lnTo>
                    <a:pt x="145" y="185"/>
                  </a:lnTo>
                  <a:lnTo>
                    <a:pt x="139" y="132"/>
                  </a:lnTo>
                  <a:lnTo>
                    <a:pt x="121" y="99"/>
                  </a:lnTo>
                  <a:lnTo>
                    <a:pt x="79" y="86"/>
                  </a:lnTo>
                  <a:lnTo>
                    <a:pt x="6" y="79"/>
                  </a:lnTo>
                  <a:lnTo>
                    <a:pt x="6" y="2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5" name="Freeform 15"/>
            <p:cNvSpPr>
              <a:spLocks noEditPoints="1"/>
            </p:cNvSpPr>
            <p:nvPr/>
          </p:nvSpPr>
          <p:spPr bwMode="auto">
            <a:xfrm>
              <a:off x="10544" y="2603"/>
              <a:ext cx="871" cy="1356"/>
            </a:xfrm>
            <a:custGeom>
              <a:avLst/>
              <a:gdLst/>
              <a:ahLst/>
              <a:cxnLst>
                <a:cxn ang="0">
                  <a:pos x="327" y="533"/>
                </a:cxn>
                <a:cxn ang="0">
                  <a:pos x="224" y="599"/>
                </a:cxn>
                <a:cxn ang="0">
                  <a:pos x="158" y="744"/>
                </a:cxn>
                <a:cxn ang="0">
                  <a:pos x="139" y="922"/>
                </a:cxn>
                <a:cxn ang="0">
                  <a:pos x="145" y="1060"/>
                </a:cxn>
                <a:cxn ang="0">
                  <a:pos x="194" y="1192"/>
                </a:cxn>
                <a:cxn ang="0">
                  <a:pos x="309" y="1304"/>
                </a:cxn>
                <a:cxn ang="0">
                  <a:pos x="460" y="1304"/>
                </a:cxn>
                <a:cxn ang="0">
                  <a:pos x="593" y="1179"/>
                </a:cxn>
                <a:cxn ang="0">
                  <a:pos x="605" y="1146"/>
                </a:cxn>
                <a:cxn ang="0">
                  <a:pos x="611" y="711"/>
                </a:cxn>
                <a:cxn ang="0">
                  <a:pos x="605" y="678"/>
                </a:cxn>
                <a:cxn ang="0">
                  <a:pos x="593" y="659"/>
                </a:cxn>
                <a:cxn ang="0">
                  <a:pos x="544" y="580"/>
                </a:cxn>
                <a:cxn ang="0">
                  <a:pos x="442" y="527"/>
                </a:cxn>
                <a:cxn ang="0">
                  <a:pos x="732" y="0"/>
                </a:cxn>
                <a:cxn ang="0">
                  <a:pos x="738" y="1225"/>
                </a:cxn>
                <a:cxn ang="0">
                  <a:pos x="798" y="1271"/>
                </a:cxn>
                <a:cxn ang="0">
                  <a:pos x="871" y="1337"/>
                </a:cxn>
                <a:cxn ang="0">
                  <a:pos x="611" y="1231"/>
                </a:cxn>
                <a:cxn ang="0">
                  <a:pos x="520" y="1317"/>
                </a:cxn>
                <a:cxn ang="0">
                  <a:pos x="375" y="1356"/>
                </a:cxn>
                <a:cxn ang="0">
                  <a:pos x="188" y="1297"/>
                </a:cxn>
                <a:cxn ang="0">
                  <a:pos x="55" y="1146"/>
                </a:cxn>
                <a:cxn ang="0">
                  <a:pos x="0" y="922"/>
                </a:cxn>
                <a:cxn ang="0">
                  <a:pos x="55" y="698"/>
                </a:cxn>
                <a:cxn ang="0">
                  <a:pos x="200" y="540"/>
                </a:cxn>
                <a:cxn ang="0">
                  <a:pos x="393" y="481"/>
                </a:cxn>
                <a:cxn ang="0">
                  <a:pos x="556" y="533"/>
                </a:cxn>
                <a:cxn ang="0">
                  <a:pos x="617" y="185"/>
                </a:cxn>
                <a:cxn ang="0">
                  <a:pos x="593" y="99"/>
                </a:cxn>
                <a:cxn ang="0">
                  <a:pos x="478" y="79"/>
                </a:cxn>
                <a:cxn ang="0">
                  <a:pos x="732" y="0"/>
                </a:cxn>
              </a:cxnLst>
              <a:rect l="0" t="0" r="r" b="b"/>
              <a:pathLst>
                <a:path w="871" h="1356">
                  <a:moveTo>
                    <a:pt x="393" y="520"/>
                  </a:moveTo>
                  <a:lnTo>
                    <a:pt x="327" y="533"/>
                  </a:lnTo>
                  <a:lnTo>
                    <a:pt x="272" y="560"/>
                  </a:lnTo>
                  <a:lnTo>
                    <a:pt x="224" y="599"/>
                  </a:lnTo>
                  <a:lnTo>
                    <a:pt x="194" y="645"/>
                  </a:lnTo>
                  <a:lnTo>
                    <a:pt x="158" y="744"/>
                  </a:lnTo>
                  <a:lnTo>
                    <a:pt x="145" y="836"/>
                  </a:lnTo>
                  <a:lnTo>
                    <a:pt x="139" y="922"/>
                  </a:lnTo>
                  <a:lnTo>
                    <a:pt x="139" y="988"/>
                  </a:lnTo>
                  <a:lnTo>
                    <a:pt x="145" y="1060"/>
                  </a:lnTo>
                  <a:lnTo>
                    <a:pt x="164" y="1126"/>
                  </a:lnTo>
                  <a:lnTo>
                    <a:pt x="194" y="1192"/>
                  </a:lnTo>
                  <a:lnTo>
                    <a:pt x="242" y="1258"/>
                  </a:lnTo>
                  <a:lnTo>
                    <a:pt x="309" y="1304"/>
                  </a:lnTo>
                  <a:lnTo>
                    <a:pt x="381" y="1317"/>
                  </a:lnTo>
                  <a:lnTo>
                    <a:pt x="460" y="1304"/>
                  </a:lnTo>
                  <a:lnTo>
                    <a:pt x="532" y="1258"/>
                  </a:lnTo>
                  <a:lnTo>
                    <a:pt x="593" y="1179"/>
                  </a:lnTo>
                  <a:lnTo>
                    <a:pt x="599" y="1159"/>
                  </a:lnTo>
                  <a:lnTo>
                    <a:pt x="605" y="1146"/>
                  </a:lnTo>
                  <a:lnTo>
                    <a:pt x="611" y="1139"/>
                  </a:lnTo>
                  <a:lnTo>
                    <a:pt x="611" y="711"/>
                  </a:lnTo>
                  <a:lnTo>
                    <a:pt x="605" y="711"/>
                  </a:lnTo>
                  <a:lnTo>
                    <a:pt x="605" y="678"/>
                  </a:lnTo>
                  <a:lnTo>
                    <a:pt x="599" y="672"/>
                  </a:lnTo>
                  <a:lnTo>
                    <a:pt x="593" y="659"/>
                  </a:lnTo>
                  <a:lnTo>
                    <a:pt x="587" y="639"/>
                  </a:lnTo>
                  <a:lnTo>
                    <a:pt x="544" y="580"/>
                  </a:lnTo>
                  <a:lnTo>
                    <a:pt x="490" y="547"/>
                  </a:lnTo>
                  <a:lnTo>
                    <a:pt x="442" y="527"/>
                  </a:lnTo>
                  <a:lnTo>
                    <a:pt x="393" y="520"/>
                  </a:lnTo>
                  <a:close/>
                  <a:moveTo>
                    <a:pt x="732" y="0"/>
                  </a:moveTo>
                  <a:lnTo>
                    <a:pt x="732" y="1172"/>
                  </a:lnTo>
                  <a:lnTo>
                    <a:pt x="738" y="1225"/>
                  </a:lnTo>
                  <a:lnTo>
                    <a:pt x="756" y="1258"/>
                  </a:lnTo>
                  <a:lnTo>
                    <a:pt x="798" y="1271"/>
                  </a:lnTo>
                  <a:lnTo>
                    <a:pt x="871" y="1277"/>
                  </a:lnTo>
                  <a:lnTo>
                    <a:pt x="871" y="1337"/>
                  </a:lnTo>
                  <a:lnTo>
                    <a:pt x="611" y="1356"/>
                  </a:lnTo>
                  <a:lnTo>
                    <a:pt x="611" y="1231"/>
                  </a:lnTo>
                  <a:lnTo>
                    <a:pt x="574" y="1277"/>
                  </a:lnTo>
                  <a:lnTo>
                    <a:pt x="520" y="1317"/>
                  </a:lnTo>
                  <a:lnTo>
                    <a:pt x="454" y="1343"/>
                  </a:lnTo>
                  <a:lnTo>
                    <a:pt x="375" y="1356"/>
                  </a:lnTo>
                  <a:lnTo>
                    <a:pt x="278" y="1343"/>
                  </a:lnTo>
                  <a:lnTo>
                    <a:pt x="188" y="1297"/>
                  </a:lnTo>
                  <a:lnTo>
                    <a:pt x="115" y="1231"/>
                  </a:lnTo>
                  <a:lnTo>
                    <a:pt x="55" y="1146"/>
                  </a:lnTo>
                  <a:lnTo>
                    <a:pt x="12" y="1040"/>
                  </a:lnTo>
                  <a:lnTo>
                    <a:pt x="0" y="922"/>
                  </a:lnTo>
                  <a:lnTo>
                    <a:pt x="12" y="803"/>
                  </a:lnTo>
                  <a:lnTo>
                    <a:pt x="55" y="698"/>
                  </a:lnTo>
                  <a:lnTo>
                    <a:pt x="115" y="606"/>
                  </a:lnTo>
                  <a:lnTo>
                    <a:pt x="200" y="540"/>
                  </a:lnTo>
                  <a:lnTo>
                    <a:pt x="290" y="494"/>
                  </a:lnTo>
                  <a:lnTo>
                    <a:pt x="393" y="481"/>
                  </a:lnTo>
                  <a:lnTo>
                    <a:pt x="484" y="494"/>
                  </a:lnTo>
                  <a:lnTo>
                    <a:pt x="556" y="533"/>
                  </a:lnTo>
                  <a:lnTo>
                    <a:pt x="617" y="599"/>
                  </a:lnTo>
                  <a:lnTo>
                    <a:pt x="617" y="185"/>
                  </a:lnTo>
                  <a:lnTo>
                    <a:pt x="611" y="132"/>
                  </a:lnTo>
                  <a:lnTo>
                    <a:pt x="593" y="99"/>
                  </a:lnTo>
                  <a:lnTo>
                    <a:pt x="550" y="86"/>
                  </a:lnTo>
                  <a:lnTo>
                    <a:pt x="478" y="79"/>
                  </a:lnTo>
                  <a:lnTo>
                    <a:pt x="478" y="20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6" name="Freeform 16"/>
            <p:cNvSpPr>
              <a:spLocks noEditPoints="1"/>
            </p:cNvSpPr>
            <p:nvPr/>
          </p:nvSpPr>
          <p:spPr bwMode="auto">
            <a:xfrm>
              <a:off x="12182" y="3229"/>
              <a:ext cx="1185" cy="454"/>
            </a:xfrm>
            <a:custGeom>
              <a:avLst/>
              <a:gdLst/>
              <a:ahLst/>
              <a:cxnLst>
                <a:cxn ang="0">
                  <a:pos x="30" y="375"/>
                </a:cxn>
                <a:cxn ang="0">
                  <a:pos x="1160" y="375"/>
                </a:cxn>
                <a:cxn ang="0">
                  <a:pos x="1166" y="382"/>
                </a:cxn>
                <a:cxn ang="0">
                  <a:pos x="1179" y="388"/>
                </a:cxn>
                <a:cxn ang="0">
                  <a:pos x="1185" y="401"/>
                </a:cxn>
                <a:cxn ang="0">
                  <a:pos x="1185" y="428"/>
                </a:cxn>
                <a:cxn ang="0">
                  <a:pos x="1179" y="441"/>
                </a:cxn>
                <a:cxn ang="0">
                  <a:pos x="1166" y="447"/>
                </a:cxn>
                <a:cxn ang="0">
                  <a:pos x="1160" y="454"/>
                </a:cxn>
                <a:cxn ang="0">
                  <a:pos x="30" y="454"/>
                </a:cxn>
                <a:cxn ang="0">
                  <a:pos x="24" y="447"/>
                </a:cxn>
                <a:cxn ang="0">
                  <a:pos x="12" y="441"/>
                </a:cxn>
                <a:cxn ang="0">
                  <a:pos x="6" y="428"/>
                </a:cxn>
                <a:cxn ang="0">
                  <a:pos x="6" y="401"/>
                </a:cxn>
                <a:cxn ang="0">
                  <a:pos x="12" y="388"/>
                </a:cxn>
                <a:cxn ang="0">
                  <a:pos x="24" y="382"/>
                </a:cxn>
                <a:cxn ang="0">
                  <a:pos x="30" y="375"/>
                </a:cxn>
                <a:cxn ang="0">
                  <a:pos x="24" y="0"/>
                </a:cxn>
                <a:cxn ang="0">
                  <a:pos x="1160" y="0"/>
                </a:cxn>
                <a:cxn ang="0">
                  <a:pos x="1166" y="6"/>
                </a:cxn>
                <a:cxn ang="0">
                  <a:pos x="1179" y="13"/>
                </a:cxn>
                <a:cxn ang="0">
                  <a:pos x="1185" y="26"/>
                </a:cxn>
                <a:cxn ang="0">
                  <a:pos x="1185" y="52"/>
                </a:cxn>
                <a:cxn ang="0">
                  <a:pos x="1179" y="65"/>
                </a:cxn>
                <a:cxn ang="0">
                  <a:pos x="1166" y="72"/>
                </a:cxn>
                <a:cxn ang="0">
                  <a:pos x="1160" y="79"/>
                </a:cxn>
                <a:cxn ang="0">
                  <a:pos x="24" y="79"/>
                </a:cxn>
                <a:cxn ang="0">
                  <a:pos x="18" y="72"/>
                </a:cxn>
                <a:cxn ang="0">
                  <a:pos x="6" y="65"/>
                </a:cxn>
                <a:cxn ang="0">
                  <a:pos x="0" y="52"/>
                </a:cxn>
                <a:cxn ang="0">
                  <a:pos x="0" y="26"/>
                </a:cxn>
                <a:cxn ang="0">
                  <a:pos x="6" y="13"/>
                </a:cxn>
                <a:cxn ang="0">
                  <a:pos x="18" y="6"/>
                </a:cxn>
                <a:cxn ang="0">
                  <a:pos x="24" y="0"/>
                </a:cxn>
              </a:cxnLst>
              <a:rect l="0" t="0" r="r" b="b"/>
              <a:pathLst>
                <a:path w="1185" h="454">
                  <a:moveTo>
                    <a:pt x="30" y="375"/>
                  </a:moveTo>
                  <a:lnTo>
                    <a:pt x="1160" y="375"/>
                  </a:lnTo>
                  <a:lnTo>
                    <a:pt x="1166" y="382"/>
                  </a:lnTo>
                  <a:lnTo>
                    <a:pt x="1179" y="388"/>
                  </a:lnTo>
                  <a:lnTo>
                    <a:pt x="1185" y="401"/>
                  </a:lnTo>
                  <a:lnTo>
                    <a:pt x="1185" y="428"/>
                  </a:lnTo>
                  <a:lnTo>
                    <a:pt x="1179" y="441"/>
                  </a:lnTo>
                  <a:lnTo>
                    <a:pt x="1166" y="447"/>
                  </a:lnTo>
                  <a:lnTo>
                    <a:pt x="1160" y="454"/>
                  </a:lnTo>
                  <a:lnTo>
                    <a:pt x="30" y="454"/>
                  </a:lnTo>
                  <a:lnTo>
                    <a:pt x="24" y="447"/>
                  </a:lnTo>
                  <a:lnTo>
                    <a:pt x="12" y="441"/>
                  </a:lnTo>
                  <a:lnTo>
                    <a:pt x="6" y="428"/>
                  </a:lnTo>
                  <a:lnTo>
                    <a:pt x="6" y="401"/>
                  </a:lnTo>
                  <a:lnTo>
                    <a:pt x="12" y="388"/>
                  </a:lnTo>
                  <a:lnTo>
                    <a:pt x="24" y="382"/>
                  </a:lnTo>
                  <a:lnTo>
                    <a:pt x="30" y="375"/>
                  </a:lnTo>
                  <a:close/>
                  <a:moveTo>
                    <a:pt x="24" y="0"/>
                  </a:moveTo>
                  <a:lnTo>
                    <a:pt x="1160" y="0"/>
                  </a:lnTo>
                  <a:lnTo>
                    <a:pt x="1166" y="6"/>
                  </a:lnTo>
                  <a:lnTo>
                    <a:pt x="1179" y="13"/>
                  </a:lnTo>
                  <a:lnTo>
                    <a:pt x="1185" y="26"/>
                  </a:lnTo>
                  <a:lnTo>
                    <a:pt x="1185" y="52"/>
                  </a:lnTo>
                  <a:lnTo>
                    <a:pt x="1179" y="65"/>
                  </a:lnTo>
                  <a:lnTo>
                    <a:pt x="1166" y="72"/>
                  </a:lnTo>
                  <a:lnTo>
                    <a:pt x="1160" y="79"/>
                  </a:lnTo>
                  <a:lnTo>
                    <a:pt x="24" y="79"/>
                  </a:lnTo>
                  <a:lnTo>
                    <a:pt x="18" y="72"/>
                  </a:lnTo>
                  <a:lnTo>
                    <a:pt x="6" y="65"/>
                  </a:lnTo>
                  <a:lnTo>
                    <a:pt x="0" y="52"/>
                  </a:lnTo>
                  <a:lnTo>
                    <a:pt x="0" y="26"/>
                  </a:lnTo>
                  <a:lnTo>
                    <a:pt x="6" y="13"/>
                  </a:lnTo>
                  <a:lnTo>
                    <a:pt x="18" y="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7" name="Freeform 17"/>
            <p:cNvSpPr>
              <a:spLocks/>
            </p:cNvSpPr>
            <p:nvPr/>
          </p:nvSpPr>
          <p:spPr bwMode="auto">
            <a:xfrm>
              <a:off x="13959" y="2570"/>
              <a:ext cx="1106" cy="1363"/>
            </a:xfrm>
            <a:custGeom>
              <a:avLst/>
              <a:gdLst/>
              <a:ahLst/>
              <a:cxnLst>
                <a:cxn ang="0">
                  <a:pos x="677" y="13"/>
                </a:cxn>
                <a:cxn ang="0">
                  <a:pos x="894" y="106"/>
                </a:cxn>
                <a:cxn ang="0">
                  <a:pos x="1039" y="270"/>
                </a:cxn>
                <a:cxn ang="0">
                  <a:pos x="1094" y="487"/>
                </a:cxn>
                <a:cxn ang="0">
                  <a:pos x="1045" y="705"/>
                </a:cxn>
                <a:cxn ang="0">
                  <a:pos x="937" y="909"/>
                </a:cxn>
                <a:cxn ang="0">
                  <a:pos x="816" y="1133"/>
                </a:cxn>
                <a:cxn ang="0">
                  <a:pos x="979" y="1238"/>
                </a:cxn>
                <a:cxn ang="0">
                  <a:pos x="1027" y="1212"/>
                </a:cxn>
                <a:cxn ang="0">
                  <a:pos x="1051" y="1126"/>
                </a:cxn>
                <a:cxn ang="0">
                  <a:pos x="1106" y="1054"/>
                </a:cxn>
                <a:cxn ang="0">
                  <a:pos x="749" y="1363"/>
                </a:cxn>
                <a:cxn ang="0">
                  <a:pos x="737" y="1343"/>
                </a:cxn>
                <a:cxn ang="0">
                  <a:pos x="749" y="1218"/>
                </a:cxn>
                <a:cxn ang="0">
                  <a:pos x="822" y="935"/>
                </a:cxn>
                <a:cxn ang="0">
                  <a:pos x="906" y="632"/>
                </a:cxn>
                <a:cxn ang="0">
                  <a:pos x="906" y="369"/>
                </a:cxn>
                <a:cxn ang="0">
                  <a:pos x="834" y="185"/>
                </a:cxn>
                <a:cxn ang="0">
                  <a:pos x="707" y="79"/>
                </a:cxn>
                <a:cxn ang="0">
                  <a:pos x="562" y="46"/>
                </a:cxn>
                <a:cxn ang="0">
                  <a:pos x="417" y="79"/>
                </a:cxn>
                <a:cxn ang="0">
                  <a:pos x="296" y="185"/>
                </a:cxn>
                <a:cxn ang="0">
                  <a:pos x="217" y="362"/>
                </a:cxn>
                <a:cxn ang="0">
                  <a:pos x="217" y="632"/>
                </a:cxn>
                <a:cxn ang="0">
                  <a:pos x="290" y="896"/>
                </a:cxn>
                <a:cxn ang="0">
                  <a:pos x="356" y="1106"/>
                </a:cxn>
                <a:cxn ang="0">
                  <a:pos x="387" y="1324"/>
                </a:cxn>
                <a:cxn ang="0">
                  <a:pos x="374" y="1363"/>
                </a:cxn>
                <a:cxn ang="0">
                  <a:pos x="0" y="1047"/>
                </a:cxn>
                <a:cxn ang="0">
                  <a:pos x="54" y="1120"/>
                </a:cxn>
                <a:cxn ang="0">
                  <a:pos x="78" y="1212"/>
                </a:cxn>
                <a:cxn ang="0">
                  <a:pos x="127" y="1238"/>
                </a:cxn>
                <a:cxn ang="0">
                  <a:pos x="290" y="1133"/>
                </a:cxn>
                <a:cxn ang="0">
                  <a:pos x="169" y="909"/>
                </a:cxn>
                <a:cxn ang="0">
                  <a:pos x="60" y="705"/>
                </a:cxn>
                <a:cxn ang="0">
                  <a:pos x="12" y="487"/>
                </a:cxn>
                <a:cxn ang="0">
                  <a:pos x="84" y="244"/>
                </a:cxn>
                <a:cxn ang="0">
                  <a:pos x="278" y="66"/>
                </a:cxn>
                <a:cxn ang="0">
                  <a:pos x="556" y="0"/>
                </a:cxn>
              </a:cxnLst>
              <a:rect l="0" t="0" r="r" b="b"/>
              <a:pathLst>
                <a:path w="1106" h="1363">
                  <a:moveTo>
                    <a:pt x="556" y="0"/>
                  </a:moveTo>
                  <a:lnTo>
                    <a:pt x="677" y="13"/>
                  </a:lnTo>
                  <a:lnTo>
                    <a:pt x="791" y="46"/>
                  </a:lnTo>
                  <a:lnTo>
                    <a:pt x="894" y="106"/>
                  </a:lnTo>
                  <a:lnTo>
                    <a:pt x="973" y="185"/>
                  </a:lnTo>
                  <a:lnTo>
                    <a:pt x="1039" y="270"/>
                  </a:lnTo>
                  <a:lnTo>
                    <a:pt x="1082" y="376"/>
                  </a:lnTo>
                  <a:lnTo>
                    <a:pt x="1094" y="487"/>
                  </a:lnTo>
                  <a:lnTo>
                    <a:pt x="1082" y="599"/>
                  </a:lnTo>
                  <a:lnTo>
                    <a:pt x="1045" y="705"/>
                  </a:lnTo>
                  <a:lnTo>
                    <a:pt x="997" y="803"/>
                  </a:lnTo>
                  <a:lnTo>
                    <a:pt x="937" y="909"/>
                  </a:lnTo>
                  <a:lnTo>
                    <a:pt x="864" y="1027"/>
                  </a:lnTo>
                  <a:lnTo>
                    <a:pt x="816" y="1133"/>
                  </a:lnTo>
                  <a:lnTo>
                    <a:pt x="779" y="1238"/>
                  </a:lnTo>
                  <a:lnTo>
                    <a:pt x="979" y="1238"/>
                  </a:lnTo>
                  <a:lnTo>
                    <a:pt x="1015" y="1225"/>
                  </a:lnTo>
                  <a:lnTo>
                    <a:pt x="1027" y="1212"/>
                  </a:lnTo>
                  <a:lnTo>
                    <a:pt x="1033" y="1192"/>
                  </a:lnTo>
                  <a:lnTo>
                    <a:pt x="1051" y="1126"/>
                  </a:lnTo>
                  <a:lnTo>
                    <a:pt x="1063" y="1054"/>
                  </a:lnTo>
                  <a:lnTo>
                    <a:pt x="1106" y="1054"/>
                  </a:lnTo>
                  <a:lnTo>
                    <a:pt x="1069" y="1363"/>
                  </a:lnTo>
                  <a:lnTo>
                    <a:pt x="749" y="1363"/>
                  </a:lnTo>
                  <a:lnTo>
                    <a:pt x="743" y="1357"/>
                  </a:lnTo>
                  <a:lnTo>
                    <a:pt x="737" y="1343"/>
                  </a:lnTo>
                  <a:lnTo>
                    <a:pt x="737" y="1324"/>
                  </a:lnTo>
                  <a:lnTo>
                    <a:pt x="749" y="1218"/>
                  </a:lnTo>
                  <a:lnTo>
                    <a:pt x="798" y="1008"/>
                  </a:lnTo>
                  <a:lnTo>
                    <a:pt x="822" y="935"/>
                  </a:lnTo>
                  <a:lnTo>
                    <a:pt x="870" y="784"/>
                  </a:lnTo>
                  <a:lnTo>
                    <a:pt x="906" y="632"/>
                  </a:lnTo>
                  <a:lnTo>
                    <a:pt x="918" y="487"/>
                  </a:lnTo>
                  <a:lnTo>
                    <a:pt x="906" y="369"/>
                  </a:lnTo>
                  <a:lnTo>
                    <a:pt x="876" y="270"/>
                  </a:lnTo>
                  <a:lnTo>
                    <a:pt x="834" y="185"/>
                  </a:lnTo>
                  <a:lnTo>
                    <a:pt x="773" y="125"/>
                  </a:lnTo>
                  <a:lnTo>
                    <a:pt x="707" y="79"/>
                  </a:lnTo>
                  <a:lnTo>
                    <a:pt x="634" y="53"/>
                  </a:lnTo>
                  <a:lnTo>
                    <a:pt x="562" y="46"/>
                  </a:lnTo>
                  <a:lnTo>
                    <a:pt x="489" y="53"/>
                  </a:lnTo>
                  <a:lnTo>
                    <a:pt x="417" y="79"/>
                  </a:lnTo>
                  <a:lnTo>
                    <a:pt x="350" y="125"/>
                  </a:lnTo>
                  <a:lnTo>
                    <a:pt x="296" y="185"/>
                  </a:lnTo>
                  <a:lnTo>
                    <a:pt x="248" y="264"/>
                  </a:lnTo>
                  <a:lnTo>
                    <a:pt x="217" y="362"/>
                  </a:lnTo>
                  <a:lnTo>
                    <a:pt x="205" y="487"/>
                  </a:lnTo>
                  <a:lnTo>
                    <a:pt x="217" y="632"/>
                  </a:lnTo>
                  <a:lnTo>
                    <a:pt x="254" y="771"/>
                  </a:lnTo>
                  <a:lnTo>
                    <a:pt x="290" y="896"/>
                  </a:lnTo>
                  <a:lnTo>
                    <a:pt x="320" y="994"/>
                  </a:lnTo>
                  <a:lnTo>
                    <a:pt x="356" y="1106"/>
                  </a:lnTo>
                  <a:lnTo>
                    <a:pt x="374" y="1218"/>
                  </a:lnTo>
                  <a:lnTo>
                    <a:pt x="387" y="1324"/>
                  </a:lnTo>
                  <a:lnTo>
                    <a:pt x="387" y="1357"/>
                  </a:lnTo>
                  <a:lnTo>
                    <a:pt x="374" y="1363"/>
                  </a:lnTo>
                  <a:lnTo>
                    <a:pt x="60" y="1363"/>
                  </a:lnTo>
                  <a:lnTo>
                    <a:pt x="0" y="1047"/>
                  </a:lnTo>
                  <a:lnTo>
                    <a:pt x="42" y="1047"/>
                  </a:lnTo>
                  <a:lnTo>
                    <a:pt x="54" y="1120"/>
                  </a:lnTo>
                  <a:lnTo>
                    <a:pt x="72" y="1192"/>
                  </a:lnTo>
                  <a:lnTo>
                    <a:pt x="78" y="1212"/>
                  </a:lnTo>
                  <a:lnTo>
                    <a:pt x="97" y="1225"/>
                  </a:lnTo>
                  <a:lnTo>
                    <a:pt x="127" y="1238"/>
                  </a:lnTo>
                  <a:lnTo>
                    <a:pt x="326" y="1238"/>
                  </a:lnTo>
                  <a:lnTo>
                    <a:pt x="290" y="1133"/>
                  </a:lnTo>
                  <a:lnTo>
                    <a:pt x="242" y="1027"/>
                  </a:lnTo>
                  <a:lnTo>
                    <a:pt x="169" y="909"/>
                  </a:lnTo>
                  <a:lnTo>
                    <a:pt x="109" y="803"/>
                  </a:lnTo>
                  <a:lnTo>
                    <a:pt x="60" y="705"/>
                  </a:lnTo>
                  <a:lnTo>
                    <a:pt x="24" y="599"/>
                  </a:lnTo>
                  <a:lnTo>
                    <a:pt x="12" y="487"/>
                  </a:lnTo>
                  <a:lnTo>
                    <a:pt x="30" y="356"/>
                  </a:lnTo>
                  <a:lnTo>
                    <a:pt x="84" y="244"/>
                  </a:lnTo>
                  <a:lnTo>
                    <a:pt x="169" y="145"/>
                  </a:lnTo>
                  <a:lnTo>
                    <a:pt x="278" y="66"/>
                  </a:lnTo>
                  <a:lnTo>
                    <a:pt x="411" y="20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8" name="Freeform 18"/>
            <p:cNvSpPr>
              <a:spLocks/>
            </p:cNvSpPr>
            <p:nvPr/>
          </p:nvSpPr>
          <p:spPr bwMode="auto">
            <a:xfrm>
              <a:off x="15282" y="2491"/>
              <a:ext cx="417" cy="1929"/>
            </a:xfrm>
            <a:custGeom>
              <a:avLst/>
              <a:gdLst/>
              <a:ahLst/>
              <a:cxnLst>
                <a:cxn ang="0">
                  <a:pos x="399" y="0"/>
                </a:cxn>
                <a:cxn ang="0">
                  <a:pos x="411" y="0"/>
                </a:cxn>
                <a:cxn ang="0">
                  <a:pos x="417" y="7"/>
                </a:cxn>
                <a:cxn ang="0">
                  <a:pos x="417" y="27"/>
                </a:cxn>
                <a:cxn ang="0">
                  <a:pos x="393" y="53"/>
                </a:cxn>
                <a:cxn ang="0">
                  <a:pos x="296" y="185"/>
                </a:cxn>
                <a:cxn ang="0">
                  <a:pos x="224" y="323"/>
                </a:cxn>
                <a:cxn ang="0">
                  <a:pos x="169" y="474"/>
                </a:cxn>
                <a:cxn ang="0">
                  <a:pos x="133" y="639"/>
                </a:cxn>
                <a:cxn ang="0">
                  <a:pos x="115" y="803"/>
                </a:cxn>
                <a:cxn ang="0">
                  <a:pos x="109" y="968"/>
                </a:cxn>
                <a:cxn ang="0">
                  <a:pos x="115" y="1120"/>
                </a:cxn>
                <a:cxn ang="0">
                  <a:pos x="133" y="1278"/>
                </a:cxn>
                <a:cxn ang="0">
                  <a:pos x="163" y="1442"/>
                </a:cxn>
                <a:cxn ang="0">
                  <a:pos x="218" y="1594"/>
                </a:cxn>
                <a:cxn ang="0">
                  <a:pos x="290" y="1738"/>
                </a:cxn>
                <a:cxn ang="0">
                  <a:pos x="387" y="1870"/>
                </a:cxn>
                <a:cxn ang="0">
                  <a:pos x="417" y="1903"/>
                </a:cxn>
                <a:cxn ang="0">
                  <a:pos x="417" y="1910"/>
                </a:cxn>
                <a:cxn ang="0">
                  <a:pos x="411" y="1910"/>
                </a:cxn>
                <a:cxn ang="0">
                  <a:pos x="411" y="1923"/>
                </a:cxn>
                <a:cxn ang="0">
                  <a:pos x="405" y="1929"/>
                </a:cxn>
                <a:cxn ang="0">
                  <a:pos x="393" y="1929"/>
                </a:cxn>
                <a:cxn ang="0">
                  <a:pos x="339" y="1890"/>
                </a:cxn>
                <a:cxn ang="0">
                  <a:pos x="290" y="1837"/>
                </a:cxn>
                <a:cxn ang="0">
                  <a:pos x="230" y="1765"/>
                </a:cxn>
                <a:cxn ang="0">
                  <a:pos x="169" y="1679"/>
                </a:cxn>
                <a:cxn ang="0">
                  <a:pos x="115" y="1567"/>
                </a:cxn>
                <a:cxn ang="0">
                  <a:pos x="55" y="1403"/>
                </a:cxn>
                <a:cxn ang="0">
                  <a:pos x="24" y="1238"/>
                </a:cxn>
                <a:cxn ang="0">
                  <a:pos x="6" y="1087"/>
                </a:cxn>
                <a:cxn ang="0">
                  <a:pos x="0" y="955"/>
                </a:cxn>
                <a:cxn ang="0">
                  <a:pos x="6" y="830"/>
                </a:cxn>
                <a:cxn ang="0">
                  <a:pos x="24" y="685"/>
                </a:cxn>
                <a:cxn ang="0">
                  <a:pos x="61" y="534"/>
                </a:cxn>
                <a:cxn ang="0">
                  <a:pos x="115" y="376"/>
                </a:cxn>
                <a:cxn ang="0">
                  <a:pos x="176" y="264"/>
                </a:cxn>
                <a:cxn ang="0">
                  <a:pos x="236" y="171"/>
                </a:cxn>
                <a:cxn ang="0">
                  <a:pos x="290" y="99"/>
                </a:cxn>
                <a:cxn ang="0">
                  <a:pos x="339" y="46"/>
                </a:cxn>
                <a:cxn ang="0">
                  <a:pos x="381" y="13"/>
                </a:cxn>
                <a:cxn ang="0">
                  <a:pos x="399" y="0"/>
                </a:cxn>
              </a:cxnLst>
              <a:rect l="0" t="0" r="r" b="b"/>
              <a:pathLst>
                <a:path w="417" h="1929">
                  <a:moveTo>
                    <a:pt x="399" y="0"/>
                  </a:moveTo>
                  <a:lnTo>
                    <a:pt x="411" y="0"/>
                  </a:lnTo>
                  <a:lnTo>
                    <a:pt x="417" y="7"/>
                  </a:lnTo>
                  <a:lnTo>
                    <a:pt x="417" y="27"/>
                  </a:lnTo>
                  <a:lnTo>
                    <a:pt x="393" y="53"/>
                  </a:lnTo>
                  <a:lnTo>
                    <a:pt x="296" y="185"/>
                  </a:lnTo>
                  <a:lnTo>
                    <a:pt x="224" y="323"/>
                  </a:lnTo>
                  <a:lnTo>
                    <a:pt x="169" y="474"/>
                  </a:lnTo>
                  <a:lnTo>
                    <a:pt x="133" y="639"/>
                  </a:lnTo>
                  <a:lnTo>
                    <a:pt x="115" y="803"/>
                  </a:lnTo>
                  <a:lnTo>
                    <a:pt x="109" y="968"/>
                  </a:lnTo>
                  <a:lnTo>
                    <a:pt x="115" y="1120"/>
                  </a:lnTo>
                  <a:lnTo>
                    <a:pt x="133" y="1278"/>
                  </a:lnTo>
                  <a:lnTo>
                    <a:pt x="163" y="1442"/>
                  </a:lnTo>
                  <a:lnTo>
                    <a:pt x="218" y="1594"/>
                  </a:lnTo>
                  <a:lnTo>
                    <a:pt x="290" y="1738"/>
                  </a:lnTo>
                  <a:lnTo>
                    <a:pt x="387" y="1870"/>
                  </a:lnTo>
                  <a:lnTo>
                    <a:pt x="417" y="1903"/>
                  </a:lnTo>
                  <a:lnTo>
                    <a:pt x="417" y="1910"/>
                  </a:lnTo>
                  <a:lnTo>
                    <a:pt x="411" y="1910"/>
                  </a:lnTo>
                  <a:lnTo>
                    <a:pt x="411" y="1923"/>
                  </a:lnTo>
                  <a:lnTo>
                    <a:pt x="405" y="1929"/>
                  </a:lnTo>
                  <a:lnTo>
                    <a:pt x="393" y="1929"/>
                  </a:lnTo>
                  <a:lnTo>
                    <a:pt x="339" y="1890"/>
                  </a:lnTo>
                  <a:lnTo>
                    <a:pt x="290" y="1837"/>
                  </a:lnTo>
                  <a:lnTo>
                    <a:pt x="230" y="1765"/>
                  </a:lnTo>
                  <a:lnTo>
                    <a:pt x="169" y="1679"/>
                  </a:lnTo>
                  <a:lnTo>
                    <a:pt x="115" y="1567"/>
                  </a:lnTo>
                  <a:lnTo>
                    <a:pt x="55" y="1403"/>
                  </a:lnTo>
                  <a:lnTo>
                    <a:pt x="24" y="1238"/>
                  </a:lnTo>
                  <a:lnTo>
                    <a:pt x="6" y="1087"/>
                  </a:lnTo>
                  <a:lnTo>
                    <a:pt x="0" y="955"/>
                  </a:lnTo>
                  <a:lnTo>
                    <a:pt x="6" y="830"/>
                  </a:lnTo>
                  <a:lnTo>
                    <a:pt x="24" y="685"/>
                  </a:lnTo>
                  <a:lnTo>
                    <a:pt x="61" y="534"/>
                  </a:lnTo>
                  <a:lnTo>
                    <a:pt x="115" y="376"/>
                  </a:lnTo>
                  <a:lnTo>
                    <a:pt x="176" y="264"/>
                  </a:lnTo>
                  <a:lnTo>
                    <a:pt x="236" y="171"/>
                  </a:lnTo>
                  <a:lnTo>
                    <a:pt x="290" y="99"/>
                  </a:lnTo>
                  <a:lnTo>
                    <a:pt x="339" y="46"/>
                  </a:lnTo>
                  <a:lnTo>
                    <a:pt x="381" y="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79" name="Freeform 19"/>
            <p:cNvSpPr>
              <a:spLocks/>
            </p:cNvSpPr>
            <p:nvPr/>
          </p:nvSpPr>
          <p:spPr bwMode="auto">
            <a:xfrm>
              <a:off x="15875" y="3071"/>
              <a:ext cx="960" cy="888"/>
            </a:xfrm>
            <a:custGeom>
              <a:avLst/>
              <a:gdLst/>
              <a:ahLst/>
              <a:cxnLst>
                <a:cxn ang="0">
                  <a:pos x="247" y="13"/>
                </a:cxn>
                <a:cxn ang="0">
                  <a:pos x="332" y="98"/>
                </a:cxn>
                <a:cxn ang="0">
                  <a:pos x="374" y="138"/>
                </a:cxn>
                <a:cxn ang="0">
                  <a:pos x="471" y="46"/>
                </a:cxn>
                <a:cxn ang="0">
                  <a:pos x="628" y="0"/>
                </a:cxn>
                <a:cxn ang="0">
                  <a:pos x="755" y="33"/>
                </a:cxn>
                <a:cxn ang="0">
                  <a:pos x="821" y="131"/>
                </a:cxn>
                <a:cxn ang="0">
                  <a:pos x="827" y="283"/>
                </a:cxn>
                <a:cxn ang="0">
                  <a:pos x="749" y="559"/>
                </a:cxn>
                <a:cxn ang="0">
                  <a:pos x="707" y="704"/>
                </a:cxn>
                <a:cxn ang="0">
                  <a:pos x="694" y="796"/>
                </a:cxn>
                <a:cxn ang="0">
                  <a:pos x="719" y="836"/>
                </a:cxn>
                <a:cxn ang="0">
                  <a:pos x="797" y="816"/>
                </a:cxn>
                <a:cxn ang="0">
                  <a:pos x="888" y="691"/>
                </a:cxn>
                <a:cxn ang="0">
                  <a:pos x="924" y="586"/>
                </a:cxn>
                <a:cxn ang="0">
                  <a:pos x="930" y="566"/>
                </a:cxn>
                <a:cxn ang="0">
                  <a:pos x="960" y="579"/>
                </a:cxn>
                <a:cxn ang="0">
                  <a:pos x="954" y="605"/>
                </a:cxn>
                <a:cxn ang="0">
                  <a:pos x="924" y="711"/>
                </a:cxn>
                <a:cxn ang="0">
                  <a:pos x="852" y="823"/>
                </a:cxn>
                <a:cxn ang="0">
                  <a:pos x="731" y="882"/>
                </a:cxn>
                <a:cxn ang="0">
                  <a:pos x="628" y="836"/>
                </a:cxn>
                <a:cxn ang="0">
                  <a:pos x="586" y="724"/>
                </a:cxn>
                <a:cxn ang="0">
                  <a:pos x="592" y="684"/>
                </a:cxn>
                <a:cxn ang="0">
                  <a:pos x="604" y="638"/>
                </a:cxn>
                <a:cxn ang="0">
                  <a:pos x="646" y="513"/>
                </a:cxn>
                <a:cxn ang="0">
                  <a:pos x="713" y="256"/>
                </a:cxn>
                <a:cxn ang="0">
                  <a:pos x="713" y="138"/>
                </a:cxn>
                <a:cxn ang="0">
                  <a:pos x="670" y="65"/>
                </a:cxn>
                <a:cxn ang="0">
                  <a:pos x="543" y="65"/>
                </a:cxn>
                <a:cxn ang="0">
                  <a:pos x="423" y="151"/>
                </a:cxn>
                <a:cxn ang="0">
                  <a:pos x="350" y="250"/>
                </a:cxn>
                <a:cxn ang="0">
                  <a:pos x="320" y="322"/>
                </a:cxn>
                <a:cxn ang="0">
                  <a:pos x="314" y="368"/>
                </a:cxn>
                <a:cxn ang="0">
                  <a:pos x="278" y="520"/>
                </a:cxn>
                <a:cxn ang="0">
                  <a:pos x="217" y="783"/>
                </a:cxn>
                <a:cxn ang="0">
                  <a:pos x="205" y="836"/>
                </a:cxn>
                <a:cxn ang="0">
                  <a:pos x="169" y="882"/>
                </a:cxn>
                <a:cxn ang="0">
                  <a:pos x="120" y="888"/>
                </a:cxn>
                <a:cxn ang="0">
                  <a:pos x="84" y="856"/>
                </a:cxn>
                <a:cxn ang="0">
                  <a:pos x="90" y="809"/>
                </a:cxn>
                <a:cxn ang="0">
                  <a:pos x="96" y="770"/>
                </a:cxn>
                <a:cxn ang="0">
                  <a:pos x="205" y="289"/>
                </a:cxn>
                <a:cxn ang="0">
                  <a:pos x="229" y="184"/>
                </a:cxn>
                <a:cxn ang="0">
                  <a:pos x="235" y="92"/>
                </a:cxn>
                <a:cxn ang="0">
                  <a:pos x="217" y="52"/>
                </a:cxn>
                <a:cxn ang="0">
                  <a:pos x="181" y="39"/>
                </a:cxn>
                <a:cxn ang="0">
                  <a:pos x="108" y="105"/>
                </a:cxn>
                <a:cxn ang="0">
                  <a:pos x="54" y="270"/>
                </a:cxn>
                <a:cxn ang="0">
                  <a:pos x="42" y="302"/>
                </a:cxn>
                <a:cxn ang="0">
                  <a:pos x="36" y="316"/>
                </a:cxn>
                <a:cxn ang="0">
                  <a:pos x="0" y="302"/>
                </a:cxn>
                <a:cxn ang="0">
                  <a:pos x="6" y="276"/>
                </a:cxn>
                <a:cxn ang="0">
                  <a:pos x="30" y="164"/>
                </a:cxn>
                <a:cxn ang="0">
                  <a:pos x="72" y="79"/>
                </a:cxn>
                <a:cxn ang="0">
                  <a:pos x="132" y="13"/>
                </a:cxn>
              </a:cxnLst>
              <a:rect l="0" t="0" r="r" b="b"/>
              <a:pathLst>
                <a:path w="960" h="888">
                  <a:moveTo>
                    <a:pt x="187" y="0"/>
                  </a:moveTo>
                  <a:lnTo>
                    <a:pt x="247" y="13"/>
                  </a:lnTo>
                  <a:lnTo>
                    <a:pt x="296" y="46"/>
                  </a:lnTo>
                  <a:lnTo>
                    <a:pt x="332" y="98"/>
                  </a:lnTo>
                  <a:lnTo>
                    <a:pt x="350" y="171"/>
                  </a:lnTo>
                  <a:lnTo>
                    <a:pt x="374" y="138"/>
                  </a:lnTo>
                  <a:lnTo>
                    <a:pt x="417" y="92"/>
                  </a:lnTo>
                  <a:lnTo>
                    <a:pt x="471" y="46"/>
                  </a:lnTo>
                  <a:lnTo>
                    <a:pt x="543" y="13"/>
                  </a:lnTo>
                  <a:lnTo>
                    <a:pt x="628" y="0"/>
                  </a:lnTo>
                  <a:lnTo>
                    <a:pt x="701" y="6"/>
                  </a:lnTo>
                  <a:lnTo>
                    <a:pt x="755" y="33"/>
                  </a:lnTo>
                  <a:lnTo>
                    <a:pt x="797" y="72"/>
                  </a:lnTo>
                  <a:lnTo>
                    <a:pt x="821" y="131"/>
                  </a:lnTo>
                  <a:lnTo>
                    <a:pt x="833" y="204"/>
                  </a:lnTo>
                  <a:lnTo>
                    <a:pt x="827" y="283"/>
                  </a:lnTo>
                  <a:lnTo>
                    <a:pt x="779" y="467"/>
                  </a:lnTo>
                  <a:lnTo>
                    <a:pt x="749" y="559"/>
                  </a:lnTo>
                  <a:lnTo>
                    <a:pt x="725" y="632"/>
                  </a:lnTo>
                  <a:lnTo>
                    <a:pt x="707" y="704"/>
                  </a:lnTo>
                  <a:lnTo>
                    <a:pt x="694" y="770"/>
                  </a:lnTo>
                  <a:lnTo>
                    <a:pt x="694" y="796"/>
                  </a:lnTo>
                  <a:lnTo>
                    <a:pt x="701" y="816"/>
                  </a:lnTo>
                  <a:lnTo>
                    <a:pt x="719" y="836"/>
                  </a:lnTo>
                  <a:lnTo>
                    <a:pt x="737" y="836"/>
                  </a:lnTo>
                  <a:lnTo>
                    <a:pt x="797" y="816"/>
                  </a:lnTo>
                  <a:lnTo>
                    <a:pt x="846" y="770"/>
                  </a:lnTo>
                  <a:lnTo>
                    <a:pt x="888" y="691"/>
                  </a:lnTo>
                  <a:lnTo>
                    <a:pt x="918" y="599"/>
                  </a:lnTo>
                  <a:lnTo>
                    <a:pt x="924" y="586"/>
                  </a:lnTo>
                  <a:lnTo>
                    <a:pt x="924" y="572"/>
                  </a:lnTo>
                  <a:lnTo>
                    <a:pt x="930" y="566"/>
                  </a:lnTo>
                  <a:lnTo>
                    <a:pt x="948" y="566"/>
                  </a:lnTo>
                  <a:lnTo>
                    <a:pt x="960" y="579"/>
                  </a:lnTo>
                  <a:lnTo>
                    <a:pt x="960" y="586"/>
                  </a:lnTo>
                  <a:lnTo>
                    <a:pt x="954" y="605"/>
                  </a:lnTo>
                  <a:lnTo>
                    <a:pt x="942" y="651"/>
                  </a:lnTo>
                  <a:lnTo>
                    <a:pt x="924" y="711"/>
                  </a:lnTo>
                  <a:lnTo>
                    <a:pt x="894" y="770"/>
                  </a:lnTo>
                  <a:lnTo>
                    <a:pt x="852" y="823"/>
                  </a:lnTo>
                  <a:lnTo>
                    <a:pt x="797" y="869"/>
                  </a:lnTo>
                  <a:lnTo>
                    <a:pt x="731" y="882"/>
                  </a:lnTo>
                  <a:lnTo>
                    <a:pt x="670" y="869"/>
                  </a:lnTo>
                  <a:lnTo>
                    <a:pt x="628" y="836"/>
                  </a:lnTo>
                  <a:lnTo>
                    <a:pt x="598" y="790"/>
                  </a:lnTo>
                  <a:lnTo>
                    <a:pt x="586" y="724"/>
                  </a:lnTo>
                  <a:lnTo>
                    <a:pt x="586" y="698"/>
                  </a:lnTo>
                  <a:lnTo>
                    <a:pt x="592" y="684"/>
                  </a:lnTo>
                  <a:lnTo>
                    <a:pt x="598" y="665"/>
                  </a:lnTo>
                  <a:lnTo>
                    <a:pt x="604" y="638"/>
                  </a:lnTo>
                  <a:lnTo>
                    <a:pt x="622" y="586"/>
                  </a:lnTo>
                  <a:lnTo>
                    <a:pt x="646" y="513"/>
                  </a:lnTo>
                  <a:lnTo>
                    <a:pt x="694" y="342"/>
                  </a:lnTo>
                  <a:lnTo>
                    <a:pt x="713" y="256"/>
                  </a:lnTo>
                  <a:lnTo>
                    <a:pt x="719" y="191"/>
                  </a:lnTo>
                  <a:lnTo>
                    <a:pt x="713" y="138"/>
                  </a:lnTo>
                  <a:lnTo>
                    <a:pt x="701" y="98"/>
                  </a:lnTo>
                  <a:lnTo>
                    <a:pt x="670" y="65"/>
                  </a:lnTo>
                  <a:lnTo>
                    <a:pt x="622" y="52"/>
                  </a:lnTo>
                  <a:lnTo>
                    <a:pt x="543" y="65"/>
                  </a:lnTo>
                  <a:lnTo>
                    <a:pt x="477" y="98"/>
                  </a:lnTo>
                  <a:lnTo>
                    <a:pt x="423" y="151"/>
                  </a:lnTo>
                  <a:lnTo>
                    <a:pt x="380" y="204"/>
                  </a:lnTo>
                  <a:lnTo>
                    <a:pt x="350" y="250"/>
                  </a:lnTo>
                  <a:lnTo>
                    <a:pt x="326" y="302"/>
                  </a:lnTo>
                  <a:lnTo>
                    <a:pt x="320" y="322"/>
                  </a:lnTo>
                  <a:lnTo>
                    <a:pt x="320" y="342"/>
                  </a:lnTo>
                  <a:lnTo>
                    <a:pt x="314" y="368"/>
                  </a:lnTo>
                  <a:lnTo>
                    <a:pt x="308" y="388"/>
                  </a:lnTo>
                  <a:lnTo>
                    <a:pt x="278" y="520"/>
                  </a:lnTo>
                  <a:lnTo>
                    <a:pt x="241" y="691"/>
                  </a:lnTo>
                  <a:lnTo>
                    <a:pt x="217" y="783"/>
                  </a:lnTo>
                  <a:lnTo>
                    <a:pt x="211" y="816"/>
                  </a:lnTo>
                  <a:lnTo>
                    <a:pt x="205" y="836"/>
                  </a:lnTo>
                  <a:lnTo>
                    <a:pt x="193" y="856"/>
                  </a:lnTo>
                  <a:lnTo>
                    <a:pt x="169" y="882"/>
                  </a:lnTo>
                  <a:lnTo>
                    <a:pt x="151" y="888"/>
                  </a:lnTo>
                  <a:lnTo>
                    <a:pt x="120" y="888"/>
                  </a:lnTo>
                  <a:lnTo>
                    <a:pt x="108" y="882"/>
                  </a:lnTo>
                  <a:lnTo>
                    <a:pt x="84" y="856"/>
                  </a:lnTo>
                  <a:lnTo>
                    <a:pt x="84" y="823"/>
                  </a:lnTo>
                  <a:lnTo>
                    <a:pt x="90" y="809"/>
                  </a:lnTo>
                  <a:lnTo>
                    <a:pt x="96" y="790"/>
                  </a:lnTo>
                  <a:lnTo>
                    <a:pt x="96" y="770"/>
                  </a:lnTo>
                  <a:lnTo>
                    <a:pt x="102" y="750"/>
                  </a:lnTo>
                  <a:lnTo>
                    <a:pt x="205" y="289"/>
                  </a:lnTo>
                  <a:lnTo>
                    <a:pt x="217" y="223"/>
                  </a:lnTo>
                  <a:lnTo>
                    <a:pt x="229" y="184"/>
                  </a:lnTo>
                  <a:lnTo>
                    <a:pt x="235" y="151"/>
                  </a:lnTo>
                  <a:lnTo>
                    <a:pt x="235" y="92"/>
                  </a:lnTo>
                  <a:lnTo>
                    <a:pt x="229" y="72"/>
                  </a:lnTo>
                  <a:lnTo>
                    <a:pt x="217" y="52"/>
                  </a:lnTo>
                  <a:lnTo>
                    <a:pt x="199" y="39"/>
                  </a:lnTo>
                  <a:lnTo>
                    <a:pt x="181" y="39"/>
                  </a:lnTo>
                  <a:lnTo>
                    <a:pt x="139" y="59"/>
                  </a:lnTo>
                  <a:lnTo>
                    <a:pt x="108" y="105"/>
                  </a:lnTo>
                  <a:lnTo>
                    <a:pt x="78" y="177"/>
                  </a:lnTo>
                  <a:lnTo>
                    <a:pt x="54" y="270"/>
                  </a:lnTo>
                  <a:lnTo>
                    <a:pt x="48" y="289"/>
                  </a:lnTo>
                  <a:lnTo>
                    <a:pt x="42" y="302"/>
                  </a:lnTo>
                  <a:lnTo>
                    <a:pt x="42" y="309"/>
                  </a:lnTo>
                  <a:lnTo>
                    <a:pt x="36" y="316"/>
                  </a:lnTo>
                  <a:lnTo>
                    <a:pt x="12" y="316"/>
                  </a:lnTo>
                  <a:lnTo>
                    <a:pt x="0" y="302"/>
                  </a:lnTo>
                  <a:lnTo>
                    <a:pt x="0" y="296"/>
                  </a:lnTo>
                  <a:lnTo>
                    <a:pt x="6" y="276"/>
                  </a:lnTo>
                  <a:lnTo>
                    <a:pt x="18" y="223"/>
                  </a:lnTo>
                  <a:lnTo>
                    <a:pt x="30" y="164"/>
                  </a:lnTo>
                  <a:lnTo>
                    <a:pt x="54" y="112"/>
                  </a:lnTo>
                  <a:lnTo>
                    <a:pt x="72" y="79"/>
                  </a:lnTo>
                  <a:lnTo>
                    <a:pt x="96" y="39"/>
                  </a:lnTo>
                  <a:lnTo>
                    <a:pt x="132" y="1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80" name="Freeform 20"/>
            <p:cNvSpPr>
              <a:spLocks/>
            </p:cNvSpPr>
            <p:nvPr/>
          </p:nvSpPr>
          <p:spPr bwMode="auto">
            <a:xfrm>
              <a:off x="17307" y="2597"/>
              <a:ext cx="393" cy="1336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54" y="1191"/>
                </a:cxn>
                <a:cxn ang="0">
                  <a:pos x="260" y="1244"/>
                </a:cxn>
                <a:cxn ang="0">
                  <a:pos x="278" y="1264"/>
                </a:cxn>
                <a:cxn ang="0">
                  <a:pos x="320" y="1277"/>
                </a:cxn>
                <a:cxn ang="0">
                  <a:pos x="393" y="1277"/>
                </a:cxn>
                <a:cxn ang="0">
                  <a:pos x="393" y="1336"/>
                </a:cxn>
                <a:cxn ang="0">
                  <a:pos x="0" y="1336"/>
                </a:cxn>
                <a:cxn ang="0">
                  <a:pos x="0" y="1277"/>
                </a:cxn>
                <a:cxn ang="0">
                  <a:pos x="72" y="1277"/>
                </a:cxn>
                <a:cxn ang="0">
                  <a:pos x="115" y="1264"/>
                </a:cxn>
                <a:cxn ang="0">
                  <a:pos x="133" y="1244"/>
                </a:cxn>
                <a:cxn ang="0">
                  <a:pos x="139" y="1191"/>
                </a:cxn>
                <a:cxn ang="0">
                  <a:pos x="139" y="184"/>
                </a:cxn>
                <a:cxn ang="0">
                  <a:pos x="133" y="131"/>
                </a:cxn>
                <a:cxn ang="0">
                  <a:pos x="115" y="98"/>
                </a:cxn>
                <a:cxn ang="0">
                  <a:pos x="72" y="85"/>
                </a:cxn>
                <a:cxn ang="0">
                  <a:pos x="0" y="79"/>
                </a:cxn>
                <a:cxn ang="0">
                  <a:pos x="0" y="19"/>
                </a:cxn>
                <a:cxn ang="0">
                  <a:pos x="254" y="0"/>
                </a:cxn>
              </a:cxnLst>
              <a:rect l="0" t="0" r="r" b="b"/>
              <a:pathLst>
                <a:path w="393" h="1336">
                  <a:moveTo>
                    <a:pt x="254" y="0"/>
                  </a:moveTo>
                  <a:lnTo>
                    <a:pt x="254" y="1191"/>
                  </a:lnTo>
                  <a:lnTo>
                    <a:pt x="260" y="1244"/>
                  </a:lnTo>
                  <a:lnTo>
                    <a:pt x="278" y="1264"/>
                  </a:lnTo>
                  <a:lnTo>
                    <a:pt x="320" y="1277"/>
                  </a:lnTo>
                  <a:lnTo>
                    <a:pt x="393" y="1277"/>
                  </a:lnTo>
                  <a:lnTo>
                    <a:pt x="393" y="1336"/>
                  </a:lnTo>
                  <a:lnTo>
                    <a:pt x="0" y="1336"/>
                  </a:lnTo>
                  <a:lnTo>
                    <a:pt x="0" y="1277"/>
                  </a:lnTo>
                  <a:lnTo>
                    <a:pt x="72" y="1277"/>
                  </a:lnTo>
                  <a:lnTo>
                    <a:pt x="115" y="1264"/>
                  </a:lnTo>
                  <a:lnTo>
                    <a:pt x="133" y="1244"/>
                  </a:lnTo>
                  <a:lnTo>
                    <a:pt x="139" y="1191"/>
                  </a:lnTo>
                  <a:lnTo>
                    <a:pt x="139" y="184"/>
                  </a:lnTo>
                  <a:lnTo>
                    <a:pt x="133" y="131"/>
                  </a:lnTo>
                  <a:lnTo>
                    <a:pt x="115" y="98"/>
                  </a:lnTo>
                  <a:lnTo>
                    <a:pt x="72" y="85"/>
                  </a:lnTo>
                  <a:lnTo>
                    <a:pt x="0" y="79"/>
                  </a:lnTo>
                  <a:lnTo>
                    <a:pt x="0" y="19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81" name="Freeform 21"/>
            <p:cNvSpPr>
              <a:spLocks noEditPoints="1"/>
            </p:cNvSpPr>
            <p:nvPr/>
          </p:nvSpPr>
          <p:spPr bwMode="auto">
            <a:xfrm>
              <a:off x="17833" y="3071"/>
              <a:ext cx="785" cy="888"/>
            </a:xfrm>
            <a:custGeom>
              <a:avLst/>
              <a:gdLst/>
              <a:ahLst/>
              <a:cxnLst>
                <a:cxn ang="0">
                  <a:pos x="386" y="46"/>
                </a:cxn>
                <a:cxn ang="0">
                  <a:pos x="332" y="52"/>
                </a:cxn>
                <a:cxn ang="0">
                  <a:pos x="278" y="79"/>
                </a:cxn>
                <a:cxn ang="0">
                  <a:pos x="229" y="118"/>
                </a:cxn>
                <a:cxn ang="0">
                  <a:pos x="187" y="177"/>
                </a:cxn>
                <a:cxn ang="0">
                  <a:pos x="157" y="263"/>
                </a:cxn>
                <a:cxn ang="0">
                  <a:pos x="145" y="355"/>
                </a:cxn>
                <a:cxn ang="0">
                  <a:pos x="145" y="500"/>
                </a:cxn>
                <a:cxn ang="0">
                  <a:pos x="151" y="566"/>
                </a:cxn>
                <a:cxn ang="0">
                  <a:pos x="163" y="645"/>
                </a:cxn>
                <a:cxn ang="0">
                  <a:pos x="187" y="711"/>
                </a:cxn>
                <a:cxn ang="0">
                  <a:pos x="229" y="770"/>
                </a:cxn>
                <a:cxn ang="0">
                  <a:pos x="278" y="809"/>
                </a:cxn>
                <a:cxn ang="0">
                  <a:pos x="332" y="836"/>
                </a:cxn>
                <a:cxn ang="0">
                  <a:pos x="386" y="842"/>
                </a:cxn>
                <a:cxn ang="0">
                  <a:pos x="392" y="842"/>
                </a:cxn>
                <a:cxn ang="0">
                  <a:pos x="386" y="842"/>
                </a:cxn>
                <a:cxn ang="0">
                  <a:pos x="471" y="823"/>
                </a:cxn>
                <a:cxn ang="0">
                  <a:pos x="543" y="770"/>
                </a:cxn>
                <a:cxn ang="0">
                  <a:pos x="592" y="698"/>
                </a:cxn>
                <a:cxn ang="0">
                  <a:pos x="622" y="612"/>
                </a:cxn>
                <a:cxn ang="0">
                  <a:pos x="634" y="520"/>
                </a:cxn>
                <a:cxn ang="0">
                  <a:pos x="634" y="375"/>
                </a:cxn>
                <a:cxn ang="0">
                  <a:pos x="628" y="309"/>
                </a:cxn>
                <a:cxn ang="0">
                  <a:pos x="616" y="237"/>
                </a:cxn>
                <a:cxn ang="0">
                  <a:pos x="586" y="171"/>
                </a:cxn>
                <a:cxn ang="0">
                  <a:pos x="549" y="118"/>
                </a:cxn>
                <a:cxn ang="0">
                  <a:pos x="501" y="79"/>
                </a:cxn>
                <a:cxn ang="0">
                  <a:pos x="447" y="52"/>
                </a:cxn>
                <a:cxn ang="0">
                  <a:pos x="386" y="46"/>
                </a:cxn>
                <a:cxn ang="0">
                  <a:pos x="392" y="0"/>
                </a:cxn>
                <a:cxn ang="0">
                  <a:pos x="495" y="13"/>
                </a:cxn>
                <a:cxn ang="0">
                  <a:pos x="592" y="59"/>
                </a:cxn>
                <a:cxn ang="0">
                  <a:pos x="670" y="131"/>
                </a:cxn>
                <a:cxn ang="0">
                  <a:pos x="731" y="223"/>
                </a:cxn>
                <a:cxn ang="0">
                  <a:pos x="773" y="335"/>
                </a:cxn>
                <a:cxn ang="0">
                  <a:pos x="785" y="454"/>
                </a:cxn>
                <a:cxn ang="0">
                  <a:pos x="773" y="572"/>
                </a:cxn>
                <a:cxn ang="0">
                  <a:pos x="731" y="678"/>
                </a:cxn>
                <a:cxn ang="0">
                  <a:pos x="670" y="763"/>
                </a:cxn>
                <a:cxn ang="0">
                  <a:pos x="592" y="829"/>
                </a:cxn>
                <a:cxn ang="0">
                  <a:pos x="495" y="875"/>
                </a:cxn>
                <a:cxn ang="0">
                  <a:pos x="392" y="888"/>
                </a:cxn>
                <a:cxn ang="0">
                  <a:pos x="290" y="875"/>
                </a:cxn>
                <a:cxn ang="0">
                  <a:pos x="199" y="829"/>
                </a:cxn>
                <a:cxn ang="0">
                  <a:pos x="120" y="763"/>
                </a:cxn>
                <a:cxn ang="0">
                  <a:pos x="54" y="678"/>
                </a:cxn>
                <a:cxn ang="0">
                  <a:pos x="12" y="572"/>
                </a:cxn>
                <a:cxn ang="0">
                  <a:pos x="0" y="454"/>
                </a:cxn>
                <a:cxn ang="0">
                  <a:pos x="12" y="335"/>
                </a:cxn>
                <a:cxn ang="0">
                  <a:pos x="54" y="230"/>
                </a:cxn>
                <a:cxn ang="0">
                  <a:pos x="114" y="138"/>
                </a:cxn>
                <a:cxn ang="0">
                  <a:pos x="193" y="65"/>
                </a:cxn>
                <a:cxn ang="0">
                  <a:pos x="284" y="19"/>
                </a:cxn>
                <a:cxn ang="0">
                  <a:pos x="392" y="0"/>
                </a:cxn>
              </a:cxnLst>
              <a:rect l="0" t="0" r="r" b="b"/>
              <a:pathLst>
                <a:path w="785" h="888">
                  <a:moveTo>
                    <a:pt x="386" y="46"/>
                  </a:moveTo>
                  <a:lnTo>
                    <a:pt x="332" y="52"/>
                  </a:lnTo>
                  <a:lnTo>
                    <a:pt x="278" y="79"/>
                  </a:lnTo>
                  <a:lnTo>
                    <a:pt x="229" y="118"/>
                  </a:lnTo>
                  <a:lnTo>
                    <a:pt x="187" y="177"/>
                  </a:lnTo>
                  <a:lnTo>
                    <a:pt x="157" y="263"/>
                  </a:lnTo>
                  <a:lnTo>
                    <a:pt x="145" y="355"/>
                  </a:lnTo>
                  <a:lnTo>
                    <a:pt x="145" y="500"/>
                  </a:lnTo>
                  <a:lnTo>
                    <a:pt x="151" y="566"/>
                  </a:lnTo>
                  <a:lnTo>
                    <a:pt x="163" y="645"/>
                  </a:lnTo>
                  <a:lnTo>
                    <a:pt x="187" y="711"/>
                  </a:lnTo>
                  <a:lnTo>
                    <a:pt x="229" y="770"/>
                  </a:lnTo>
                  <a:lnTo>
                    <a:pt x="278" y="809"/>
                  </a:lnTo>
                  <a:lnTo>
                    <a:pt x="332" y="836"/>
                  </a:lnTo>
                  <a:lnTo>
                    <a:pt x="386" y="842"/>
                  </a:lnTo>
                  <a:lnTo>
                    <a:pt x="392" y="842"/>
                  </a:lnTo>
                  <a:lnTo>
                    <a:pt x="386" y="842"/>
                  </a:lnTo>
                  <a:lnTo>
                    <a:pt x="471" y="823"/>
                  </a:lnTo>
                  <a:lnTo>
                    <a:pt x="543" y="770"/>
                  </a:lnTo>
                  <a:lnTo>
                    <a:pt x="592" y="698"/>
                  </a:lnTo>
                  <a:lnTo>
                    <a:pt x="622" y="612"/>
                  </a:lnTo>
                  <a:lnTo>
                    <a:pt x="634" y="520"/>
                  </a:lnTo>
                  <a:lnTo>
                    <a:pt x="634" y="375"/>
                  </a:lnTo>
                  <a:lnTo>
                    <a:pt x="628" y="309"/>
                  </a:lnTo>
                  <a:lnTo>
                    <a:pt x="616" y="237"/>
                  </a:lnTo>
                  <a:lnTo>
                    <a:pt x="586" y="171"/>
                  </a:lnTo>
                  <a:lnTo>
                    <a:pt x="549" y="118"/>
                  </a:lnTo>
                  <a:lnTo>
                    <a:pt x="501" y="79"/>
                  </a:lnTo>
                  <a:lnTo>
                    <a:pt x="447" y="52"/>
                  </a:lnTo>
                  <a:lnTo>
                    <a:pt x="386" y="46"/>
                  </a:lnTo>
                  <a:close/>
                  <a:moveTo>
                    <a:pt x="392" y="0"/>
                  </a:moveTo>
                  <a:lnTo>
                    <a:pt x="495" y="13"/>
                  </a:lnTo>
                  <a:lnTo>
                    <a:pt x="592" y="59"/>
                  </a:lnTo>
                  <a:lnTo>
                    <a:pt x="670" y="131"/>
                  </a:lnTo>
                  <a:lnTo>
                    <a:pt x="731" y="223"/>
                  </a:lnTo>
                  <a:lnTo>
                    <a:pt x="773" y="335"/>
                  </a:lnTo>
                  <a:lnTo>
                    <a:pt x="785" y="454"/>
                  </a:lnTo>
                  <a:lnTo>
                    <a:pt x="773" y="572"/>
                  </a:lnTo>
                  <a:lnTo>
                    <a:pt x="731" y="678"/>
                  </a:lnTo>
                  <a:lnTo>
                    <a:pt x="670" y="763"/>
                  </a:lnTo>
                  <a:lnTo>
                    <a:pt x="592" y="829"/>
                  </a:lnTo>
                  <a:lnTo>
                    <a:pt x="495" y="875"/>
                  </a:lnTo>
                  <a:lnTo>
                    <a:pt x="392" y="888"/>
                  </a:lnTo>
                  <a:lnTo>
                    <a:pt x="290" y="875"/>
                  </a:lnTo>
                  <a:lnTo>
                    <a:pt x="199" y="829"/>
                  </a:lnTo>
                  <a:lnTo>
                    <a:pt x="120" y="763"/>
                  </a:lnTo>
                  <a:lnTo>
                    <a:pt x="54" y="678"/>
                  </a:lnTo>
                  <a:lnTo>
                    <a:pt x="12" y="572"/>
                  </a:lnTo>
                  <a:lnTo>
                    <a:pt x="0" y="454"/>
                  </a:lnTo>
                  <a:lnTo>
                    <a:pt x="12" y="335"/>
                  </a:lnTo>
                  <a:lnTo>
                    <a:pt x="54" y="230"/>
                  </a:lnTo>
                  <a:lnTo>
                    <a:pt x="114" y="138"/>
                  </a:lnTo>
                  <a:lnTo>
                    <a:pt x="193" y="65"/>
                  </a:lnTo>
                  <a:lnTo>
                    <a:pt x="284" y="19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82" name="Freeform 22"/>
            <p:cNvSpPr>
              <a:spLocks noEditPoints="1"/>
            </p:cNvSpPr>
            <p:nvPr/>
          </p:nvSpPr>
          <p:spPr bwMode="auto">
            <a:xfrm>
              <a:off x="18727" y="3064"/>
              <a:ext cx="810" cy="1264"/>
            </a:xfrm>
            <a:custGeom>
              <a:avLst/>
              <a:gdLst/>
              <a:ahLst/>
              <a:cxnLst>
                <a:cxn ang="0">
                  <a:pos x="127" y="909"/>
                </a:cxn>
                <a:cxn ang="0">
                  <a:pos x="97" y="1080"/>
                </a:cxn>
                <a:cxn ang="0">
                  <a:pos x="284" y="1211"/>
                </a:cxn>
                <a:cxn ang="0">
                  <a:pos x="381" y="1225"/>
                </a:cxn>
                <a:cxn ang="0">
                  <a:pos x="628" y="1139"/>
                </a:cxn>
                <a:cxn ang="0">
                  <a:pos x="671" y="961"/>
                </a:cxn>
                <a:cxn ang="0">
                  <a:pos x="532" y="869"/>
                </a:cxn>
                <a:cxn ang="0">
                  <a:pos x="338" y="59"/>
                </a:cxn>
                <a:cxn ang="0">
                  <a:pos x="224" y="119"/>
                </a:cxn>
                <a:cxn ang="0">
                  <a:pos x="181" y="250"/>
                </a:cxn>
                <a:cxn ang="0">
                  <a:pos x="193" y="415"/>
                </a:cxn>
                <a:cxn ang="0">
                  <a:pos x="278" y="527"/>
                </a:cxn>
                <a:cxn ang="0">
                  <a:pos x="423" y="514"/>
                </a:cxn>
                <a:cxn ang="0">
                  <a:pos x="495" y="349"/>
                </a:cxn>
                <a:cxn ang="0">
                  <a:pos x="483" y="184"/>
                </a:cxn>
                <a:cxn ang="0">
                  <a:pos x="399" y="72"/>
                </a:cxn>
                <a:cxn ang="0">
                  <a:pos x="767" y="13"/>
                </a:cxn>
                <a:cxn ang="0">
                  <a:pos x="810" y="79"/>
                </a:cxn>
                <a:cxn ang="0">
                  <a:pos x="792" y="138"/>
                </a:cxn>
                <a:cxn ang="0">
                  <a:pos x="731" y="145"/>
                </a:cxn>
                <a:cxn ang="0">
                  <a:pos x="701" y="72"/>
                </a:cxn>
                <a:cxn ang="0">
                  <a:pos x="731" y="40"/>
                </a:cxn>
                <a:cxn ang="0">
                  <a:pos x="622" y="66"/>
                </a:cxn>
                <a:cxn ang="0">
                  <a:pos x="616" y="230"/>
                </a:cxn>
                <a:cxn ang="0">
                  <a:pos x="574" y="468"/>
                </a:cxn>
                <a:cxn ang="0">
                  <a:pos x="338" y="586"/>
                </a:cxn>
                <a:cxn ang="0">
                  <a:pos x="163" y="527"/>
                </a:cxn>
                <a:cxn ang="0">
                  <a:pos x="133" y="593"/>
                </a:cxn>
                <a:cxn ang="0">
                  <a:pos x="151" y="672"/>
                </a:cxn>
                <a:cxn ang="0">
                  <a:pos x="471" y="744"/>
                </a:cxn>
                <a:cxn ang="0">
                  <a:pos x="725" y="843"/>
                </a:cxn>
                <a:cxn ang="0">
                  <a:pos x="786" y="1014"/>
                </a:cxn>
                <a:cxn ang="0">
                  <a:pos x="671" y="1198"/>
                </a:cxn>
                <a:cxn ang="0">
                  <a:pos x="393" y="1264"/>
                </a:cxn>
                <a:cxn ang="0">
                  <a:pos x="115" y="1192"/>
                </a:cxn>
                <a:cxn ang="0">
                  <a:pos x="0" y="1021"/>
                </a:cxn>
                <a:cxn ang="0">
                  <a:pos x="91" y="863"/>
                </a:cxn>
                <a:cxn ang="0">
                  <a:pos x="91" y="718"/>
                </a:cxn>
                <a:cxn ang="0">
                  <a:pos x="115" y="540"/>
                </a:cxn>
                <a:cxn ang="0">
                  <a:pos x="66" y="382"/>
                </a:cxn>
                <a:cxn ang="0">
                  <a:pos x="109" y="138"/>
                </a:cxn>
                <a:cxn ang="0">
                  <a:pos x="344" y="20"/>
                </a:cxn>
                <a:cxn ang="0">
                  <a:pos x="532" y="92"/>
                </a:cxn>
                <a:cxn ang="0">
                  <a:pos x="719" y="0"/>
                </a:cxn>
              </a:cxnLst>
              <a:rect l="0" t="0" r="r" b="b"/>
              <a:pathLst>
                <a:path w="810" h="1264">
                  <a:moveTo>
                    <a:pt x="230" y="856"/>
                  </a:moveTo>
                  <a:lnTo>
                    <a:pt x="175" y="876"/>
                  </a:lnTo>
                  <a:lnTo>
                    <a:pt x="127" y="909"/>
                  </a:lnTo>
                  <a:lnTo>
                    <a:pt x="97" y="961"/>
                  </a:lnTo>
                  <a:lnTo>
                    <a:pt x="85" y="1021"/>
                  </a:lnTo>
                  <a:lnTo>
                    <a:pt x="97" y="1080"/>
                  </a:lnTo>
                  <a:lnTo>
                    <a:pt x="139" y="1139"/>
                  </a:lnTo>
                  <a:lnTo>
                    <a:pt x="199" y="1185"/>
                  </a:lnTo>
                  <a:lnTo>
                    <a:pt x="284" y="1211"/>
                  </a:lnTo>
                  <a:lnTo>
                    <a:pt x="381" y="1225"/>
                  </a:lnTo>
                  <a:lnTo>
                    <a:pt x="387" y="1225"/>
                  </a:lnTo>
                  <a:lnTo>
                    <a:pt x="381" y="1225"/>
                  </a:lnTo>
                  <a:lnTo>
                    <a:pt x="477" y="1211"/>
                  </a:lnTo>
                  <a:lnTo>
                    <a:pt x="562" y="1185"/>
                  </a:lnTo>
                  <a:lnTo>
                    <a:pt x="628" y="1139"/>
                  </a:lnTo>
                  <a:lnTo>
                    <a:pt x="671" y="1080"/>
                  </a:lnTo>
                  <a:lnTo>
                    <a:pt x="683" y="1021"/>
                  </a:lnTo>
                  <a:lnTo>
                    <a:pt x="671" y="961"/>
                  </a:lnTo>
                  <a:lnTo>
                    <a:pt x="641" y="915"/>
                  </a:lnTo>
                  <a:lnTo>
                    <a:pt x="592" y="889"/>
                  </a:lnTo>
                  <a:lnTo>
                    <a:pt x="532" y="869"/>
                  </a:lnTo>
                  <a:lnTo>
                    <a:pt x="399" y="856"/>
                  </a:lnTo>
                  <a:lnTo>
                    <a:pt x="230" y="856"/>
                  </a:lnTo>
                  <a:close/>
                  <a:moveTo>
                    <a:pt x="338" y="59"/>
                  </a:moveTo>
                  <a:lnTo>
                    <a:pt x="290" y="66"/>
                  </a:lnTo>
                  <a:lnTo>
                    <a:pt x="254" y="92"/>
                  </a:lnTo>
                  <a:lnTo>
                    <a:pt x="224" y="119"/>
                  </a:lnTo>
                  <a:lnTo>
                    <a:pt x="211" y="138"/>
                  </a:lnTo>
                  <a:lnTo>
                    <a:pt x="187" y="191"/>
                  </a:lnTo>
                  <a:lnTo>
                    <a:pt x="181" y="250"/>
                  </a:lnTo>
                  <a:lnTo>
                    <a:pt x="181" y="329"/>
                  </a:lnTo>
                  <a:lnTo>
                    <a:pt x="187" y="369"/>
                  </a:lnTo>
                  <a:lnTo>
                    <a:pt x="193" y="415"/>
                  </a:lnTo>
                  <a:lnTo>
                    <a:pt x="211" y="461"/>
                  </a:lnTo>
                  <a:lnTo>
                    <a:pt x="236" y="500"/>
                  </a:lnTo>
                  <a:lnTo>
                    <a:pt x="278" y="527"/>
                  </a:lnTo>
                  <a:lnTo>
                    <a:pt x="338" y="540"/>
                  </a:lnTo>
                  <a:lnTo>
                    <a:pt x="387" y="533"/>
                  </a:lnTo>
                  <a:lnTo>
                    <a:pt x="423" y="514"/>
                  </a:lnTo>
                  <a:lnTo>
                    <a:pt x="453" y="487"/>
                  </a:lnTo>
                  <a:lnTo>
                    <a:pt x="489" y="408"/>
                  </a:lnTo>
                  <a:lnTo>
                    <a:pt x="495" y="349"/>
                  </a:lnTo>
                  <a:lnTo>
                    <a:pt x="495" y="270"/>
                  </a:lnTo>
                  <a:lnTo>
                    <a:pt x="489" y="230"/>
                  </a:lnTo>
                  <a:lnTo>
                    <a:pt x="483" y="184"/>
                  </a:lnTo>
                  <a:lnTo>
                    <a:pt x="465" y="138"/>
                  </a:lnTo>
                  <a:lnTo>
                    <a:pt x="441" y="99"/>
                  </a:lnTo>
                  <a:lnTo>
                    <a:pt x="399" y="72"/>
                  </a:lnTo>
                  <a:lnTo>
                    <a:pt x="338" y="59"/>
                  </a:lnTo>
                  <a:close/>
                  <a:moveTo>
                    <a:pt x="719" y="0"/>
                  </a:moveTo>
                  <a:lnTo>
                    <a:pt x="767" y="13"/>
                  </a:lnTo>
                  <a:lnTo>
                    <a:pt x="786" y="26"/>
                  </a:lnTo>
                  <a:lnTo>
                    <a:pt x="798" y="40"/>
                  </a:lnTo>
                  <a:lnTo>
                    <a:pt x="810" y="79"/>
                  </a:lnTo>
                  <a:lnTo>
                    <a:pt x="810" y="112"/>
                  </a:lnTo>
                  <a:lnTo>
                    <a:pt x="798" y="125"/>
                  </a:lnTo>
                  <a:lnTo>
                    <a:pt x="792" y="138"/>
                  </a:lnTo>
                  <a:lnTo>
                    <a:pt x="767" y="151"/>
                  </a:lnTo>
                  <a:lnTo>
                    <a:pt x="755" y="151"/>
                  </a:lnTo>
                  <a:lnTo>
                    <a:pt x="731" y="145"/>
                  </a:lnTo>
                  <a:lnTo>
                    <a:pt x="707" y="119"/>
                  </a:lnTo>
                  <a:lnTo>
                    <a:pt x="701" y="92"/>
                  </a:lnTo>
                  <a:lnTo>
                    <a:pt x="701" y="72"/>
                  </a:lnTo>
                  <a:lnTo>
                    <a:pt x="707" y="59"/>
                  </a:lnTo>
                  <a:lnTo>
                    <a:pt x="719" y="46"/>
                  </a:lnTo>
                  <a:lnTo>
                    <a:pt x="731" y="40"/>
                  </a:lnTo>
                  <a:lnTo>
                    <a:pt x="713" y="40"/>
                  </a:lnTo>
                  <a:lnTo>
                    <a:pt x="671" y="46"/>
                  </a:lnTo>
                  <a:lnTo>
                    <a:pt x="622" y="66"/>
                  </a:lnTo>
                  <a:lnTo>
                    <a:pt x="556" y="112"/>
                  </a:lnTo>
                  <a:lnTo>
                    <a:pt x="592" y="165"/>
                  </a:lnTo>
                  <a:lnTo>
                    <a:pt x="616" y="230"/>
                  </a:lnTo>
                  <a:lnTo>
                    <a:pt x="628" y="303"/>
                  </a:lnTo>
                  <a:lnTo>
                    <a:pt x="616" y="382"/>
                  </a:lnTo>
                  <a:lnTo>
                    <a:pt x="574" y="468"/>
                  </a:lnTo>
                  <a:lnTo>
                    <a:pt x="514" y="527"/>
                  </a:lnTo>
                  <a:lnTo>
                    <a:pt x="429" y="573"/>
                  </a:lnTo>
                  <a:lnTo>
                    <a:pt x="338" y="586"/>
                  </a:lnTo>
                  <a:lnTo>
                    <a:pt x="290" y="579"/>
                  </a:lnTo>
                  <a:lnTo>
                    <a:pt x="230" y="566"/>
                  </a:lnTo>
                  <a:lnTo>
                    <a:pt x="163" y="527"/>
                  </a:lnTo>
                  <a:lnTo>
                    <a:pt x="151" y="553"/>
                  </a:lnTo>
                  <a:lnTo>
                    <a:pt x="139" y="573"/>
                  </a:lnTo>
                  <a:lnTo>
                    <a:pt x="133" y="593"/>
                  </a:lnTo>
                  <a:lnTo>
                    <a:pt x="133" y="619"/>
                  </a:lnTo>
                  <a:lnTo>
                    <a:pt x="139" y="612"/>
                  </a:lnTo>
                  <a:lnTo>
                    <a:pt x="151" y="672"/>
                  </a:lnTo>
                  <a:lnTo>
                    <a:pt x="187" y="724"/>
                  </a:lnTo>
                  <a:lnTo>
                    <a:pt x="236" y="744"/>
                  </a:lnTo>
                  <a:lnTo>
                    <a:pt x="471" y="744"/>
                  </a:lnTo>
                  <a:lnTo>
                    <a:pt x="574" y="757"/>
                  </a:lnTo>
                  <a:lnTo>
                    <a:pt x="671" y="797"/>
                  </a:lnTo>
                  <a:lnTo>
                    <a:pt x="725" y="843"/>
                  </a:lnTo>
                  <a:lnTo>
                    <a:pt x="761" y="902"/>
                  </a:lnTo>
                  <a:lnTo>
                    <a:pt x="780" y="961"/>
                  </a:lnTo>
                  <a:lnTo>
                    <a:pt x="786" y="1014"/>
                  </a:lnTo>
                  <a:lnTo>
                    <a:pt x="773" y="1086"/>
                  </a:lnTo>
                  <a:lnTo>
                    <a:pt x="731" y="1146"/>
                  </a:lnTo>
                  <a:lnTo>
                    <a:pt x="671" y="1198"/>
                  </a:lnTo>
                  <a:lnTo>
                    <a:pt x="586" y="1231"/>
                  </a:lnTo>
                  <a:lnTo>
                    <a:pt x="495" y="1258"/>
                  </a:lnTo>
                  <a:lnTo>
                    <a:pt x="393" y="1264"/>
                  </a:lnTo>
                  <a:lnTo>
                    <a:pt x="290" y="1258"/>
                  </a:lnTo>
                  <a:lnTo>
                    <a:pt x="193" y="1231"/>
                  </a:lnTo>
                  <a:lnTo>
                    <a:pt x="115" y="1192"/>
                  </a:lnTo>
                  <a:lnTo>
                    <a:pt x="54" y="1146"/>
                  </a:lnTo>
                  <a:lnTo>
                    <a:pt x="12" y="1086"/>
                  </a:lnTo>
                  <a:lnTo>
                    <a:pt x="0" y="1021"/>
                  </a:lnTo>
                  <a:lnTo>
                    <a:pt x="12" y="968"/>
                  </a:lnTo>
                  <a:lnTo>
                    <a:pt x="42" y="909"/>
                  </a:lnTo>
                  <a:lnTo>
                    <a:pt x="91" y="863"/>
                  </a:lnTo>
                  <a:lnTo>
                    <a:pt x="163" y="830"/>
                  </a:lnTo>
                  <a:lnTo>
                    <a:pt x="121" y="784"/>
                  </a:lnTo>
                  <a:lnTo>
                    <a:pt x="91" y="718"/>
                  </a:lnTo>
                  <a:lnTo>
                    <a:pt x="85" y="658"/>
                  </a:lnTo>
                  <a:lnTo>
                    <a:pt x="91" y="593"/>
                  </a:lnTo>
                  <a:lnTo>
                    <a:pt x="115" y="540"/>
                  </a:lnTo>
                  <a:lnTo>
                    <a:pt x="139" y="500"/>
                  </a:lnTo>
                  <a:lnTo>
                    <a:pt x="97" y="448"/>
                  </a:lnTo>
                  <a:lnTo>
                    <a:pt x="66" y="382"/>
                  </a:lnTo>
                  <a:lnTo>
                    <a:pt x="54" y="303"/>
                  </a:lnTo>
                  <a:lnTo>
                    <a:pt x="66" y="217"/>
                  </a:lnTo>
                  <a:lnTo>
                    <a:pt x="109" y="138"/>
                  </a:lnTo>
                  <a:lnTo>
                    <a:pt x="169" y="79"/>
                  </a:lnTo>
                  <a:lnTo>
                    <a:pt x="254" y="33"/>
                  </a:lnTo>
                  <a:lnTo>
                    <a:pt x="344" y="20"/>
                  </a:lnTo>
                  <a:lnTo>
                    <a:pt x="393" y="26"/>
                  </a:lnTo>
                  <a:lnTo>
                    <a:pt x="459" y="46"/>
                  </a:lnTo>
                  <a:lnTo>
                    <a:pt x="532" y="92"/>
                  </a:lnTo>
                  <a:lnTo>
                    <a:pt x="604" y="33"/>
                  </a:lnTo>
                  <a:lnTo>
                    <a:pt x="671" y="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83" name="Freeform 23"/>
            <p:cNvSpPr>
              <a:spLocks/>
            </p:cNvSpPr>
            <p:nvPr/>
          </p:nvSpPr>
          <p:spPr bwMode="auto">
            <a:xfrm>
              <a:off x="19797" y="3071"/>
              <a:ext cx="960" cy="888"/>
            </a:xfrm>
            <a:custGeom>
              <a:avLst/>
              <a:gdLst/>
              <a:ahLst/>
              <a:cxnLst>
                <a:cxn ang="0">
                  <a:pos x="247" y="13"/>
                </a:cxn>
                <a:cxn ang="0">
                  <a:pos x="332" y="98"/>
                </a:cxn>
                <a:cxn ang="0">
                  <a:pos x="374" y="138"/>
                </a:cxn>
                <a:cxn ang="0">
                  <a:pos x="471" y="46"/>
                </a:cxn>
                <a:cxn ang="0">
                  <a:pos x="628" y="0"/>
                </a:cxn>
                <a:cxn ang="0">
                  <a:pos x="755" y="33"/>
                </a:cxn>
                <a:cxn ang="0">
                  <a:pos x="821" y="131"/>
                </a:cxn>
                <a:cxn ang="0">
                  <a:pos x="828" y="283"/>
                </a:cxn>
                <a:cxn ang="0">
                  <a:pos x="749" y="559"/>
                </a:cxn>
                <a:cxn ang="0">
                  <a:pos x="707" y="704"/>
                </a:cxn>
                <a:cxn ang="0">
                  <a:pos x="695" y="796"/>
                </a:cxn>
                <a:cxn ang="0">
                  <a:pos x="719" y="836"/>
                </a:cxn>
                <a:cxn ang="0">
                  <a:pos x="797" y="816"/>
                </a:cxn>
                <a:cxn ang="0">
                  <a:pos x="888" y="691"/>
                </a:cxn>
                <a:cxn ang="0">
                  <a:pos x="924" y="586"/>
                </a:cxn>
                <a:cxn ang="0">
                  <a:pos x="930" y="566"/>
                </a:cxn>
                <a:cxn ang="0">
                  <a:pos x="960" y="579"/>
                </a:cxn>
                <a:cxn ang="0">
                  <a:pos x="954" y="605"/>
                </a:cxn>
                <a:cxn ang="0">
                  <a:pos x="924" y="711"/>
                </a:cxn>
                <a:cxn ang="0">
                  <a:pos x="852" y="823"/>
                </a:cxn>
                <a:cxn ang="0">
                  <a:pos x="731" y="882"/>
                </a:cxn>
                <a:cxn ang="0">
                  <a:pos x="628" y="836"/>
                </a:cxn>
                <a:cxn ang="0">
                  <a:pos x="586" y="724"/>
                </a:cxn>
                <a:cxn ang="0">
                  <a:pos x="592" y="684"/>
                </a:cxn>
                <a:cxn ang="0">
                  <a:pos x="604" y="638"/>
                </a:cxn>
                <a:cxn ang="0">
                  <a:pos x="646" y="513"/>
                </a:cxn>
                <a:cxn ang="0">
                  <a:pos x="713" y="256"/>
                </a:cxn>
                <a:cxn ang="0">
                  <a:pos x="713" y="138"/>
                </a:cxn>
                <a:cxn ang="0">
                  <a:pos x="670" y="65"/>
                </a:cxn>
                <a:cxn ang="0">
                  <a:pos x="543" y="65"/>
                </a:cxn>
                <a:cxn ang="0">
                  <a:pos x="423" y="151"/>
                </a:cxn>
                <a:cxn ang="0">
                  <a:pos x="350" y="250"/>
                </a:cxn>
                <a:cxn ang="0">
                  <a:pos x="320" y="322"/>
                </a:cxn>
                <a:cxn ang="0">
                  <a:pos x="314" y="368"/>
                </a:cxn>
                <a:cxn ang="0">
                  <a:pos x="278" y="520"/>
                </a:cxn>
                <a:cxn ang="0">
                  <a:pos x="217" y="783"/>
                </a:cxn>
                <a:cxn ang="0">
                  <a:pos x="205" y="836"/>
                </a:cxn>
                <a:cxn ang="0">
                  <a:pos x="169" y="882"/>
                </a:cxn>
                <a:cxn ang="0">
                  <a:pos x="120" y="888"/>
                </a:cxn>
                <a:cxn ang="0">
                  <a:pos x="84" y="856"/>
                </a:cxn>
                <a:cxn ang="0">
                  <a:pos x="90" y="809"/>
                </a:cxn>
                <a:cxn ang="0">
                  <a:pos x="96" y="770"/>
                </a:cxn>
                <a:cxn ang="0">
                  <a:pos x="205" y="289"/>
                </a:cxn>
                <a:cxn ang="0">
                  <a:pos x="229" y="184"/>
                </a:cxn>
                <a:cxn ang="0">
                  <a:pos x="235" y="92"/>
                </a:cxn>
                <a:cxn ang="0">
                  <a:pos x="217" y="52"/>
                </a:cxn>
                <a:cxn ang="0">
                  <a:pos x="181" y="39"/>
                </a:cxn>
                <a:cxn ang="0">
                  <a:pos x="108" y="105"/>
                </a:cxn>
                <a:cxn ang="0">
                  <a:pos x="54" y="270"/>
                </a:cxn>
                <a:cxn ang="0">
                  <a:pos x="42" y="302"/>
                </a:cxn>
                <a:cxn ang="0">
                  <a:pos x="36" y="316"/>
                </a:cxn>
                <a:cxn ang="0">
                  <a:pos x="0" y="302"/>
                </a:cxn>
                <a:cxn ang="0">
                  <a:pos x="6" y="276"/>
                </a:cxn>
                <a:cxn ang="0">
                  <a:pos x="30" y="164"/>
                </a:cxn>
                <a:cxn ang="0">
                  <a:pos x="72" y="79"/>
                </a:cxn>
                <a:cxn ang="0">
                  <a:pos x="133" y="13"/>
                </a:cxn>
              </a:cxnLst>
              <a:rect l="0" t="0" r="r" b="b"/>
              <a:pathLst>
                <a:path w="960" h="888">
                  <a:moveTo>
                    <a:pt x="187" y="0"/>
                  </a:moveTo>
                  <a:lnTo>
                    <a:pt x="247" y="13"/>
                  </a:lnTo>
                  <a:lnTo>
                    <a:pt x="296" y="46"/>
                  </a:lnTo>
                  <a:lnTo>
                    <a:pt x="332" y="98"/>
                  </a:lnTo>
                  <a:lnTo>
                    <a:pt x="350" y="171"/>
                  </a:lnTo>
                  <a:lnTo>
                    <a:pt x="374" y="138"/>
                  </a:lnTo>
                  <a:lnTo>
                    <a:pt x="417" y="92"/>
                  </a:lnTo>
                  <a:lnTo>
                    <a:pt x="471" y="46"/>
                  </a:lnTo>
                  <a:lnTo>
                    <a:pt x="543" y="13"/>
                  </a:lnTo>
                  <a:lnTo>
                    <a:pt x="628" y="0"/>
                  </a:lnTo>
                  <a:lnTo>
                    <a:pt x="701" y="6"/>
                  </a:lnTo>
                  <a:lnTo>
                    <a:pt x="755" y="33"/>
                  </a:lnTo>
                  <a:lnTo>
                    <a:pt x="797" y="72"/>
                  </a:lnTo>
                  <a:lnTo>
                    <a:pt x="821" y="131"/>
                  </a:lnTo>
                  <a:lnTo>
                    <a:pt x="834" y="204"/>
                  </a:lnTo>
                  <a:lnTo>
                    <a:pt x="828" y="283"/>
                  </a:lnTo>
                  <a:lnTo>
                    <a:pt x="779" y="467"/>
                  </a:lnTo>
                  <a:lnTo>
                    <a:pt x="749" y="559"/>
                  </a:lnTo>
                  <a:lnTo>
                    <a:pt x="725" y="632"/>
                  </a:lnTo>
                  <a:lnTo>
                    <a:pt x="707" y="704"/>
                  </a:lnTo>
                  <a:lnTo>
                    <a:pt x="695" y="770"/>
                  </a:lnTo>
                  <a:lnTo>
                    <a:pt x="695" y="796"/>
                  </a:lnTo>
                  <a:lnTo>
                    <a:pt x="701" y="816"/>
                  </a:lnTo>
                  <a:lnTo>
                    <a:pt x="719" y="836"/>
                  </a:lnTo>
                  <a:lnTo>
                    <a:pt x="737" y="836"/>
                  </a:lnTo>
                  <a:lnTo>
                    <a:pt x="797" y="816"/>
                  </a:lnTo>
                  <a:lnTo>
                    <a:pt x="846" y="770"/>
                  </a:lnTo>
                  <a:lnTo>
                    <a:pt x="888" y="691"/>
                  </a:lnTo>
                  <a:lnTo>
                    <a:pt x="918" y="599"/>
                  </a:lnTo>
                  <a:lnTo>
                    <a:pt x="924" y="586"/>
                  </a:lnTo>
                  <a:lnTo>
                    <a:pt x="924" y="572"/>
                  </a:lnTo>
                  <a:lnTo>
                    <a:pt x="930" y="566"/>
                  </a:lnTo>
                  <a:lnTo>
                    <a:pt x="948" y="566"/>
                  </a:lnTo>
                  <a:lnTo>
                    <a:pt x="960" y="579"/>
                  </a:lnTo>
                  <a:lnTo>
                    <a:pt x="960" y="586"/>
                  </a:lnTo>
                  <a:lnTo>
                    <a:pt x="954" y="605"/>
                  </a:lnTo>
                  <a:lnTo>
                    <a:pt x="942" y="651"/>
                  </a:lnTo>
                  <a:lnTo>
                    <a:pt x="924" y="711"/>
                  </a:lnTo>
                  <a:lnTo>
                    <a:pt x="894" y="770"/>
                  </a:lnTo>
                  <a:lnTo>
                    <a:pt x="852" y="823"/>
                  </a:lnTo>
                  <a:lnTo>
                    <a:pt x="797" y="869"/>
                  </a:lnTo>
                  <a:lnTo>
                    <a:pt x="731" y="882"/>
                  </a:lnTo>
                  <a:lnTo>
                    <a:pt x="670" y="869"/>
                  </a:lnTo>
                  <a:lnTo>
                    <a:pt x="628" y="836"/>
                  </a:lnTo>
                  <a:lnTo>
                    <a:pt x="598" y="790"/>
                  </a:lnTo>
                  <a:lnTo>
                    <a:pt x="586" y="724"/>
                  </a:lnTo>
                  <a:lnTo>
                    <a:pt x="586" y="698"/>
                  </a:lnTo>
                  <a:lnTo>
                    <a:pt x="592" y="684"/>
                  </a:lnTo>
                  <a:lnTo>
                    <a:pt x="598" y="665"/>
                  </a:lnTo>
                  <a:lnTo>
                    <a:pt x="604" y="638"/>
                  </a:lnTo>
                  <a:lnTo>
                    <a:pt x="622" y="586"/>
                  </a:lnTo>
                  <a:lnTo>
                    <a:pt x="646" y="513"/>
                  </a:lnTo>
                  <a:lnTo>
                    <a:pt x="695" y="342"/>
                  </a:lnTo>
                  <a:lnTo>
                    <a:pt x="713" y="256"/>
                  </a:lnTo>
                  <a:lnTo>
                    <a:pt x="719" y="191"/>
                  </a:lnTo>
                  <a:lnTo>
                    <a:pt x="713" y="138"/>
                  </a:lnTo>
                  <a:lnTo>
                    <a:pt x="701" y="98"/>
                  </a:lnTo>
                  <a:lnTo>
                    <a:pt x="670" y="65"/>
                  </a:lnTo>
                  <a:lnTo>
                    <a:pt x="622" y="52"/>
                  </a:lnTo>
                  <a:lnTo>
                    <a:pt x="543" y="65"/>
                  </a:lnTo>
                  <a:lnTo>
                    <a:pt x="477" y="98"/>
                  </a:lnTo>
                  <a:lnTo>
                    <a:pt x="423" y="151"/>
                  </a:lnTo>
                  <a:lnTo>
                    <a:pt x="380" y="204"/>
                  </a:lnTo>
                  <a:lnTo>
                    <a:pt x="350" y="250"/>
                  </a:lnTo>
                  <a:lnTo>
                    <a:pt x="326" y="302"/>
                  </a:lnTo>
                  <a:lnTo>
                    <a:pt x="320" y="322"/>
                  </a:lnTo>
                  <a:lnTo>
                    <a:pt x="320" y="342"/>
                  </a:lnTo>
                  <a:lnTo>
                    <a:pt x="314" y="368"/>
                  </a:lnTo>
                  <a:lnTo>
                    <a:pt x="308" y="388"/>
                  </a:lnTo>
                  <a:lnTo>
                    <a:pt x="278" y="520"/>
                  </a:lnTo>
                  <a:lnTo>
                    <a:pt x="241" y="691"/>
                  </a:lnTo>
                  <a:lnTo>
                    <a:pt x="217" y="783"/>
                  </a:lnTo>
                  <a:lnTo>
                    <a:pt x="211" y="816"/>
                  </a:lnTo>
                  <a:lnTo>
                    <a:pt x="205" y="836"/>
                  </a:lnTo>
                  <a:lnTo>
                    <a:pt x="193" y="856"/>
                  </a:lnTo>
                  <a:lnTo>
                    <a:pt x="169" y="882"/>
                  </a:lnTo>
                  <a:lnTo>
                    <a:pt x="151" y="888"/>
                  </a:lnTo>
                  <a:lnTo>
                    <a:pt x="120" y="888"/>
                  </a:lnTo>
                  <a:lnTo>
                    <a:pt x="108" y="882"/>
                  </a:lnTo>
                  <a:lnTo>
                    <a:pt x="84" y="856"/>
                  </a:lnTo>
                  <a:lnTo>
                    <a:pt x="84" y="823"/>
                  </a:lnTo>
                  <a:lnTo>
                    <a:pt x="90" y="809"/>
                  </a:lnTo>
                  <a:lnTo>
                    <a:pt x="96" y="790"/>
                  </a:lnTo>
                  <a:lnTo>
                    <a:pt x="96" y="770"/>
                  </a:lnTo>
                  <a:lnTo>
                    <a:pt x="102" y="750"/>
                  </a:lnTo>
                  <a:lnTo>
                    <a:pt x="205" y="289"/>
                  </a:lnTo>
                  <a:lnTo>
                    <a:pt x="217" y="223"/>
                  </a:lnTo>
                  <a:lnTo>
                    <a:pt x="229" y="184"/>
                  </a:lnTo>
                  <a:lnTo>
                    <a:pt x="235" y="151"/>
                  </a:lnTo>
                  <a:lnTo>
                    <a:pt x="235" y="92"/>
                  </a:lnTo>
                  <a:lnTo>
                    <a:pt x="229" y="72"/>
                  </a:lnTo>
                  <a:lnTo>
                    <a:pt x="217" y="52"/>
                  </a:lnTo>
                  <a:lnTo>
                    <a:pt x="199" y="39"/>
                  </a:lnTo>
                  <a:lnTo>
                    <a:pt x="181" y="39"/>
                  </a:lnTo>
                  <a:lnTo>
                    <a:pt x="139" y="59"/>
                  </a:lnTo>
                  <a:lnTo>
                    <a:pt x="108" y="105"/>
                  </a:lnTo>
                  <a:lnTo>
                    <a:pt x="78" y="177"/>
                  </a:lnTo>
                  <a:lnTo>
                    <a:pt x="54" y="270"/>
                  </a:lnTo>
                  <a:lnTo>
                    <a:pt x="48" y="289"/>
                  </a:lnTo>
                  <a:lnTo>
                    <a:pt x="42" y="302"/>
                  </a:lnTo>
                  <a:lnTo>
                    <a:pt x="42" y="309"/>
                  </a:lnTo>
                  <a:lnTo>
                    <a:pt x="36" y="316"/>
                  </a:lnTo>
                  <a:lnTo>
                    <a:pt x="12" y="316"/>
                  </a:lnTo>
                  <a:lnTo>
                    <a:pt x="0" y="302"/>
                  </a:lnTo>
                  <a:lnTo>
                    <a:pt x="0" y="296"/>
                  </a:lnTo>
                  <a:lnTo>
                    <a:pt x="6" y="276"/>
                  </a:lnTo>
                  <a:lnTo>
                    <a:pt x="18" y="223"/>
                  </a:lnTo>
                  <a:lnTo>
                    <a:pt x="30" y="164"/>
                  </a:lnTo>
                  <a:lnTo>
                    <a:pt x="54" y="112"/>
                  </a:lnTo>
                  <a:lnTo>
                    <a:pt x="72" y="79"/>
                  </a:lnTo>
                  <a:lnTo>
                    <a:pt x="96" y="39"/>
                  </a:lnTo>
                  <a:lnTo>
                    <a:pt x="133" y="1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84" name="Freeform 24"/>
            <p:cNvSpPr>
              <a:spLocks/>
            </p:cNvSpPr>
            <p:nvPr/>
          </p:nvSpPr>
          <p:spPr bwMode="auto">
            <a:xfrm>
              <a:off x="20909" y="2485"/>
              <a:ext cx="417" cy="193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8" y="0"/>
                </a:cxn>
                <a:cxn ang="0">
                  <a:pos x="72" y="39"/>
                </a:cxn>
                <a:cxn ang="0">
                  <a:pos x="120" y="92"/>
                </a:cxn>
                <a:cxn ang="0">
                  <a:pos x="181" y="164"/>
                </a:cxn>
                <a:cxn ang="0">
                  <a:pos x="241" y="250"/>
                </a:cxn>
                <a:cxn ang="0">
                  <a:pos x="296" y="362"/>
                </a:cxn>
                <a:cxn ang="0">
                  <a:pos x="356" y="526"/>
                </a:cxn>
                <a:cxn ang="0">
                  <a:pos x="392" y="691"/>
                </a:cxn>
                <a:cxn ang="0">
                  <a:pos x="404" y="842"/>
                </a:cxn>
                <a:cxn ang="0">
                  <a:pos x="410" y="961"/>
                </a:cxn>
                <a:cxn ang="0">
                  <a:pos x="417" y="961"/>
                </a:cxn>
                <a:cxn ang="0">
                  <a:pos x="410" y="1099"/>
                </a:cxn>
                <a:cxn ang="0">
                  <a:pos x="392" y="1244"/>
                </a:cxn>
                <a:cxn ang="0">
                  <a:pos x="356" y="1402"/>
                </a:cxn>
                <a:cxn ang="0">
                  <a:pos x="302" y="1560"/>
                </a:cxn>
                <a:cxn ang="0">
                  <a:pos x="241" y="1672"/>
                </a:cxn>
                <a:cxn ang="0">
                  <a:pos x="181" y="1764"/>
                </a:cxn>
                <a:cxn ang="0">
                  <a:pos x="126" y="1837"/>
                </a:cxn>
                <a:cxn ang="0">
                  <a:pos x="78" y="1889"/>
                </a:cxn>
                <a:cxn ang="0">
                  <a:pos x="36" y="1922"/>
                </a:cxn>
                <a:cxn ang="0">
                  <a:pos x="18" y="1935"/>
                </a:cxn>
                <a:cxn ang="0">
                  <a:pos x="6" y="1935"/>
                </a:cxn>
                <a:cxn ang="0">
                  <a:pos x="0" y="1929"/>
                </a:cxn>
                <a:cxn ang="0">
                  <a:pos x="0" y="1909"/>
                </a:cxn>
                <a:cxn ang="0">
                  <a:pos x="24" y="1883"/>
                </a:cxn>
                <a:cxn ang="0">
                  <a:pos x="120" y="1751"/>
                </a:cxn>
                <a:cxn ang="0">
                  <a:pos x="193" y="1613"/>
                </a:cxn>
                <a:cxn ang="0">
                  <a:pos x="247" y="1455"/>
                </a:cxn>
                <a:cxn ang="0">
                  <a:pos x="284" y="1297"/>
                </a:cxn>
                <a:cxn ang="0">
                  <a:pos x="302" y="1132"/>
                </a:cxn>
                <a:cxn ang="0">
                  <a:pos x="308" y="961"/>
                </a:cxn>
                <a:cxn ang="0">
                  <a:pos x="296" y="737"/>
                </a:cxn>
                <a:cxn ang="0">
                  <a:pos x="265" y="533"/>
                </a:cxn>
                <a:cxn ang="0">
                  <a:pos x="205" y="349"/>
                </a:cxn>
                <a:cxn ang="0">
                  <a:pos x="132" y="197"/>
                </a:cxn>
                <a:cxn ang="0">
                  <a:pos x="36" y="66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6" y="0"/>
                </a:cxn>
              </a:cxnLst>
              <a:rect l="0" t="0" r="r" b="b"/>
              <a:pathLst>
                <a:path w="417" h="1935">
                  <a:moveTo>
                    <a:pt x="6" y="0"/>
                  </a:moveTo>
                  <a:lnTo>
                    <a:pt x="18" y="0"/>
                  </a:lnTo>
                  <a:lnTo>
                    <a:pt x="72" y="39"/>
                  </a:lnTo>
                  <a:lnTo>
                    <a:pt x="120" y="92"/>
                  </a:lnTo>
                  <a:lnTo>
                    <a:pt x="181" y="164"/>
                  </a:lnTo>
                  <a:lnTo>
                    <a:pt x="241" y="250"/>
                  </a:lnTo>
                  <a:lnTo>
                    <a:pt x="296" y="362"/>
                  </a:lnTo>
                  <a:lnTo>
                    <a:pt x="356" y="526"/>
                  </a:lnTo>
                  <a:lnTo>
                    <a:pt x="392" y="691"/>
                  </a:lnTo>
                  <a:lnTo>
                    <a:pt x="404" y="842"/>
                  </a:lnTo>
                  <a:lnTo>
                    <a:pt x="410" y="961"/>
                  </a:lnTo>
                  <a:lnTo>
                    <a:pt x="417" y="961"/>
                  </a:lnTo>
                  <a:lnTo>
                    <a:pt x="410" y="1099"/>
                  </a:lnTo>
                  <a:lnTo>
                    <a:pt x="392" y="1244"/>
                  </a:lnTo>
                  <a:lnTo>
                    <a:pt x="356" y="1402"/>
                  </a:lnTo>
                  <a:lnTo>
                    <a:pt x="302" y="1560"/>
                  </a:lnTo>
                  <a:lnTo>
                    <a:pt x="241" y="1672"/>
                  </a:lnTo>
                  <a:lnTo>
                    <a:pt x="181" y="1764"/>
                  </a:lnTo>
                  <a:lnTo>
                    <a:pt x="126" y="1837"/>
                  </a:lnTo>
                  <a:lnTo>
                    <a:pt x="78" y="1889"/>
                  </a:lnTo>
                  <a:lnTo>
                    <a:pt x="36" y="1922"/>
                  </a:lnTo>
                  <a:lnTo>
                    <a:pt x="18" y="1935"/>
                  </a:lnTo>
                  <a:lnTo>
                    <a:pt x="6" y="1935"/>
                  </a:lnTo>
                  <a:lnTo>
                    <a:pt x="0" y="1929"/>
                  </a:lnTo>
                  <a:lnTo>
                    <a:pt x="0" y="1909"/>
                  </a:lnTo>
                  <a:lnTo>
                    <a:pt x="24" y="1883"/>
                  </a:lnTo>
                  <a:lnTo>
                    <a:pt x="120" y="1751"/>
                  </a:lnTo>
                  <a:lnTo>
                    <a:pt x="193" y="1613"/>
                  </a:lnTo>
                  <a:lnTo>
                    <a:pt x="247" y="1455"/>
                  </a:lnTo>
                  <a:lnTo>
                    <a:pt x="284" y="1297"/>
                  </a:lnTo>
                  <a:lnTo>
                    <a:pt x="302" y="1132"/>
                  </a:lnTo>
                  <a:lnTo>
                    <a:pt x="308" y="961"/>
                  </a:lnTo>
                  <a:lnTo>
                    <a:pt x="296" y="737"/>
                  </a:lnTo>
                  <a:lnTo>
                    <a:pt x="265" y="533"/>
                  </a:lnTo>
                  <a:lnTo>
                    <a:pt x="205" y="349"/>
                  </a:lnTo>
                  <a:lnTo>
                    <a:pt x="132" y="197"/>
                  </a:lnTo>
                  <a:lnTo>
                    <a:pt x="36" y="66"/>
                  </a:lnTo>
                  <a:lnTo>
                    <a:pt x="0" y="2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6587" name="Group 27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394360" y="2773991"/>
            <a:ext cx="2825712" cy="270351"/>
            <a:chOff x="1485" y="1784"/>
            <a:chExt cx="20256" cy="1938"/>
          </a:xfrm>
        </p:grpSpPr>
        <p:sp>
          <p:nvSpPr>
            <p:cNvPr id="66589" name="Freeform 29"/>
            <p:cNvSpPr>
              <a:spLocks/>
            </p:cNvSpPr>
            <p:nvPr/>
          </p:nvSpPr>
          <p:spPr bwMode="auto">
            <a:xfrm>
              <a:off x="1485" y="1911"/>
              <a:ext cx="1221" cy="1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4" y="0"/>
                </a:cxn>
                <a:cxn ang="0">
                  <a:pos x="524" y="60"/>
                </a:cxn>
                <a:cxn ang="0">
                  <a:pos x="413" y="60"/>
                </a:cxn>
                <a:cxn ang="0">
                  <a:pos x="370" y="74"/>
                </a:cxn>
                <a:cxn ang="0">
                  <a:pos x="352" y="94"/>
                </a:cxn>
                <a:cxn ang="0">
                  <a:pos x="339" y="121"/>
                </a:cxn>
                <a:cxn ang="0">
                  <a:pos x="339" y="892"/>
                </a:cxn>
                <a:cxn ang="0">
                  <a:pos x="346" y="1013"/>
                </a:cxn>
                <a:cxn ang="0">
                  <a:pos x="376" y="1114"/>
                </a:cxn>
                <a:cxn ang="0">
                  <a:pos x="407" y="1187"/>
                </a:cxn>
                <a:cxn ang="0">
                  <a:pos x="456" y="1241"/>
                </a:cxn>
                <a:cxn ang="0">
                  <a:pos x="506" y="1275"/>
                </a:cxn>
                <a:cxn ang="0">
                  <a:pos x="555" y="1295"/>
                </a:cxn>
                <a:cxn ang="0">
                  <a:pos x="598" y="1308"/>
                </a:cxn>
                <a:cxn ang="0">
                  <a:pos x="635" y="1308"/>
                </a:cxn>
                <a:cxn ang="0">
                  <a:pos x="715" y="1295"/>
                </a:cxn>
                <a:cxn ang="0">
                  <a:pos x="795" y="1261"/>
                </a:cxn>
                <a:cxn ang="0">
                  <a:pos x="869" y="1194"/>
                </a:cxn>
                <a:cxn ang="0">
                  <a:pos x="925" y="1114"/>
                </a:cxn>
                <a:cxn ang="0">
                  <a:pos x="962" y="1006"/>
                </a:cxn>
                <a:cxn ang="0">
                  <a:pos x="974" y="879"/>
                </a:cxn>
                <a:cxn ang="0">
                  <a:pos x="986" y="208"/>
                </a:cxn>
                <a:cxn ang="0">
                  <a:pos x="986" y="181"/>
                </a:cxn>
                <a:cxn ang="0">
                  <a:pos x="980" y="148"/>
                </a:cxn>
                <a:cxn ang="0">
                  <a:pos x="962" y="121"/>
                </a:cxn>
                <a:cxn ang="0">
                  <a:pos x="931" y="94"/>
                </a:cxn>
                <a:cxn ang="0">
                  <a:pos x="882" y="74"/>
                </a:cxn>
                <a:cxn ang="0">
                  <a:pos x="802" y="67"/>
                </a:cxn>
                <a:cxn ang="0">
                  <a:pos x="802" y="7"/>
                </a:cxn>
                <a:cxn ang="0">
                  <a:pos x="1221" y="7"/>
                </a:cxn>
                <a:cxn ang="0">
                  <a:pos x="1221" y="67"/>
                </a:cxn>
                <a:cxn ang="0">
                  <a:pos x="1140" y="74"/>
                </a:cxn>
                <a:cxn ang="0">
                  <a:pos x="1091" y="94"/>
                </a:cxn>
                <a:cxn ang="0">
                  <a:pos x="1060" y="121"/>
                </a:cxn>
                <a:cxn ang="0">
                  <a:pos x="1042" y="148"/>
                </a:cxn>
                <a:cxn ang="0">
                  <a:pos x="1036" y="181"/>
                </a:cxn>
                <a:cxn ang="0">
                  <a:pos x="1036" y="932"/>
                </a:cxn>
                <a:cxn ang="0">
                  <a:pos x="1030" y="966"/>
                </a:cxn>
                <a:cxn ang="0">
                  <a:pos x="1005" y="1073"/>
                </a:cxn>
                <a:cxn ang="0">
                  <a:pos x="962" y="1167"/>
                </a:cxn>
                <a:cxn ang="0">
                  <a:pos x="894" y="1248"/>
                </a:cxn>
                <a:cxn ang="0">
                  <a:pos x="820" y="1315"/>
                </a:cxn>
                <a:cxn ang="0">
                  <a:pos x="734" y="1355"/>
                </a:cxn>
                <a:cxn ang="0">
                  <a:pos x="635" y="1368"/>
                </a:cxn>
                <a:cxn ang="0">
                  <a:pos x="518" y="1355"/>
                </a:cxn>
                <a:cxn ang="0">
                  <a:pos x="407" y="1301"/>
                </a:cxn>
                <a:cxn ang="0">
                  <a:pos x="315" y="1228"/>
                </a:cxn>
                <a:cxn ang="0">
                  <a:pos x="247" y="1134"/>
                </a:cxn>
                <a:cxn ang="0">
                  <a:pos x="204" y="1020"/>
                </a:cxn>
                <a:cxn ang="0">
                  <a:pos x="185" y="885"/>
                </a:cxn>
                <a:cxn ang="0">
                  <a:pos x="185" y="114"/>
                </a:cxn>
                <a:cxn ang="0">
                  <a:pos x="173" y="87"/>
                </a:cxn>
                <a:cxn ang="0">
                  <a:pos x="155" y="74"/>
                </a:cxn>
                <a:cxn ang="0">
                  <a:pos x="111" y="60"/>
                </a:cxn>
                <a:cxn ang="0">
                  <a:pos x="0" y="60"/>
                </a:cxn>
                <a:cxn ang="0">
                  <a:pos x="0" y="0"/>
                </a:cxn>
              </a:cxnLst>
              <a:rect l="0" t="0" r="r" b="b"/>
              <a:pathLst>
                <a:path w="1221" h="1368">
                  <a:moveTo>
                    <a:pt x="0" y="0"/>
                  </a:moveTo>
                  <a:lnTo>
                    <a:pt x="524" y="0"/>
                  </a:lnTo>
                  <a:lnTo>
                    <a:pt x="524" y="60"/>
                  </a:lnTo>
                  <a:lnTo>
                    <a:pt x="413" y="60"/>
                  </a:lnTo>
                  <a:lnTo>
                    <a:pt x="370" y="74"/>
                  </a:lnTo>
                  <a:lnTo>
                    <a:pt x="352" y="94"/>
                  </a:lnTo>
                  <a:lnTo>
                    <a:pt x="339" y="121"/>
                  </a:lnTo>
                  <a:lnTo>
                    <a:pt x="339" y="892"/>
                  </a:lnTo>
                  <a:lnTo>
                    <a:pt x="346" y="1013"/>
                  </a:lnTo>
                  <a:lnTo>
                    <a:pt x="376" y="1114"/>
                  </a:lnTo>
                  <a:lnTo>
                    <a:pt x="407" y="1187"/>
                  </a:lnTo>
                  <a:lnTo>
                    <a:pt x="456" y="1241"/>
                  </a:lnTo>
                  <a:lnTo>
                    <a:pt x="506" y="1275"/>
                  </a:lnTo>
                  <a:lnTo>
                    <a:pt x="555" y="1295"/>
                  </a:lnTo>
                  <a:lnTo>
                    <a:pt x="598" y="1308"/>
                  </a:lnTo>
                  <a:lnTo>
                    <a:pt x="635" y="1308"/>
                  </a:lnTo>
                  <a:lnTo>
                    <a:pt x="715" y="1295"/>
                  </a:lnTo>
                  <a:lnTo>
                    <a:pt x="795" y="1261"/>
                  </a:lnTo>
                  <a:lnTo>
                    <a:pt x="869" y="1194"/>
                  </a:lnTo>
                  <a:lnTo>
                    <a:pt x="925" y="1114"/>
                  </a:lnTo>
                  <a:lnTo>
                    <a:pt x="962" y="1006"/>
                  </a:lnTo>
                  <a:lnTo>
                    <a:pt x="974" y="879"/>
                  </a:lnTo>
                  <a:lnTo>
                    <a:pt x="986" y="208"/>
                  </a:lnTo>
                  <a:lnTo>
                    <a:pt x="986" y="181"/>
                  </a:lnTo>
                  <a:lnTo>
                    <a:pt x="980" y="148"/>
                  </a:lnTo>
                  <a:lnTo>
                    <a:pt x="962" y="121"/>
                  </a:lnTo>
                  <a:lnTo>
                    <a:pt x="931" y="94"/>
                  </a:lnTo>
                  <a:lnTo>
                    <a:pt x="882" y="74"/>
                  </a:lnTo>
                  <a:lnTo>
                    <a:pt x="802" y="67"/>
                  </a:lnTo>
                  <a:lnTo>
                    <a:pt x="802" y="7"/>
                  </a:lnTo>
                  <a:lnTo>
                    <a:pt x="1221" y="7"/>
                  </a:lnTo>
                  <a:lnTo>
                    <a:pt x="1221" y="67"/>
                  </a:lnTo>
                  <a:lnTo>
                    <a:pt x="1140" y="74"/>
                  </a:lnTo>
                  <a:lnTo>
                    <a:pt x="1091" y="94"/>
                  </a:lnTo>
                  <a:lnTo>
                    <a:pt x="1060" y="121"/>
                  </a:lnTo>
                  <a:lnTo>
                    <a:pt x="1042" y="148"/>
                  </a:lnTo>
                  <a:lnTo>
                    <a:pt x="1036" y="181"/>
                  </a:lnTo>
                  <a:lnTo>
                    <a:pt x="1036" y="932"/>
                  </a:lnTo>
                  <a:lnTo>
                    <a:pt x="1030" y="966"/>
                  </a:lnTo>
                  <a:lnTo>
                    <a:pt x="1005" y="1073"/>
                  </a:lnTo>
                  <a:lnTo>
                    <a:pt x="962" y="1167"/>
                  </a:lnTo>
                  <a:lnTo>
                    <a:pt x="894" y="1248"/>
                  </a:lnTo>
                  <a:lnTo>
                    <a:pt x="820" y="1315"/>
                  </a:lnTo>
                  <a:lnTo>
                    <a:pt x="734" y="1355"/>
                  </a:lnTo>
                  <a:lnTo>
                    <a:pt x="635" y="1368"/>
                  </a:lnTo>
                  <a:lnTo>
                    <a:pt x="518" y="1355"/>
                  </a:lnTo>
                  <a:lnTo>
                    <a:pt x="407" y="1301"/>
                  </a:lnTo>
                  <a:lnTo>
                    <a:pt x="315" y="1228"/>
                  </a:lnTo>
                  <a:lnTo>
                    <a:pt x="247" y="1134"/>
                  </a:lnTo>
                  <a:lnTo>
                    <a:pt x="204" y="1020"/>
                  </a:lnTo>
                  <a:lnTo>
                    <a:pt x="185" y="885"/>
                  </a:lnTo>
                  <a:lnTo>
                    <a:pt x="185" y="114"/>
                  </a:lnTo>
                  <a:lnTo>
                    <a:pt x="173" y="87"/>
                  </a:lnTo>
                  <a:lnTo>
                    <a:pt x="155" y="74"/>
                  </a:lnTo>
                  <a:lnTo>
                    <a:pt x="111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0" name="Freeform 30"/>
            <p:cNvSpPr>
              <a:spLocks noEditPoints="1"/>
            </p:cNvSpPr>
            <p:nvPr/>
          </p:nvSpPr>
          <p:spPr bwMode="auto">
            <a:xfrm>
              <a:off x="2718" y="2381"/>
              <a:ext cx="881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70"/>
                </a:cxn>
                <a:cxn ang="0">
                  <a:pos x="277" y="690"/>
                </a:cxn>
                <a:cxn ang="0">
                  <a:pos x="345" y="778"/>
                </a:cxn>
                <a:cxn ang="0">
                  <a:pos x="474" y="831"/>
                </a:cxn>
                <a:cxn ang="0">
                  <a:pos x="622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290" y="100"/>
                </a:cxn>
                <a:cxn ang="0">
                  <a:pos x="376" y="33"/>
                </a:cxn>
                <a:cxn ang="0">
                  <a:pos x="511" y="0"/>
                </a:cxn>
                <a:cxn ang="0">
                  <a:pos x="696" y="60"/>
                </a:cxn>
                <a:cxn ang="0">
                  <a:pos x="832" y="214"/>
                </a:cxn>
                <a:cxn ang="0">
                  <a:pos x="881" y="436"/>
                </a:cxn>
                <a:cxn ang="0">
                  <a:pos x="826" y="657"/>
                </a:cxn>
                <a:cxn ang="0">
                  <a:pos x="684" y="811"/>
                </a:cxn>
                <a:cxn ang="0">
                  <a:pos x="487" y="872"/>
                </a:cxn>
                <a:cxn ang="0">
                  <a:pos x="351" y="831"/>
                </a:cxn>
                <a:cxn ang="0">
                  <a:pos x="277" y="764"/>
                </a:cxn>
                <a:cxn ang="0">
                  <a:pos x="265" y="1080"/>
                </a:cxn>
                <a:cxn ang="0">
                  <a:pos x="290" y="1153"/>
                </a:cxn>
                <a:cxn ang="0">
                  <a:pos x="400" y="1167"/>
                </a:cxn>
                <a:cxn ang="0">
                  <a:pos x="0" y="1227"/>
                </a:cxn>
                <a:cxn ang="0">
                  <a:pos x="68" y="1167"/>
                </a:cxn>
                <a:cxn ang="0">
                  <a:pos x="129" y="1133"/>
                </a:cxn>
                <a:cxn ang="0">
                  <a:pos x="135" y="174"/>
                </a:cxn>
                <a:cxn ang="0">
                  <a:pos x="111" y="93"/>
                </a:cxn>
                <a:cxn ang="0">
                  <a:pos x="0" y="80"/>
                </a:cxn>
                <a:cxn ang="0">
                  <a:pos x="259" y="0"/>
                </a:cxn>
              </a:cxnLst>
              <a:rect l="0" t="0" r="r" b="b"/>
              <a:pathLst>
                <a:path w="881" h="1227">
                  <a:moveTo>
                    <a:pt x="493" y="47"/>
                  </a:moveTo>
                  <a:lnTo>
                    <a:pt x="425" y="53"/>
                  </a:lnTo>
                  <a:lnTo>
                    <a:pt x="363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70"/>
                  </a:lnTo>
                  <a:lnTo>
                    <a:pt x="271" y="684"/>
                  </a:lnTo>
                  <a:lnTo>
                    <a:pt x="277" y="690"/>
                  </a:lnTo>
                  <a:lnTo>
                    <a:pt x="290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74" y="831"/>
                  </a:lnTo>
                  <a:lnTo>
                    <a:pt x="555" y="811"/>
                  </a:lnTo>
                  <a:lnTo>
                    <a:pt x="622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65" y="127"/>
                  </a:lnTo>
                  <a:lnTo>
                    <a:pt x="290" y="100"/>
                  </a:lnTo>
                  <a:lnTo>
                    <a:pt x="327" y="67"/>
                  </a:lnTo>
                  <a:lnTo>
                    <a:pt x="376" y="33"/>
                  </a:lnTo>
                  <a:lnTo>
                    <a:pt x="437" y="6"/>
                  </a:lnTo>
                  <a:lnTo>
                    <a:pt x="511" y="0"/>
                  </a:lnTo>
                  <a:lnTo>
                    <a:pt x="610" y="13"/>
                  </a:lnTo>
                  <a:lnTo>
                    <a:pt x="696" y="60"/>
                  </a:lnTo>
                  <a:lnTo>
                    <a:pt x="770" y="127"/>
                  </a:lnTo>
                  <a:lnTo>
                    <a:pt x="832" y="214"/>
                  </a:lnTo>
                  <a:lnTo>
                    <a:pt x="869" y="315"/>
                  </a:lnTo>
                  <a:lnTo>
                    <a:pt x="881" y="436"/>
                  </a:lnTo>
                  <a:lnTo>
                    <a:pt x="869" y="556"/>
                  </a:lnTo>
                  <a:lnTo>
                    <a:pt x="826" y="657"/>
                  </a:lnTo>
                  <a:lnTo>
                    <a:pt x="764" y="744"/>
                  </a:lnTo>
                  <a:lnTo>
                    <a:pt x="684" y="811"/>
                  </a:lnTo>
                  <a:lnTo>
                    <a:pt x="591" y="858"/>
                  </a:lnTo>
                  <a:lnTo>
                    <a:pt x="487" y="872"/>
                  </a:lnTo>
                  <a:lnTo>
                    <a:pt x="413" y="858"/>
                  </a:lnTo>
                  <a:lnTo>
                    <a:pt x="351" y="831"/>
                  </a:lnTo>
                  <a:lnTo>
                    <a:pt x="308" y="798"/>
                  </a:lnTo>
                  <a:lnTo>
                    <a:pt x="277" y="764"/>
                  </a:lnTo>
                  <a:lnTo>
                    <a:pt x="265" y="737"/>
                  </a:lnTo>
                  <a:lnTo>
                    <a:pt x="265" y="1080"/>
                  </a:lnTo>
                  <a:lnTo>
                    <a:pt x="271" y="1133"/>
                  </a:lnTo>
                  <a:lnTo>
                    <a:pt x="290" y="1153"/>
                  </a:lnTo>
                  <a:lnTo>
                    <a:pt x="333" y="1167"/>
                  </a:lnTo>
                  <a:lnTo>
                    <a:pt x="400" y="1167"/>
                  </a:lnTo>
                  <a:lnTo>
                    <a:pt x="400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68" y="1167"/>
                  </a:lnTo>
                  <a:lnTo>
                    <a:pt x="111" y="1153"/>
                  </a:lnTo>
                  <a:lnTo>
                    <a:pt x="129" y="1133"/>
                  </a:lnTo>
                  <a:lnTo>
                    <a:pt x="135" y="1080"/>
                  </a:lnTo>
                  <a:lnTo>
                    <a:pt x="135" y="174"/>
                  </a:lnTo>
                  <a:lnTo>
                    <a:pt x="129" y="127"/>
                  </a:lnTo>
                  <a:lnTo>
                    <a:pt x="111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1" name="Freeform 31"/>
            <p:cNvSpPr>
              <a:spLocks noEditPoints="1"/>
            </p:cNvSpPr>
            <p:nvPr/>
          </p:nvSpPr>
          <p:spPr bwMode="auto">
            <a:xfrm>
              <a:off x="3790" y="2381"/>
              <a:ext cx="875" cy="1227"/>
            </a:xfrm>
            <a:custGeom>
              <a:avLst/>
              <a:gdLst/>
              <a:ahLst/>
              <a:cxnLst>
                <a:cxn ang="0">
                  <a:pos x="425" y="53"/>
                </a:cxn>
                <a:cxn ang="0">
                  <a:pos x="308" y="134"/>
                </a:cxn>
                <a:cxn ang="0">
                  <a:pos x="265" y="630"/>
                </a:cxn>
                <a:cxn ang="0">
                  <a:pos x="271" y="670"/>
                </a:cxn>
                <a:cxn ang="0">
                  <a:pos x="284" y="690"/>
                </a:cxn>
                <a:cxn ang="0">
                  <a:pos x="345" y="778"/>
                </a:cxn>
                <a:cxn ang="0">
                  <a:pos x="481" y="831"/>
                </a:cxn>
                <a:cxn ang="0">
                  <a:pos x="629" y="758"/>
                </a:cxn>
                <a:cxn ang="0">
                  <a:pos x="721" y="570"/>
                </a:cxn>
                <a:cxn ang="0">
                  <a:pos x="721" y="308"/>
                </a:cxn>
                <a:cxn ang="0">
                  <a:pos x="635" y="120"/>
                </a:cxn>
                <a:cxn ang="0">
                  <a:pos x="493" y="47"/>
                </a:cxn>
                <a:cxn ang="0">
                  <a:pos x="259" y="127"/>
                </a:cxn>
                <a:cxn ang="0">
                  <a:pos x="321" y="67"/>
                </a:cxn>
                <a:cxn ang="0">
                  <a:pos x="431" y="6"/>
                </a:cxn>
                <a:cxn ang="0">
                  <a:pos x="604" y="13"/>
                </a:cxn>
                <a:cxn ang="0">
                  <a:pos x="764" y="127"/>
                </a:cxn>
                <a:cxn ang="0">
                  <a:pos x="863" y="315"/>
                </a:cxn>
                <a:cxn ang="0">
                  <a:pos x="863" y="556"/>
                </a:cxn>
                <a:cxn ang="0">
                  <a:pos x="758" y="744"/>
                </a:cxn>
                <a:cxn ang="0">
                  <a:pos x="586" y="858"/>
                </a:cxn>
                <a:cxn ang="0">
                  <a:pos x="407" y="858"/>
                </a:cxn>
                <a:cxn ang="0">
                  <a:pos x="302" y="798"/>
                </a:cxn>
                <a:cxn ang="0">
                  <a:pos x="259" y="737"/>
                </a:cxn>
                <a:cxn ang="0">
                  <a:pos x="265" y="1133"/>
                </a:cxn>
                <a:cxn ang="0">
                  <a:pos x="327" y="1167"/>
                </a:cxn>
                <a:cxn ang="0">
                  <a:pos x="401" y="1227"/>
                </a:cxn>
                <a:cxn ang="0">
                  <a:pos x="0" y="1167"/>
                </a:cxn>
                <a:cxn ang="0">
                  <a:pos x="117" y="1153"/>
                </a:cxn>
                <a:cxn ang="0">
                  <a:pos x="142" y="1080"/>
                </a:cxn>
                <a:cxn ang="0">
                  <a:pos x="136" y="127"/>
                </a:cxn>
                <a:cxn ang="0">
                  <a:pos x="74" y="80"/>
                </a:cxn>
                <a:cxn ang="0">
                  <a:pos x="0" y="20"/>
                </a:cxn>
              </a:cxnLst>
              <a:rect l="0" t="0" r="r" b="b"/>
              <a:pathLst>
                <a:path w="875" h="1227">
                  <a:moveTo>
                    <a:pt x="493" y="47"/>
                  </a:moveTo>
                  <a:lnTo>
                    <a:pt x="425" y="53"/>
                  </a:lnTo>
                  <a:lnTo>
                    <a:pt x="364" y="87"/>
                  </a:lnTo>
                  <a:lnTo>
                    <a:pt x="308" y="134"/>
                  </a:lnTo>
                  <a:lnTo>
                    <a:pt x="265" y="201"/>
                  </a:lnTo>
                  <a:lnTo>
                    <a:pt x="265" y="630"/>
                  </a:lnTo>
                  <a:lnTo>
                    <a:pt x="271" y="630"/>
                  </a:lnTo>
                  <a:lnTo>
                    <a:pt x="271" y="670"/>
                  </a:lnTo>
                  <a:lnTo>
                    <a:pt x="277" y="684"/>
                  </a:lnTo>
                  <a:lnTo>
                    <a:pt x="284" y="690"/>
                  </a:lnTo>
                  <a:lnTo>
                    <a:pt x="296" y="711"/>
                  </a:lnTo>
                  <a:lnTo>
                    <a:pt x="345" y="778"/>
                  </a:lnTo>
                  <a:lnTo>
                    <a:pt x="407" y="818"/>
                  </a:lnTo>
                  <a:lnTo>
                    <a:pt x="481" y="831"/>
                  </a:lnTo>
                  <a:lnTo>
                    <a:pt x="555" y="811"/>
                  </a:lnTo>
                  <a:lnTo>
                    <a:pt x="629" y="758"/>
                  </a:lnTo>
                  <a:lnTo>
                    <a:pt x="684" y="677"/>
                  </a:lnTo>
                  <a:lnTo>
                    <a:pt x="721" y="570"/>
                  </a:lnTo>
                  <a:lnTo>
                    <a:pt x="733" y="436"/>
                  </a:lnTo>
                  <a:lnTo>
                    <a:pt x="721" y="308"/>
                  </a:lnTo>
                  <a:lnTo>
                    <a:pt x="684" y="201"/>
                  </a:lnTo>
                  <a:lnTo>
                    <a:pt x="635" y="120"/>
                  </a:lnTo>
                  <a:lnTo>
                    <a:pt x="567" y="67"/>
                  </a:lnTo>
                  <a:lnTo>
                    <a:pt x="493" y="47"/>
                  </a:lnTo>
                  <a:close/>
                  <a:moveTo>
                    <a:pt x="259" y="0"/>
                  </a:moveTo>
                  <a:lnTo>
                    <a:pt x="259" y="127"/>
                  </a:lnTo>
                  <a:lnTo>
                    <a:pt x="284" y="100"/>
                  </a:lnTo>
                  <a:lnTo>
                    <a:pt x="321" y="67"/>
                  </a:lnTo>
                  <a:lnTo>
                    <a:pt x="370" y="33"/>
                  </a:lnTo>
                  <a:lnTo>
                    <a:pt x="431" y="6"/>
                  </a:lnTo>
                  <a:lnTo>
                    <a:pt x="505" y="0"/>
                  </a:lnTo>
                  <a:lnTo>
                    <a:pt x="604" y="13"/>
                  </a:lnTo>
                  <a:lnTo>
                    <a:pt x="690" y="60"/>
                  </a:lnTo>
                  <a:lnTo>
                    <a:pt x="764" y="127"/>
                  </a:lnTo>
                  <a:lnTo>
                    <a:pt x="826" y="214"/>
                  </a:lnTo>
                  <a:lnTo>
                    <a:pt x="863" y="315"/>
                  </a:lnTo>
                  <a:lnTo>
                    <a:pt x="875" y="436"/>
                  </a:lnTo>
                  <a:lnTo>
                    <a:pt x="863" y="556"/>
                  </a:lnTo>
                  <a:lnTo>
                    <a:pt x="820" y="657"/>
                  </a:lnTo>
                  <a:lnTo>
                    <a:pt x="758" y="744"/>
                  </a:lnTo>
                  <a:lnTo>
                    <a:pt x="678" y="811"/>
                  </a:lnTo>
                  <a:lnTo>
                    <a:pt x="586" y="858"/>
                  </a:lnTo>
                  <a:lnTo>
                    <a:pt x="481" y="872"/>
                  </a:lnTo>
                  <a:lnTo>
                    <a:pt x="407" y="858"/>
                  </a:lnTo>
                  <a:lnTo>
                    <a:pt x="345" y="831"/>
                  </a:lnTo>
                  <a:lnTo>
                    <a:pt x="302" y="798"/>
                  </a:lnTo>
                  <a:lnTo>
                    <a:pt x="271" y="764"/>
                  </a:lnTo>
                  <a:lnTo>
                    <a:pt x="259" y="737"/>
                  </a:lnTo>
                  <a:lnTo>
                    <a:pt x="259" y="1080"/>
                  </a:lnTo>
                  <a:lnTo>
                    <a:pt x="265" y="1133"/>
                  </a:lnTo>
                  <a:lnTo>
                    <a:pt x="284" y="1153"/>
                  </a:lnTo>
                  <a:lnTo>
                    <a:pt x="327" y="1167"/>
                  </a:lnTo>
                  <a:lnTo>
                    <a:pt x="401" y="1167"/>
                  </a:lnTo>
                  <a:lnTo>
                    <a:pt x="401" y="1227"/>
                  </a:lnTo>
                  <a:lnTo>
                    <a:pt x="0" y="1227"/>
                  </a:lnTo>
                  <a:lnTo>
                    <a:pt x="0" y="1167"/>
                  </a:lnTo>
                  <a:lnTo>
                    <a:pt x="74" y="1167"/>
                  </a:lnTo>
                  <a:lnTo>
                    <a:pt x="117" y="1153"/>
                  </a:lnTo>
                  <a:lnTo>
                    <a:pt x="136" y="1133"/>
                  </a:lnTo>
                  <a:lnTo>
                    <a:pt x="142" y="1080"/>
                  </a:lnTo>
                  <a:lnTo>
                    <a:pt x="142" y="174"/>
                  </a:lnTo>
                  <a:lnTo>
                    <a:pt x="136" y="127"/>
                  </a:lnTo>
                  <a:lnTo>
                    <a:pt x="117" y="93"/>
                  </a:lnTo>
                  <a:lnTo>
                    <a:pt x="74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2" name="Freeform 32"/>
            <p:cNvSpPr>
              <a:spLocks noEditPoints="1"/>
            </p:cNvSpPr>
            <p:nvPr/>
          </p:nvSpPr>
          <p:spPr bwMode="auto">
            <a:xfrm>
              <a:off x="4862" y="2360"/>
              <a:ext cx="691" cy="893"/>
            </a:xfrm>
            <a:custGeom>
              <a:avLst/>
              <a:gdLst/>
              <a:ahLst/>
              <a:cxnLst>
                <a:cxn ang="0">
                  <a:pos x="339" y="54"/>
                </a:cxn>
                <a:cxn ang="0">
                  <a:pos x="259" y="88"/>
                </a:cxn>
                <a:cxn ang="0">
                  <a:pos x="185" y="188"/>
                </a:cxn>
                <a:cxn ang="0">
                  <a:pos x="148" y="383"/>
                </a:cxn>
                <a:cxn ang="0">
                  <a:pos x="573" y="349"/>
                </a:cxn>
                <a:cxn ang="0">
                  <a:pos x="555" y="242"/>
                </a:cxn>
                <a:cxn ang="0">
                  <a:pos x="518" y="135"/>
                </a:cxn>
                <a:cxn ang="0">
                  <a:pos x="432" y="61"/>
                </a:cxn>
                <a:cxn ang="0">
                  <a:pos x="370" y="0"/>
                </a:cxn>
                <a:cxn ang="0">
                  <a:pos x="530" y="41"/>
                </a:cxn>
                <a:cxn ang="0">
                  <a:pos x="635" y="155"/>
                </a:cxn>
                <a:cxn ang="0">
                  <a:pos x="684" y="302"/>
                </a:cxn>
                <a:cxn ang="0">
                  <a:pos x="691" y="403"/>
                </a:cxn>
                <a:cxn ang="0">
                  <a:pos x="142" y="430"/>
                </a:cxn>
                <a:cxn ang="0">
                  <a:pos x="148" y="564"/>
                </a:cxn>
                <a:cxn ang="0">
                  <a:pos x="198" y="718"/>
                </a:cxn>
                <a:cxn ang="0">
                  <a:pos x="321" y="826"/>
                </a:cxn>
                <a:cxn ang="0">
                  <a:pos x="419" y="846"/>
                </a:cxn>
                <a:cxn ang="0">
                  <a:pos x="506" y="819"/>
                </a:cxn>
                <a:cxn ang="0">
                  <a:pos x="604" y="732"/>
                </a:cxn>
                <a:cxn ang="0">
                  <a:pos x="647" y="638"/>
                </a:cxn>
                <a:cxn ang="0">
                  <a:pos x="654" y="618"/>
                </a:cxn>
                <a:cxn ang="0">
                  <a:pos x="691" y="624"/>
                </a:cxn>
                <a:cxn ang="0">
                  <a:pos x="684" y="665"/>
                </a:cxn>
                <a:cxn ang="0">
                  <a:pos x="641" y="752"/>
                </a:cxn>
                <a:cxn ang="0">
                  <a:pos x="549" y="852"/>
                </a:cxn>
                <a:cxn ang="0">
                  <a:pos x="395" y="893"/>
                </a:cxn>
                <a:cxn ang="0">
                  <a:pos x="198" y="832"/>
                </a:cxn>
                <a:cxn ang="0">
                  <a:pos x="56" y="678"/>
                </a:cxn>
                <a:cxn ang="0">
                  <a:pos x="0" y="443"/>
                </a:cxn>
                <a:cxn ang="0">
                  <a:pos x="50" y="222"/>
                </a:cxn>
                <a:cxn ang="0">
                  <a:pos x="185" y="61"/>
                </a:cxn>
                <a:cxn ang="0">
                  <a:pos x="370" y="0"/>
                </a:cxn>
              </a:cxnLst>
              <a:rect l="0" t="0" r="r" b="b"/>
              <a:pathLst>
                <a:path w="691" h="893">
                  <a:moveTo>
                    <a:pt x="370" y="47"/>
                  </a:moveTo>
                  <a:lnTo>
                    <a:pt x="339" y="54"/>
                  </a:lnTo>
                  <a:lnTo>
                    <a:pt x="302" y="61"/>
                  </a:lnTo>
                  <a:lnTo>
                    <a:pt x="259" y="88"/>
                  </a:lnTo>
                  <a:lnTo>
                    <a:pt x="222" y="128"/>
                  </a:lnTo>
                  <a:lnTo>
                    <a:pt x="185" y="188"/>
                  </a:lnTo>
                  <a:lnTo>
                    <a:pt x="161" y="275"/>
                  </a:lnTo>
                  <a:lnTo>
                    <a:pt x="148" y="383"/>
                  </a:lnTo>
                  <a:lnTo>
                    <a:pt x="573" y="383"/>
                  </a:lnTo>
                  <a:lnTo>
                    <a:pt x="573" y="349"/>
                  </a:lnTo>
                  <a:lnTo>
                    <a:pt x="567" y="302"/>
                  </a:lnTo>
                  <a:lnTo>
                    <a:pt x="555" y="242"/>
                  </a:lnTo>
                  <a:lnTo>
                    <a:pt x="543" y="188"/>
                  </a:lnTo>
                  <a:lnTo>
                    <a:pt x="518" y="135"/>
                  </a:lnTo>
                  <a:lnTo>
                    <a:pt x="481" y="88"/>
                  </a:lnTo>
                  <a:lnTo>
                    <a:pt x="432" y="61"/>
                  </a:lnTo>
                  <a:lnTo>
                    <a:pt x="370" y="47"/>
                  </a:lnTo>
                  <a:close/>
                  <a:moveTo>
                    <a:pt x="370" y="0"/>
                  </a:moveTo>
                  <a:lnTo>
                    <a:pt x="463" y="14"/>
                  </a:lnTo>
                  <a:lnTo>
                    <a:pt x="530" y="41"/>
                  </a:lnTo>
                  <a:lnTo>
                    <a:pt x="592" y="94"/>
                  </a:lnTo>
                  <a:lnTo>
                    <a:pt x="635" y="155"/>
                  </a:lnTo>
                  <a:lnTo>
                    <a:pt x="666" y="222"/>
                  </a:lnTo>
                  <a:lnTo>
                    <a:pt x="684" y="302"/>
                  </a:lnTo>
                  <a:lnTo>
                    <a:pt x="691" y="383"/>
                  </a:lnTo>
                  <a:lnTo>
                    <a:pt x="691" y="403"/>
                  </a:lnTo>
                  <a:lnTo>
                    <a:pt x="678" y="430"/>
                  </a:lnTo>
                  <a:lnTo>
                    <a:pt x="142" y="430"/>
                  </a:lnTo>
                  <a:lnTo>
                    <a:pt x="142" y="490"/>
                  </a:lnTo>
                  <a:lnTo>
                    <a:pt x="148" y="564"/>
                  </a:lnTo>
                  <a:lnTo>
                    <a:pt x="167" y="644"/>
                  </a:lnTo>
                  <a:lnTo>
                    <a:pt x="198" y="718"/>
                  </a:lnTo>
                  <a:lnTo>
                    <a:pt x="253" y="779"/>
                  </a:lnTo>
                  <a:lnTo>
                    <a:pt x="321" y="826"/>
                  </a:lnTo>
                  <a:lnTo>
                    <a:pt x="401" y="846"/>
                  </a:lnTo>
                  <a:lnTo>
                    <a:pt x="419" y="846"/>
                  </a:lnTo>
                  <a:lnTo>
                    <a:pt x="456" y="839"/>
                  </a:lnTo>
                  <a:lnTo>
                    <a:pt x="506" y="819"/>
                  </a:lnTo>
                  <a:lnTo>
                    <a:pt x="555" y="785"/>
                  </a:lnTo>
                  <a:lnTo>
                    <a:pt x="604" y="732"/>
                  </a:lnTo>
                  <a:lnTo>
                    <a:pt x="641" y="644"/>
                  </a:lnTo>
                  <a:lnTo>
                    <a:pt x="647" y="638"/>
                  </a:lnTo>
                  <a:lnTo>
                    <a:pt x="647" y="624"/>
                  </a:lnTo>
                  <a:lnTo>
                    <a:pt x="654" y="618"/>
                  </a:lnTo>
                  <a:lnTo>
                    <a:pt x="684" y="618"/>
                  </a:lnTo>
                  <a:lnTo>
                    <a:pt x="691" y="624"/>
                  </a:lnTo>
                  <a:lnTo>
                    <a:pt x="691" y="638"/>
                  </a:lnTo>
                  <a:lnTo>
                    <a:pt x="684" y="665"/>
                  </a:lnTo>
                  <a:lnTo>
                    <a:pt x="672" y="705"/>
                  </a:lnTo>
                  <a:lnTo>
                    <a:pt x="641" y="752"/>
                  </a:lnTo>
                  <a:lnTo>
                    <a:pt x="604" y="805"/>
                  </a:lnTo>
                  <a:lnTo>
                    <a:pt x="549" y="852"/>
                  </a:lnTo>
                  <a:lnTo>
                    <a:pt x="481" y="879"/>
                  </a:lnTo>
                  <a:lnTo>
                    <a:pt x="395" y="893"/>
                  </a:lnTo>
                  <a:lnTo>
                    <a:pt x="290" y="879"/>
                  </a:lnTo>
                  <a:lnTo>
                    <a:pt x="198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3" y="571"/>
                  </a:lnTo>
                  <a:lnTo>
                    <a:pt x="0" y="443"/>
                  </a:lnTo>
                  <a:lnTo>
                    <a:pt x="13" y="329"/>
                  </a:lnTo>
                  <a:lnTo>
                    <a:pt x="50" y="222"/>
                  </a:lnTo>
                  <a:lnTo>
                    <a:pt x="111" y="128"/>
                  </a:lnTo>
                  <a:lnTo>
                    <a:pt x="185" y="61"/>
                  </a:lnTo>
                  <a:lnTo>
                    <a:pt x="271" y="1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3" name="Freeform 33"/>
            <p:cNvSpPr>
              <a:spLocks/>
            </p:cNvSpPr>
            <p:nvPr/>
          </p:nvSpPr>
          <p:spPr bwMode="auto">
            <a:xfrm>
              <a:off x="5577" y="2367"/>
              <a:ext cx="592" cy="865"/>
            </a:xfrm>
            <a:custGeom>
              <a:avLst/>
              <a:gdLst/>
              <a:ahLst/>
              <a:cxnLst>
                <a:cxn ang="0">
                  <a:pos x="462" y="0"/>
                </a:cxn>
                <a:cxn ang="0">
                  <a:pos x="512" y="14"/>
                </a:cxn>
                <a:cxn ang="0">
                  <a:pos x="555" y="40"/>
                </a:cxn>
                <a:cxn ang="0">
                  <a:pos x="579" y="74"/>
                </a:cxn>
                <a:cxn ang="0">
                  <a:pos x="592" y="121"/>
                </a:cxn>
                <a:cxn ang="0">
                  <a:pos x="592" y="148"/>
                </a:cxn>
                <a:cxn ang="0">
                  <a:pos x="579" y="168"/>
                </a:cxn>
                <a:cxn ang="0">
                  <a:pos x="573" y="181"/>
                </a:cxn>
                <a:cxn ang="0">
                  <a:pos x="561" y="195"/>
                </a:cxn>
                <a:cxn ang="0">
                  <a:pos x="549" y="201"/>
                </a:cxn>
                <a:cxn ang="0">
                  <a:pos x="530" y="208"/>
                </a:cxn>
                <a:cxn ang="0">
                  <a:pos x="499" y="208"/>
                </a:cxn>
                <a:cxn ang="0">
                  <a:pos x="481" y="201"/>
                </a:cxn>
                <a:cxn ang="0">
                  <a:pos x="456" y="175"/>
                </a:cxn>
                <a:cxn ang="0">
                  <a:pos x="444" y="154"/>
                </a:cxn>
                <a:cxn ang="0">
                  <a:pos x="444" y="107"/>
                </a:cxn>
                <a:cxn ang="0">
                  <a:pos x="456" y="87"/>
                </a:cxn>
                <a:cxn ang="0">
                  <a:pos x="462" y="74"/>
                </a:cxn>
                <a:cxn ang="0">
                  <a:pos x="481" y="54"/>
                </a:cxn>
                <a:cxn ang="0">
                  <a:pos x="468" y="54"/>
                </a:cxn>
                <a:cxn ang="0">
                  <a:pos x="407" y="67"/>
                </a:cxn>
                <a:cxn ang="0">
                  <a:pos x="351" y="107"/>
                </a:cxn>
                <a:cxn ang="0">
                  <a:pos x="314" y="161"/>
                </a:cxn>
                <a:cxn ang="0">
                  <a:pos x="284" y="242"/>
                </a:cxn>
                <a:cxn ang="0">
                  <a:pos x="265" y="322"/>
                </a:cxn>
                <a:cxn ang="0">
                  <a:pos x="259" y="416"/>
                </a:cxn>
                <a:cxn ang="0">
                  <a:pos x="259" y="751"/>
                </a:cxn>
                <a:cxn ang="0">
                  <a:pos x="271" y="778"/>
                </a:cxn>
                <a:cxn ang="0">
                  <a:pos x="290" y="792"/>
                </a:cxn>
                <a:cxn ang="0">
                  <a:pos x="333" y="805"/>
                </a:cxn>
                <a:cxn ang="0">
                  <a:pos x="432" y="805"/>
                </a:cxn>
                <a:cxn ang="0">
                  <a:pos x="432" y="865"/>
                </a:cxn>
                <a:cxn ang="0">
                  <a:pos x="0" y="865"/>
                </a:cxn>
                <a:cxn ang="0">
                  <a:pos x="0" y="805"/>
                </a:cxn>
                <a:cxn ang="0">
                  <a:pos x="74" y="805"/>
                </a:cxn>
                <a:cxn ang="0">
                  <a:pos x="117" y="792"/>
                </a:cxn>
                <a:cxn ang="0">
                  <a:pos x="136" y="772"/>
                </a:cxn>
                <a:cxn ang="0">
                  <a:pos x="142" y="718"/>
                </a:cxn>
                <a:cxn ang="0">
                  <a:pos x="142" y="201"/>
                </a:cxn>
                <a:cxn ang="0">
                  <a:pos x="136" y="148"/>
                </a:cxn>
                <a:cxn ang="0">
                  <a:pos x="117" y="114"/>
                </a:cxn>
                <a:cxn ang="0">
                  <a:pos x="74" y="101"/>
                </a:cxn>
                <a:cxn ang="0">
                  <a:pos x="0" y="94"/>
                </a:cxn>
                <a:cxn ang="0">
                  <a:pos x="0" y="34"/>
                </a:cxn>
                <a:cxn ang="0">
                  <a:pos x="247" y="14"/>
                </a:cxn>
                <a:cxn ang="0">
                  <a:pos x="247" y="201"/>
                </a:cxn>
                <a:cxn ang="0">
                  <a:pos x="240" y="215"/>
                </a:cxn>
                <a:cxn ang="0">
                  <a:pos x="247" y="228"/>
                </a:cxn>
                <a:cxn ang="0">
                  <a:pos x="247" y="201"/>
                </a:cxn>
                <a:cxn ang="0">
                  <a:pos x="265" y="161"/>
                </a:cxn>
                <a:cxn ang="0">
                  <a:pos x="296" y="101"/>
                </a:cxn>
                <a:cxn ang="0">
                  <a:pos x="339" y="54"/>
                </a:cxn>
                <a:cxn ang="0">
                  <a:pos x="395" y="14"/>
                </a:cxn>
                <a:cxn ang="0">
                  <a:pos x="462" y="0"/>
                </a:cxn>
              </a:cxnLst>
              <a:rect l="0" t="0" r="r" b="b"/>
              <a:pathLst>
                <a:path w="592" h="865">
                  <a:moveTo>
                    <a:pt x="462" y="0"/>
                  </a:moveTo>
                  <a:lnTo>
                    <a:pt x="512" y="14"/>
                  </a:lnTo>
                  <a:lnTo>
                    <a:pt x="555" y="40"/>
                  </a:lnTo>
                  <a:lnTo>
                    <a:pt x="579" y="74"/>
                  </a:lnTo>
                  <a:lnTo>
                    <a:pt x="592" y="121"/>
                  </a:lnTo>
                  <a:lnTo>
                    <a:pt x="592" y="148"/>
                  </a:lnTo>
                  <a:lnTo>
                    <a:pt x="579" y="168"/>
                  </a:lnTo>
                  <a:lnTo>
                    <a:pt x="573" y="181"/>
                  </a:lnTo>
                  <a:lnTo>
                    <a:pt x="561" y="195"/>
                  </a:lnTo>
                  <a:lnTo>
                    <a:pt x="549" y="201"/>
                  </a:lnTo>
                  <a:lnTo>
                    <a:pt x="530" y="208"/>
                  </a:lnTo>
                  <a:lnTo>
                    <a:pt x="499" y="208"/>
                  </a:lnTo>
                  <a:lnTo>
                    <a:pt x="481" y="201"/>
                  </a:lnTo>
                  <a:lnTo>
                    <a:pt x="456" y="175"/>
                  </a:lnTo>
                  <a:lnTo>
                    <a:pt x="444" y="154"/>
                  </a:lnTo>
                  <a:lnTo>
                    <a:pt x="444" y="107"/>
                  </a:lnTo>
                  <a:lnTo>
                    <a:pt x="456" y="87"/>
                  </a:lnTo>
                  <a:lnTo>
                    <a:pt x="462" y="74"/>
                  </a:lnTo>
                  <a:lnTo>
                    <a:pt x="481" y="54"/>
                  </a:lnTo>
                  <a:lnTo>
                    <a:pt x="468" y="54"/>
                  </a:lnTo>
                  <a:lnTo>
                    <a:pt x="407" y="67"/>
                  </a:lnTo>
                  <a:lnTo>
                    <a:pt x="351" y="107"/>
                  </a:lnTo>
                  <a:lnTo>
                    <a:pt x="314" y="161"/>
                  </a:lnTo>
                  <a:lnTo>
                    <a:pt x="284" y="242"/>
                  </a:lnTo>
                  <a:lnTo>
                    <a:pt x="265" y="322"/>
                  </a:lnTo>
                  <a:lnTo>
                    <a:pt x="259" y="416"/>
                  </a:lnTo>
                  <a:lnTo>
                    <a:pt x="259" y="751"/>
                  </a:lnTo>
                  <a:lnTo>
                    <a:pt x="271" y="778"/>
                  </a:lnTo>
                  <a:lnTo>
                    <a:pt x="290" y="792"/>
                  </a:lnTo>
                  <a:lnTo>
                    <a:pt x="333" y="805"/>
                  </a:lnTo>
                  <a:lnTo>
                    <a:pt x="432" y="805"/>
                  </a:lnTo>
                  <a:lnTo>
                    <a:pt x="432" y="865"/>
                  </a:lnTo>
                  <a:lnTo>
                    <a:pt x="0" y="865"/>
                  </a:lnTo>
                  <a:lnTo>
                    <a:pt x="0" y="805"/>
                  </a:lnTo>
                  <a:lnTo>
                    <a:pt x="74" y="805"/>
                  </a:lnTo>
                  <a:lnTo>
                    <a:pt x="117" y="792"/>
                  </a:lnTo>
                  <a:lnTo>
                    <a:pt x="136" y="772"/>
                  </a:lnTo>
                  <a:lnTo>
                    <a:pt x="142" y="718"/>
                  </a:lnTo>
                  <a:lnTo>
                    <a:pt x="142" y="201"/>
                  </a:lnTo>
                  <a:lnTo>
                    <a:pt x="136" y="148"/>
                  </a:lnTo>
                  <a:lnTo>
                    <a:pt x="117" y="114"/>
                  </a:lnTo>
                  <a:lnTo>
                    <a:pt x="74" y="101"/>
                  </a:lnTo>
                  <a:lnTo>
                    <a:pt x="0" y="94"/>
                  </a:lnTo>
                  <a:lnTo>
                    <a:pt x="0" y="34"/>
                  </a:lnTo>
                  <a:lnTo>
                    <a:pt x="247" y="14"/>
                  </a:lnTo>
                  <a:lnTo>
                    <a:pt x="247" y="201"/>
                  </a:lnTo>
                  <a:lnTo>
                    <a:pt x="240" y="215"/>
                  </a:lnTo>
                  <a:lnTo>
                    <a:pt x="247" y="228"/>
                  </a:lnTo>
                  <a:lnTo>
                    <a:pt x="247" y="201"/>
                  </a:lnTo>
                  <a:lnTo>
                    <a:pt x="265" y="161"/>
                  </a:lnTo>
                  <a:lnTo>
                    <a:pt x="296" y="101"/>
                  </a:lnTo>
                  <a:lnTo>
                    <a:pt x="339" y="54"/>
                  </a:lnTo>
                  <a:lnTo>
                    <a:pt x="395" y="14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4" name="Freeform 34"/>
            <p:cNvSpPr>
              <a:spLocks noEditPoints="1"/>
            </p:cNvSpPr>
            <p:nvPr/>
          </p:nvSpPr>
          <p:spPr bwMode="auto">
            <a:xfrm>
              <a:off x="6822" y="1898"/>
              <a:ext cx="875" cy="1361"/>
            </a:xfrm>
            <a:custGeom>
              <a:avLst/>
              <a:gdLst/>
              <a:ahLst/>
              <a:cxnLst>
                <a:cxn ang="0">
                  <a:pos x="450" y="536"/>
                </a:cxn>
                <a:cxn ang="0">
                  <a:pos x="339" y="583"/>
                </a:cxn>
                <a:cxn ang="0">
                  <a:pos x="271" y="677"/>
                </a:cxn>
                <a:cxn ang="0">
                  <a:pos x="265" y="1113"/>
                </a:cxn>
                <a:cxn ang="0">
                  <a:pos x="259" y="1153"/>
                </a:cxn>
                <a:cxn ang="0">
                  <a:pos x="271" y="1173"/>
                </a:cxn>
                <a:cxn ang="0">
                  <a:pos x="333" y="1261"/>
                </a:cxn>
                <a:cxn ang="0">
                  <a:pos x="468" y="1314"/>
                </a:cxn>
                <a:cxn ang="0">
                  <a:pos x="591" y="1274"/>
                </a:cxn>
                <a:cxn ang="0">
                  <a:pos x="672" y="1194"/>
                </a:cxn>
                <a:cxn ang="0">
                  <a:pos x="721" y="1006"/>
                </a:cxn>
                <a:cxn ang="0">
                  <a:pos x="721" y="831"/>
                </a:cxn>
                <a:cxn ang="0">
                  <a:pos x="678" y="650"/>
                </a:cxn>
                <a:cxn ang="0">
                  <a:pos x="567" y="543"/>
                </a:cxn>
                <a:cxn ang="0">
                  <a:pos x="259" y="0"/>
                </a:cxn>
                <a:cxn ang="0">
                  <a:pos x="277" y="590"/>
                </a:cxn>
                <a:cxn ang="0">
                  <a:pos x="363" y="523"/>
                </a:cxn>
                <a:cxn ang="0">
                  <a:pos x="499" y="489"/>
                </a:cxn>
                <a:cxn ang="0">
                  <a:pos x="684" y="550"/>
                </a:cxn>
                <a:cxn ang="0">
                  <a:pos x="826" y="704"/>
                </a:cxn>
                <a:cxn ang="0">
                  <a:pos x="875" y="925"/>
                </a:cxn>
                <a:cxn ang="0">
                  <a:pos x="819" y="1147"/>
                </a:cxn>
                <a:cxn ang="0">
                  <a:pos x="678" y="1301"/>
                </a:cxn>
                <a:cxn ang="0">
                  <a:pos x="481" y="1361"/>
                </a:cxn>
                <a:cxn ang="0">
                  <a:pos x="345" y="1328"/>
                </a:cxn>
                <a:cxn ang="0">
                  <a:pos x="265" y="1254"/>
                </a:cxn>
                <a:cxn ang="0">
                  <a:pos x="216" y="1281"/>
                </a:cxn>
                <a:cxn ang="0">
                  <a:pos x="191" y="1334"/>
                </a:cxn>
                <a:cxn ang="0">
                  <a:pos x="142" y="1341"/>
                </a:cxn>
                <a:cxn ang="0">
                  <a:pos x="135" y="134"/>
                </a:cxn>
                <a:cxn ang="0">
                  <a:pos x="74" y="87"/>
                </a:cxn>
                <a:cxn ang="0">
                  <a:pos x="0" y="20"/>
                </a:cxn>
              </a:cxnLst>
              <a:rect l="0" t="0" r="r" b="b"/>
              <a:pathLst>
                <a:path w="875" h="1361">
                  <a:moveTo>
                    <a:pt x="493" y="530"/>
                  </a:moveTo>
                  <a:lnTo>
                    <a:pt x="450" y="536"/>
                  </a:lnTo>
                  <a:lnTo>
                    <a:pt x="394" y="550"/>
                  </a:lnTo>
                  <a:lnTo>
                    <a:pt x="339" y="583"/>
                  </a:lnTo>
                  <a:lnTo>
                    <a:pt x="283" y="650"/>
                  </a:lnTo>
                  <a:lnTo>
                    <a:pt x="271" y="677"/>
                  </a:lnTo>
                  <a:lnTo>
                    <a:pt x="265" y="684"/>
                  </a:lnTo>
                  <a:lnTo>
                    <a:pt x="265" y="1113"/>
                  </a:lnTo>
                  <a:lnTo>
                    <a:pt x="259" y="1113"/>
                  </a:lnTo>
                  <a:lnTo>
                    <a:pt x="259" y="1153"/>
                  </a:lnTo>
                  <a:lnTo>
                    <a:pt x="265" y="1160"/>
                  </a:lnTo>
                  <a:lnTo>
                    <a:pt x="271" y="1173"/>
                  </a:lnTo>
                  <a:lnTo>
                    <a:pt x="283" y="1194"/>
                  </a:lnTo>
                  <a:lnTo>
                    <a:pt x="333" y="1261"/>
                  </a:lnTo>
                  <a:lnTo>
                    <a:pt x="394" y="1301"/>
                  </a:lnTo>
                  <a:lnTo>
                    <a:pt x="468" y="1314"/>
                  </a:lnTo>
                  <a:lnTo>
                    <a:pt x="536" y="1301"/>
                  </a:lnTo>
                  <a:lnTo>
                    <a:pt x="591" y="1274"/>
                  </a:lnTo>
                  <a:lnTo>
                    <a:pt x="641" y="1241"/>
                  </a:lnTo>
                  <a:lnTo>
                    <a:pt x="672" y="1194"/>
                  </a:lnTo>
                  <a:lnTo>
                    <a:pt x="709" y="1100"/>
                  </a:lnTo>
                  <a:lnTo>
                    <a:pt x="721" y="1006"/>
                  </a:lnTo>
                  <a:lnTo>
                    <a:pt x="727" y="919"/>
                  </a:lnTo>
                  <a:lnTo>
                    <a:pt x="721" y="831"/>
                  </a:lnTo>
                  <a:lnTo>
                    <a:pt x="709" y="737"/>
                  </a:lnTo>
                  <a:lnTo>
                    <a:pt x="678" y="650"/>
                  </a:lnTo>
                  <a:lnTo>
                    <a:pt x="628" y="583"/>
                  </a:lnTo>
                  <a:lnTo>
                    <a:pt x="567" y="543"/>
                  </a:lnTo>
                  <a:lnTo>
                    <a:pt x="493" y="530"/>
                  </a:lnTo>
                  <a:close/>
                  <a:moveTo>
                    <a:pt x="259" y="0"/>
                  </a:moveTo>
                  <a:lnTo>
                    <a:pt x="259" y="617"/>
                  </a:lnTo>
                  <a:lnTo>
                    <a:pt x="277" y="590"/>
                  </a:lnTo>
                  <a:lnTo>
                    <a:pt x="314" y="556"/>
                  </a:lnTo>
                  <a:lnTo>
                    <a:pt x="363" y="523"/>
                  </a:lnTo>
                  <a:lnTo>
                    <a:pt x="425" y="496"/>
                  </a:lnTo>
                  <a:lnTo>
                    <a:pt x="499" y="489"/>
                  </a:lnTo>
                  <a:lnTo>
                    <a:pt x="598" y="503"/>
                  </a:lnTo>
                  <a:lnTo>
                    <a:pt x="684" y="550"/>
                  </a:lnTo>
                  <a:lnTo>
                    <a:pt x="764" y="617"/>
                  </a:lnTo>
                  <a:lnTo>
                    <a:pt x="826" y="704"/>
                  </a:lnTo>
                  <a:lnTo>
                    <a:pt x="863" y="805"/>
                  </a:lnTo>
                  <a:lnTo>
                    <a:pt x="875" y="925"/>
                  </a:lnTo>
                  <a:lnTo>
                    <a:pt x="863" y="1046"/>
                  </a:lnTo>
                  <a:lnTo>
                    <a:pt x="819" y="1147"/>
                  </a:lnTo>
                  <a:lnTo>
                    <a:pt x="758" y="1234"/>
                  </a:lnTo>
                  <a:lnTo>
                    <a:pt x="678" y="1301"/>
                  </a:lnTo>
                  <a:lnTo>
                    <a:pt x="585" y="1348"/>
                  </a:lnTo>
                  <a:lnTo>
                    <a:pt x="481" y="1361"/>
                  </a:lnTo>
                  <a:lnTo>
                    <a:pt x="407" y="1348"/>
                  </a:lnTo>
                  <a:lnTo>
                    <a:pt x="345" y="1328"/>
                  </a:lnTo>
                  <a:lnTo>
                    <a:pt x="302" y="1288"/>
                  </a:lnTo>
                  <a:lnTo>
                    <a:pt x="265" y="1254"/>
                  </a:lnTo>
                  <a:lnTo>
                    <a:pt x="246" y="1220"/>
                  </a:lnTo>
                  <a:lnTo>
                    <a:pt x="216" y="1281"/>
                  </a:lnTo>
                  <a:lnTo>
                    <a:pt x="197" y="1314"/>
                  </a:lnTo>
                  <a:lnTo>
                    <a:pt x="191" y="1334"/>
                  </a:lnTo>
                  <a:lnTo>
                    <a:pt x="185" y="1341"/>
                  </a:lnTo>
                  <a:lnTo>
                    <a:pt x="142" y="1341"/>
                  </a:lnTo>
                  <a:lnTo>
                    <a:pt x="142" y="187"/>
                  </a:lnTo>
                  <a:lnTo>
                    <a:pt x="135" y="134"/>
                  </a:lnTo>
                  <a:lnTo>
                    <a:pt x="117" y="100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5" name="Freeform 35"/>
            <p:cNvSpPr>
              <a:spLocks noEditPoints="1"/>
            </p:cNvSpPr>
            <p:nvPr/>
          </p:nvSpPr>
          <p:spPr bwMode="auto">
            <a:xfrm>
              <a:off x="7894" y="2367"/>
              <a:ext cx="789" cy="892"/>
            </a:xfrm>
            <a:custGeom>
              <a:avLst/>
              <a:gdLst/>
              <a:ahLst/>
              <a:cxnLst>
                <a:cxn ang="0">
                  <a:pos x="395" y="40"/>
                </a:cxn>
                <a:cxn ang="0">
                  <a:pos x="339" y="47"/>
                </a:cxn>
                <a:cxn ang="0">
                  <a:pos x="284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4" y="805"/>
                </a:cxn>
                <a:cxn ang="0">
                  <a:pos x="339" y="832"/>
                </a:cxn>
                <a:cxn ang="0">
                  <a:pos x="395" y="839"/>
                </a:cxn>
                <a:cxn ang="0">
                  <a:pos x="407" y="839"/>
                </a:cxn>
                <a:cxn ang="0">
                  <a:pos x="468" y="832"/>
                </a:cxn>
                <a:cxn ang="0">
                  <a:pos x="524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5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9" y="235"/>
                </a:cxn>
                <a:cxn ang="0">
                  <a:pos x="598" y="168"/>
                </a:cxn>
                <a:cxn ang="0">
                  <a:pos x="542" y="94"/>
                </a:cxn>
                <a:cxn ang="0">
                  <a:pos x="475" y="54"/>
                </a:cxn>
                <a:cxn ang="0">
                  <a:pos x="395" y="40"/>
                </a:cxn>
                <a:cxn ang="0">
                  <a:pos x="395" y="0"/>
                </a:cxn>
                <a:cxn ang="0">
                  <a:pos x="499" y="14"/>
                </a:cxn>
                <a:cxn ang="0">
                  <a:pos x="592" y="61"/>
                </a:cxn>
                <a:cxn ang="0">
                  <a:pos x="672" y="134"/>
                </a:cxn>
                <a:cxn ang="0">
                  <a:pos x="733" y="228"/>
                </a:cxn>
                <a:cxn ang="0">
                  <a:pos x="777" y="336"/>
                </a:cxn>
                <a:cxn ang="0">
                  <a:pos x="789" y="456"/>
                </a:cxn>
                <a:cxn ang="0">
                  <a:pos x="777" y="577"/>
                </a:cxn>
                <a:cxn ang="0">
                  <a:pos x="733" y="678"/>
                </a:cxn>
                <a:cxn ang="0">
                  <a:pos x="672" y="765"/>
                </a:cxn>
                <a:cxn ang="0">
                  <a:pos x="592" y="832"/>
                </a:cxn>
                <a:cxn ang="0">
                  <a:pos x="499" y="879"/>
                </a:cxn>
                <a:cxn ang="0">
                  <a:pos x="395" y="892"/>
                </a:cxn>
                <a:cxn ang="0">
                  <a:pos x="290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6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6" y="228"/>
                </a:cxn>
                <a:cxn ang="0">
                  <a:pos x="111" y="134"/>
                </a:cxn>
                <a:cxn ang="0">
                  <a:pos x="191" y="61"/>
                </a:cxn>
                <a:cxn ang="0">
                  <a:pos x="290" y="14"/>
                </a:cxn>
                <a:cxn ang="0">
                  <a:pos x="395" y="0"/>
                </a:cxn>
              </a:cxnLst>
              <a:rect l="0" t="0" r="r" b="b"/>
              <a:pathLst>
                <a:path w="789" h="892">
                  <a:moveTo>
                    <a:pt x="395" y="40"/>
                  </a:moveTo>
                  <a:lnTo>
                    <a:pt x="339" y="47"/>
                  </a:lnTo>
                  <a:lnTo>
                    <a:pt x="284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4" y="805"/>
                  </a:lnTo>
                  <a:lnTo>
                    <a:pt x="339" y="832"/>
                  </a:lnTo>
                  <a:lnTo>
                    <a:pt x="395" y="839"/>
                  </a:lnTo>
                  <a:lnTo>
                    <a:pt x="407" y="839"/>
                  </a:lnTo>
                  <a:lnTo>
                    <a:pt x="468" y="832"/>
                  </a:lnTo>
                  <a:lnTo>
                    <a:pt x="524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5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9" y="235"/>
                  </a:lnTo>
                  <a:lnTo>
                    <a:pt x="598" y="168"/>
                  </a:lnTo>
                  <a:lnTo>
                    <a:pt x="542" y="94"/>
                  </a:lnTo>
                  <a:lnTo>
                    <a:pt x="475" y="54"/>
                  </a:lnTo>
                  <a:lnTo>
                    <a:pt x="395" y="40"/>
                  </a:lnTo>
                  <a:close/>
                  <a:moveTo>
                    <a:pt x="395" y="0"/>
                  </a:moveTo>
                  <a:lnTo>
                    <a:pt x="499" y="14"/>
                  </a:lnTo>
                  <a:lnTo>
                    <a:pt x="592" y="61"/>
                  </a:lnTo>
                  <a:lnTo>
                    <a:pt x="672" y="134"/>
                  </a:lnTo>
                  <a:lnTo>
                    <a:pt x="733" y="228"/>
                  </a:lnTo>
                  <a:lnTo>
                    <a:pt x="777" y="336"/>
                  </a:lnTo>
                  <a:lnTo>
                    <a:pt x="789" y="456"/>
                  </a:lnTo>
                  <a:lnTo>
                    <a:pt x="777" y="577"/>
                  </a:lnTo>
                  <a:lnTo>
                    <a:pt x="733" y="678"/>
                  </a:lnTo>
                  <a:lnTo>
                    <a:pt x="672" y="765"/>
                  </a:lnTo>
                  <a:lnTo>
                    <a:pt x="592" y="832"/>
                  </a:lnTo>
                  <a:lnTo>
                    <a:pt x="499" y="879"/>
                  </a:lnTo>
                  <a:lnTo>
                    <a:pt x="395" y="892"/>
                  </a:lnTo>
                  <a:lnTo>
                    <a:pt x="290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6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6" y="228"/>
                  </a:lnTo>
                  <a:lnTo>
                    <a:pt x="111" y="134"/>
                  </a:lnTo>
                  <a:lnTo>
                    <a:pt x="191" y="61"/>
                  </a:lnTo>
                  <a:lnTo>
                    <a:pt x="290" y="1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6" name="Freeform 36"/>
            <p:cNvSpPr>
              <a:spLocks/>
            </p:cNvSpPr>
            <p:nvPr/>
          </p:nvSpPr>
          <p:spPr bwMode="auto">
            <a:xfrm>
              <a:off x="8800" y="2381"/>
              <a:ext cx="887" cy="87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690"/>
                </a:cxn>
                <a:cxn ang="0">
                  <a:pos x="265" y="737"/>
                </a:cxn>
                <a:cxn ang="0">
                  <a:pos x="277" y="778"/>
                </a:cxn>
                <a:cxn ang="0">
                  <a:pos x="308" y="811"/>
                </a:cxn>
                <a:cxn ang="0">
                  <a:pos x="351" y="831"/>
                </a:cxn>
                <a:cxn ang="0">
                  <a:pos x="413" y="838"/>
                </a:cxn>
                <a:cxn ang="0">
                  <a:pos x="487" y="825"/>
                </a:cxn>
                <a:cxn ang="0">
                  <a:pos x="542" y="778"/>
                </a:cxn>
                <a:cxn ang="0">
                  <a:pos x="592" y="717"/>
                </a:cxn>
                <a:cxn ang="0">
                  <a:pos x="616" y="630"/>
                </a:cxn>
                <a:cxn ang="0">
                  <a:pos x="629" y="536"/>
                </a:cxn>
                <a:cxn ang="0">
                  <a:pos x="629" y="194"/>
                </a:cxn>
                <a:cxn ang="0">
                  <a:pos x="622" y="140"/>
                </a:cxn>
                <a:cxn ang="0">
                  <a:pos x="604" y="107"/>
                </a:cxn>
                <a:cxn ang="0">
                  <a:pos x="567" y="93"/>
                </a:cxn>
                <a:cxn ang="0">
                  <a:pos x="493" y="87"/>
                </a:cxn>
                <a:cxn ang="0">
                  <a:pos x="493" y="26"/>
                </a:cxn>
                <a:cxn ang="0">
                  <a:pos x="752" y="6"/>
                </a:cxn>
                <a:cxn ang="0">
                  <a:pos x="752" y="690"/>
                </a:cxn>
                <a:cxn ang="0">
                  <a:pos x="758" y="744"/>
                </a:cxn>
                <a:cxn ang="0">
                  <a:pos x="770" y="778"/>
                </a:cxn>
                <a:cxn ang="0">
                  <a:pos x="813" y="791"/>
                </a:cxn>
                <a:cxn ang="0">
                  <a:pos x="887" y="798"/>
                </a:cxn>
                <a:cxn ang="0">
                  <a:pos x="887" y="858"/>
                </a:cxn>
                <a:cxn ang="0">
                  <a:pos x="635" y="878"/>
                </a:cxn>
                <a:cxn ang="0">
                  <a:pos x="635" y="711"/>
                </a:cxn>
                <a:cxn ang="0">
                  <a:pos x="641" y="697"/>
                </a:cxn>
                <a:cxn ang="0">
                  <a:pos x="635" y="704"/>
                </a:cxn>
                <a:cxn ang="0">
                  <a:pos x="635" y="711"/>
                </a:cxn>
                <a:cxn ang="0">
                  <a:pos x="598" y="778"/>
                </a:cxn>
                <a:cxn ang="0">
                  <a:pos x="542" y="831"/>
                </a:cxn>
                <a:cxn ang="0">
                  <a:pos x="481" y="858"/>
                </a:cxn>
                <a:cxn ang="0">
                  <a:pos x="413" y="872"/>
                </a:cxn>
                <a:cxn ang="0">
                  <a:pos x="320" y="865"/>
                </a:cxn>
                <a:cxn ang="0">
                  <a:pos x="259" y="838"/>
                </a:cxn>
                <a:cxn ang="0">
                  <a:pos x="209" y="805"/>
                </a:cxn>
                <a:cxn ang="0">
                  <a:pos x="173" y="764"/>
                </a:cxn>
                <a:cxn ang="0">
                  <a:pos x="154" y="711"/>
                </a:cxn>
                <a:cxn ang="0">
                  <a:pos x="148" y="657"/>
                </a:cxn>
                <a:cxn ang="0">
                  <a:pos x="142" y="597"/>
                </a:cxn>
                <a:cxn ang="0">
                  <a:pos x="142" y="174"/>
                </a:cxn>
                <a:cxn ang="0">
                  <a:pos x="136" y="120"/>
                </a:cxn>
                <a:cxn ang="0">
                  <a:pos x="111" y="93"/>
                </a:cxn>
                <a:cxn ang="0">
                  <a:pos x="68" y="80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887" h="878">
                  <a:moveTo>
                    <a:pt x="259" y="0"/>
                  </a:moveTo>
                  <a:lnTo>
                    <a:pt x="259" y="690"/>
                  </a:lnTo>
                  <a:lnTo>
                    <a:pt x="265" y="737"/>
                  </a:lnTo>
                  <a:lnTo>
                    <a:pt x="277" y="778"/>
                  </a:lnTo>
                  <a:lnTo>
                    <a:pt x="308" y="811"/>
                  </a:lnTo>
                  <a:lnTo>
                    <a:pt x="351" y="831"/>
                  </a:lnTo>
                  <a:lnTo>
                    <a:pt x="413" y="838"/>
                  </a:lnTo>
                  <a:lnTo>
                    <a:pt x="487" y="825"/>
                  </a:lnTo>
                  <a:lnTo>
                    <a:pt x="542" y="778"/>
                  </a:lnTo>
                  <a:lnTo>
                    <a:pt x="592" y="717"/>
                  </a:lnTo>
                  <a:lnTo>
                    <a:pt x="616" y="630"/>
                  </a:lnTo>
                  <a:lnTo>
                    <a:pt x="629" y="536"/>
                  </a:lnTo>
                  <a:lnTo>
                    <a:pt x="629" y="194"/>
                  </a:lnTo>
                  <a:lnTo>
                    <a:pt x="622" y="140"/>
                  </a:lnTo>
                  <a:lnTo>
                    <a:pt x="604" y="107"/>
                  </a:lnTo>
                  <a:lnTo>
                    <a:pt x="567" y="93"/>
                  </a:lnTo>
                  <a:lnTo>
                    <a:pt x="493" y="87"/>
                  </a:lnTo>
                  <a:lnTo>
                    <a:pt x="493" y="26"/>
                  </a:lnTo>
                  <a:lnTo>
                    <a:pt x="752" y="6"/>
                  </a:lnTo>
                  <a:lnTo>
                    <a:pt x="752" y="690"/>
                  </a:lnTo>
                  <a:lnTo>
                    <a:pt x="758" y="744"/>
                  </a:lnTo>
                  <a:lnTo>
                    <a:pt x="770" y="778"/>
                  </a:lnTo>
                  <a:lnTo>
                    <a:pt x="813" y="791"/>
                  </a:lnTo>
                  <a:lnTo>
                    <a:pt x="887" y="798"/>
                  </a:lnTo>
                  <a:lnTo>
                    <a:pt x="887" y="858"/>
                  </a:lnTo>
                  <a:lnTo>
                    <a:pt x="635" y="878"/>
                  </a:lnTo>
                  <a:lnTo>
                    <a:pt x="635" y="711"/>
                  </a:lnTo>
                  <a:lnTo>
                    <a:pt x="641" y="697"/>
                  </a:lnTo>
                  <a:lnTo>
                    <a:pt x="635" y="704"/>
                  </a:lnTo>
                  <a:lnTo>
                    <a:pt x="635" y="711"/>
                  </a:lnTo>
                  <a:lnTo>
                    <a:pt x="598" y="778"/>
                  </a:lnTo>
                  <a:lnTo>
                    <a:pt x="542" y="831"/>
                  </a:lnTo>
                  <a:lnTo>
                    <a:pt x="481" y="858"/>
                  </a:lnTo>
                  <a:lnTo>
                    <a:pt x="413" y="872"/>
                  </a:lnTo>
                  <a:lnTo>
                    <a:pt x="320" y="865"/>
                  </a:lnTo>
                  <a:lnTo>
                    <a:pt x="259" y="838"/>
                  </a:lnTo>
                  <a:lnTo>
                    <a:pt x="209" y="805"/>
                  </a:lnTo>
                  <a:lnTo>
                    <a:pt x="173" y="764"/>
                  </a:lnTo>
                  <a:lnTo>
                    <a:pt x="154" y="711"/>
                  </a:lnTo>
                  <a:lnTo>
                    <a:pt x="148" y="657"/>
                  </a:lnTo>
                  <a:lnTo>
                    <a:pt x="142" y="597"/>
                  </a:lnTo>
                  <a:lnTo>
                    <a:pt x="142" y="174"/>
                  </a:lnTo>
                  <a:lnTo>
                    <a:pt x="136" y="120"/>
                  </a:lnTo>
                  <a:lnTo>
                    <a:pt x="111" y="93"/>
                  </a:lnTo>
                  <a:lnTo>
                    <a:pt x="68" y="80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7" name="Freeform 37"/>
            <p:cNvSpPr>
              <a:spLocks/>
            </p:cNvSpPr>
            <p:nvPr/>
          </p:nvSpPr>
          <p:spPr bwMode="auto">
            <a:xfrm>
              <a:off x="9860" y="2374"/>
              <a:ext cx="900" cy="858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302" y="121"/>
                </a:cxn>
                <a:cxn ang="0">
                  <a:pos x="363" y="54"/>
                </a:cxn>
                <a:cxn ang="0">
                  <a:pos x="437" y="13"/>
                </a:cxn>
                <a:cxn ang="0">
                  <a:pos x="524" y="0"/>
                </a:cxn>
                <a:cxn ang="0">
                  <a:pos x="591" y="7"/>
                </a:cxn>
                <a:cxn ang="0">
                  <a:pos x="647" y="27"/>
                </a:cxn>
                <a:cxn ang="0">
                  <a:pos x="684" y="47"/>
                </a:cxn>
                <a:cxn ang="0">
                  <a:pos x="709" y="74"/>
                </a:cxn>
                <a:cxn ang="0">
                  <a:pos x="739" y="127"/>
                </a:cxn>
                <a:cxn ang="0">
                  <a:pos x="758" y="181"/>
                </a:cxn>
                <a:cxn ang="0">
                  <a:pos x="764" y="261"/>
                </a:cxn>
                <a:cxn ang="0">
                  <a:pos x="764" y="738"/>
                </a:cxn>
                <a:cxn ang="0">
                  <a:pos x="770" y="771"/>
                </a:cxn>
                <a:cxn ang="0">
                  <a:pos x="795" y="791"/>
                </a:cxn>
                <a:cxn ang="0">
                  <a:pos x="838" y="798"/>
                </a:cxn>
                <a:cxn ang="0">
                  <a:pos x="900" y="798"/>
                </a:cxn>
                <a:cxn ang="0">
                  <a:pos x="900" y="858"/>
                </a:cxn>
                <a:cxn ang="0">
                  <a:pos x="499" y="858"/>
                </a:cxn>
                <a:cxn ang="0">
                  <a:pos x="499" y="798"/>
                </a:cxn>
                <a:cxn ang="0">
                  <a:pos x="567" y="798"/>
                </a:cxn>
                <a:cxn ang="0">
                  <a:pos x="610" y="785"/>
                </a:cxn>
                <a:cxn ang="0">
                  <a:pos x="628" y="765"/>
                </a:cxn>
                <a:cxn ang="0">
                  <a:pos x="635" y="711"/>
                </a:cxn>
                <a:cxn ang="0">
                  <a:pos x="635" y="201"/>
                </a:cxn>
                <a:cxn ang="0">
                  <a:pos x="622" y="141"/>
                </a:cxn>
                <a:cxn ang="0">
                  <a:pos x="598" y="94"/>
                </a:cxn>
                <a:cxn ang="0">
                  <a:pos x="561" y="60"/>
                </a:cxn>
                <a:cxn ang="0">
                  <a:pos x="505" y="47"/>
                </a:cxn>
                <a:cxn ang="0">
                  <a:pos x="450" y="54"/>
                </a:cxn>
                <a:cxn ang="0">
                  <a:pos x="388" y="80"/>
                </a:cxn>
                <a:cxn ang="0">
                  <a:pos x="339" y="127"/>
                </a:cxn>
                <a:cxn ang="0">
                  <a:pos x="302" y="188"/>
                </a:cxn>
                <a:cxn ang="0">
                  <a:pos x="277" y="261"/>
                </a:cxn>
                <a:cxn ang="0">
                  <a:pos x="265" y="355"/>
                </a:cxn>
                <a:cxn ang="0">
                  <a:pos x="265" y="711"/>
                </a:cxn>
                <a:cxn ang="0">
                  <a:pos x="271" y="765"/>
                </a:cxn>
                <a:cxn ang="0">
                  <a:pos x="289" y="785"/>
                </a:cxn>
                <a:cxn ang="0">
                  <a:pos x="333" y="798"/>
                </a:cxn>
                <a:cxn ang="0">
                  <a:pos x="400" y="798"/>
                </a:cxn>
                <a:cxn ang="0">
                  <a:pos x="400" y="858"/>
                </a:cxn>
                <a:cxn ang="0">
                  <a:pos x="0" y="858"/>
                </a:cxn>
                <a:cxn ang="0">
                  <a:pos x="0" y="798"/>
                </a:cxn>
                <a:cxn ang="0">
                  <a:pos x="74" y="798"/>
                </a:cxn>
                <a:cxn ang="0">
                  <a:pos x="117" y="785"/>
                </a:cxn>
                <a:cxn ang="0">
                  <a:pos x="135" y="765"/>
                </a:cxn>
                <a:cxn ang="0">
                  <a:pos x="142" y="711"/>
                </a:cxn>
                <a:cxn ang="0">
                  <a:pos x="142" y="194"/>
                </a:cxn>
                <a:cxn ang="0">
                  <a:pos x="148" y="188"/>
                </a:cxn>
                <a:cxn ang="0">
                  <a:pos x="142" y="134"/>
                </a:cxn>
                <a:cxn ang="0">
                  <a:pos x="123" y="100"/>
                </a:cxn>
                <a:cxn ang="0">
                  <a:pos x="80" y="87"/>
                </a:cxn>
                <a:cxn ang="0">
                  <a:pos x="6" y="80"/>
                </a:cxn>
                <a:cxn ang="0">
                  <a:pos x="6" y="20"/>
                </a:cxn>
                <a:cxn ang="0">
                  <a:pos x="259" y="0"/>
                </a:cxn>
              </a:cxnLst>
              <a:rect l="0" t="0" r="r" b="b"/>
              <a:pathLst>
                <a:path w="900" h="858">
                  <a:moveTo>
                    <a:pt x="259" y="0"/>
                  </a:moveTo>
                  <a:lnTo>
                    <a:pt x="259" y="201"/>
                  </a:lnTo>
                  <a:lnTo>
                    <a:pt x="302" y="121"/>
                  </a:lnTo>
                  <a:lnTo>
                    <a:pt x="363" y="54"/>
                  </a:lnTo>
                  <a:lnTo>
                    <a:pt x="437" y="13"/>
                  </a:lnTo>
                  <a:lnTo>
                    <a:pt x="524" y="0"/>
                  </a:lnTo>
                  <a:lnTo>
                    <a:pt x="591" y="7"/>
                  </a:lnTo>
                  <a:lnTo>
                    <a:pt x="647" y="27"/>
                  </a:lnTo>
                  <a:lnTo>
                    <a:pt x="684" y="47"/>
                  </a:lnTo>
                  <a:lnTo>
                    <a:pt x="709" y="74"/>
                  </a:lnTo>
                  <a:lnTo>
                    <a:pt x="739" y="127"/>
                  </a:lnTo>
                  <a:lnTo>
                    <a:pt x="758" y="181"/>
                  </a:lnTo>
                  <a:lnTo>
                    <a:pt x="764" y="261"/>
                  </a:lnTo>
                  <a:lnTo>
                    <a:pt x="764" y="738"/>
                  </a:lnTo>
                  <a:lnTo>
                    <a:pt x="770" y="771"/>
                  </a:lnTo>
                  <a:lnTo>
                    <a:pt x="795" y="791"/>
                  </a:lnTo>
                  <a:lnTo>
                    <a:pt x="838" y="798"/>
                  </a:lnTo>
                  <a:lnTo>
                    <a:pt x="900" y="798"/>
                  </a:lnTo>
                  <a:lnTo>
                    <a:pt x="900" y="858"/>
                  </a:lnTo>
                  <a:lnTo>
                    <a:pt x="499" y="858"/>
                  </a:lnTo>
                  <a:lnTo>
                    <a:pt x="499" y="798"/>
                  </a:lnTo>
                  <a:lnTo>
                    <a:pt x="567" y="798"/>
                  </a:lnTo>
                  <a:lnTo>
                    <a:pt x="610" y="785"/>
                  </a:lnTo>
                  <a:lnTo>
                    <a:pt x="628" y="765"/>
                  </a:lnTo>
                  <a:lnTo>
                    <a:pt x="635" y="711"/>
                  </a:lnTo>
                  <a:lnTo>
                    <a:pt x="635" y="201"/>
                  </a:lnTo>
                  <a:lnTo>
                    <a:pt x="622" y="141"/>
                  </a:lnTo>
                  <a:lnTo>
                    <a:pt x="598" y="94"/>
                  </a:lnTo>
                  <a:lnTo>
                    <a:pt x="561" y="60"/>
                  </a:lnTo>
                  <a:lnTo>
                    <a:pt x="505" y="47"/>
                  </a:lnTo>
                  <a:lnTo>
                    <a:pt x="450" y="54"/>
                  </a:lnTo>
                  <a:lnTo>
                    <a:pt x="388" y="80"/>
                  </a:lnTo>
                  <a:lnTo>
                    <a:pt x="339" y="127"/>
                  </a:lnTo>
                  <a:lnTo>
                    <a:pt x="302" y="188"/>
                  </a:lnTo>
                  <a:lnTo>
                    <a:pt x="277" y="261"/>
                  </a:lnTo>
                  <a:lnTo>
                    <a:pt x="265" y="355"/>
                  </a:lnTo>
                  <a:lnTo>
                    <a:pt x="265" y="711"/>
                  </a:lnTo>
                  <a:lnTo>
                    <a:pt x="271" y="765"/>
                  </a:lnTo>
                  <a:lnTo>
                    <a:pt x="289" y="785"/>
                  </a:lnTo>
                  <a:lnTo>
                    <a:pt x="333" y="798"/>
                  </a:lnTo>
                  <a:lnTo>
                    <a:pt x="400" y="798"/>
                  </a:lnTo>
                  <a:lnTo>
                    <a:pt x="400" y="858"/>
                  </a:lnTo>
                  <a:lnTo>
                    <a:pt x="0" y="858"/>
                  </a:lnTo>
                  <a:lnTo>
                    <a:pt x="0" y="798"/>
                  </a:lnTo>
                  <a:lnTo>
                    <a:pt x="74" y="798"/>
                  </a:lnTo>
                  <a:lnTo>
                    <a:pt x="117" y="785"/>
                  </a:lnTo>
                  <a:lnTo>
                    <a:pt x="135" y="765"/>
                  </a:lnTo>
                  <a:lnTo>
                    <a:pt x="142" y="711"/>
                  </a:lnTo>
                  <a:lnTo>
                    <a:pt x="142" y="194"/>
                  </a:lnTo>
                  <a:lnTo>
                    <a:pt x="148" y="188"/>
                  </a:lnTo>
                  <a:lnTo>
                    <a:pt x="142" y="134"/>
                  </a:lnTo>
                  <a:lnTo>
                    <a:pt x="123" y="100"/>
                  </a:lnTo>
                  <a:lnTo>
                    <a:pt x="80" y="87"/>
                  </a:lnTo>
                  <a:lnTo>
                    <a:pt x="6" y="80"/>
                  </a:lnTo>
                  <a:lnTo>
                    <a:pt x="6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8" name="Freeform 38"/>
            <p:cNvSpPr>
              <a:spLocks noEditPoints="1"/>
            </p:cNvSpPr>
            <p:nvPr/>
          </p:nvSpPr>
          <p:spPr bwMode="auto">
            <a:xfrm>
              <a:off x="10760" y="1898"/>
              <a:ext cx="875" cy="1361"/>
            </a:xfrm>
            <a:custGeom>
              <a:avLst/>
              <a:gdLst/>
              <a:ahLst/>
              <a:cxnLst>
                <a:cxn ang="0">
                  <a:pos x="345" y="543"/>
                </a:cxn>
                <a:cxn ang="0">
                  <a:pos x="240" y="603"/>
                </a:cxn>
                <a:cxn ang="0">
                  <a:pos x="172" y="744"/>
                </a:cxn>
                <a:cxn ang="0">
                  <a:pos x="154" y="925"/>
                </a:cxn>
                <a:cxn ang="0">
                  <a:pos x="172" y="1106"/>
                </a:cxn>
                <a:cxn ang="0">
                  <a:pos x="252" y="1261"/>
                </a:cxn>
                <a:cxn ang="0">
                  <a:pos x="388" y="1314"/>
                </a:cxn>
                <a:cxn ang="0">
                  <a:pos x="499" y="1281"/>
                </a:cxn>
                <a:cxn ang="0">
                  <a:pos x="597" y="1180"/>
                </a:cxn>
                <a:cxn ang="0">
                  <a:pos x="610" y="1147"/>
                </a:cxn>
                <a:cxn ang="0">
                  <a:pos x="616" y="711"/>
                </a:cxn>
                <a:cxn ang="0">
                  <a:pos x="622" y="684"/>
                </a:cxn>
                <a:cxn ang="0">
                  <a:pos x="560" y="590"/>
                </a:cxn>
                <a:cxn ang="0">
                  <a:pos x="462" y="536"/>
                </a:cxn>
                <a:cxn ang="0">
                  <a:pos x="739" y="0"/>
                </a:cxn>
                <a:cxn ang="0">
                  <a:pos x="745" y="1227"/>
                </a:cxn>
                <a:cxn ang="0">
                  <a:pos x="801" y="1274"/>
                </a:cxn>
                <a:cxn ang="0">
                  <a:pos x="875" y="1341"/>
                </a:cxn>
                <a:cxn ang="0">
                  <a:pos x="616" y="1227"/>
                </a:cxn>
                <a:cxn ang="0">
                  <a:pos x="523" y="1314"/>
                </a:cxn>
                <a:cxn ang="0">
                  <a:pos x="375" y="1355"/>
                </a:cxn>
                <a:cxn ang="0">
                  <a:pos x="191" y="1294"/>
                </a:cxn>
                <a:cxn ang="0">
                  <a:pos x="49" y="1140"/>
                </a:cxn>
                <a:cxn ang="0">
                  <a:pos x="0" y="919"/>
                </a:cxn>
                <a:cxn ang="0">
                  <a:pos x="55" y="697"/>
                </a:cxn>
                <a:cxn ang="0">
                  <a:pos x="197" y="543"/>
                </a:cxn>
                <a:cxn ang="0">
                  <a:pos x="394" y="483"/>
                </a:cxn>
                <a:cxn ang="0">
                  <a:pos x="554" y="543"/>
                </a:cxn>
                <a:cxn ang="0">
                  <a:pos x="616" y="187"/>
                </a:cxn>
                <a:cxn ang="0">
                  <a:pos x="591" y="100"/>
                </a:cxn>
                <a:cxn ang="0">
                  <a:pos x="480" y="80"/>
                </a:cxn>
                <a:cxn ang="0">
                  <a:pos x="739" y="0"/>
                </a:cxn>
              </a:cxnLst>
              <a:rect l="0" t="0" r="r" b="b"/>
              <a:pathLst>
                <a:path w="875" h="1361">
                  <a:moveTo>
                    <a:pt x="412" y="530"/>
                  </a:moveTo>
                  <a:lnTo>
                    <a:pt x="345" y="543"/>
                  </a:lnTo>
                  <a:lnTo>
                    <a:pt x="289" y="570"/>
                  </a:lnTo>
                  <a:lnTo>
                    <a:pt x="240" y="603"/>
                  </a:lnTo>
                  <a:lnTo>
                    <a:pt x="209" y="650"/>
                  </a:lnTo>
                  <a:lnTo>
                    <a:pt x="172" y="744"/>
                  </a:lnTo>
                  <a:lnTo>
                    <a:pt x="160" y="838"/>
                  </a:lnTo>
                  <a:lnTo>
                    <a:pt x="154" y="925"/>
                  </a:lnTo>
                  <a:lnTo>
                    <a:pt x="160" y="1012"/>
                  </a:lnTo>
                  <a:lnTo>
                    <a:pt x="172" y="1106"/>
                  </a:lnTo>
                  <a:lnTo>
                    <a:pt x="203" y="1194"/>
                  </a:lnTo>
                  <a:lnTo>
                    <a:pt x="252" y="1261"/>
                  </a:lnTo>
                  <a:lnTo>
                    <a:pt x="314" y="1301"/>
                  </a:lnTo>
                  <a:lnTo>
                    <a:pt x="388" y="1314"/>
                  </a:lnTo>
                  <a:lnTo>
                    <a:pt x="443" y="1308"/>
                  </a:lnTo>
                  <a:lnTo>
                    <a:pt x="499" y="1281"/>
                  </a:lnTo>
                  <a:lnTo>
                    <a:pt x="554" y="1241"/>
                  </a:lnTo>
                  <a:lnTo>
                    <a:pt x="597" y="1180"/>
                  </a:lnTo>
                  <a:lnTo>
                    <a:pt x="603" y="1160"/>
                  </a:lnTo>
                  <a:lnTo>
                    <a:pt x="610" y="1147"/>
                  </a:lnTo>
                  <a:lnTo>
                    <a:pt x="616" y="1140"/>
                  </a:lnTo>
                  <a:lnTo>
                    <a:pt x="616" y="711"/>
                  </a:lnTo>
                  <a:lnTo>
                    <a:pt x="622" y="717"/>
                  </a:lnTo>
                  <a:lnTo>
                    <a:pt x="622" y="684"/>
                  </a:lnTo>
                  <a:lnTo>
                    <a:pt x="603" y="644"/>
                  </a:lnTo>
                  <a:lnTo>
                    <a:pt x="560" y="590"/>
                  </a:lnTo>
                  <a:lnTo>
                    <a:pt x="511" y="556"/>
                  </a:lnTo>
                  <a:lnTo>
                    <a:pt x="462" y="536"/>
                  </a:lnTo>
                  <a:lnTo>
                    <a:pt x="412" y="530"/>
                  </a:lnTo>
                  <a:close/>
                  <a:moveTo>
                    <a:pt x="739" y="0"/>
                  </a:moveTo>
                  <a:lnTo>
                    <a:pt x="739" y="1173"/>
                  </a:lnTo>
                  <a:lnTo>
                    <a:pt x="745" y="1227"/>
                  </a:lnTo>
                  <a:lnTo>
                    <a:pt x="757" y="1261"/>
                  </a:lnTo>
                  <a:lnTo>
                    <a:pt x="801" y="1274"/>
                  </a:lnTo>
                  <a:lnTo>
                    <a:pt x="875" y="1281"/>
                  </a:lnTo>
                  <a:lnTo>
                    <a:pt x="875" y="1341"/>
                  </a:lnTo>
                  <a:lnTo>
                    <a:pt x="616" y="1361"/>
                  </a:lnTo>
                  <a:lnTo>
                    <a:pt x="616" y="1227"/>
                  </a:lnTo>
                  <a:lnTo>
                    <a:pt x="573" y="1274"/>
                  </a:lnTo>
                  <a:lnTo>
                    <a:pt x="523" y="1314"/>
                  </a:lnTo>
                  <a:lnTo>
                    <a:pt x="456" y="1341"/>
                  </a:lnTo>
                  <a:lnTo>
                    <a:pt x="375" y="1355"/>
                  </a:lnTo>
                  <a:lnTo>
                    <a:pt x="277" y="1341"/>
                  </a:lnTo>
                  <a:lnTo>
                    <a:pt x="191" y="1294"/>
                  </a:lnTo>
                  <a:lnTo>
                    <a:pt x="110" y="1227"/>
                  </a:lnTo>
                  <a:lnTo>
                    <a:pt x="49" y="1140"/>
                  </a:lnTo>
                  <a:lnTo>
                    <a:pt x="12" y="1039"/>
                  </a:lnTo>
                  <a:lnTo>
                    <a:pt x="0" y="919"/>
                  </a:lnTo>
                  <a:lnTo>
                    <a:pt x="12" y="798"/>
                  </a:lnTo>
                  <a:lnTo>
                    <a:pt x="55" y="697"/>
                  </a:lnTo>
                  <a:lnTo>
                    <a:pt x="117" y="610"/>
                  </a:lnTo>
                  <a:lnTo>
                    <a:pt x="197" y="543"/>
                  </a:lnTo>
                  <a:lnTo>
                    <a:pt x="289" y="496"/>
                  </a:lnTo>
                  <a:lnTo>
                    <a:pt x="394" y="483"/>
                  </a:lnTo>
                  <a:lnTo>
                    <a:pt x="480" y="496"/>
                  </a:lnTo>
                  <a:lnTo>
                    <a:pt x="554" y="543"/>
                  </a:lnTo>
                  <a:lnTo>
                    <a:pt x="616" y="603"/>
                  </a:lnTo>
                  <a:lnTo>
                    <a:pt x="616" y="187"/>
                  </a:lnTo>
                  <a:lnTo>
                    <a:pt x="610" y="134"/>
                  </a:lnTo>
                  <a:lnTo>
                    <a:pt x="591" y="100"/>
                  </a:lnTo>
                  <a:lnTo>
                    <a:pt x="554" y="87"/>
                  </a:lnTo>
                  <a:lnTo>
                    <a:pt x="480" y="80"/>
                  </a:lnTo>
                  <a:lnTo>
                    <a:pt x="480" y="20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599" name="Freeform 39"/>
            <p:cNvSpPr>
              <a:spLocks noEditPoints="1"/>
            </p:cNvSpPr>
            <p:nvPr/>
          </p:nvSpPr>
          <p:spPr bwMode="auto">
            <a:xfrm>
              <a:off x="12405" y="2521"/>
              <a:ext cx="1183" cy="457"/>
            </a:xfrm>
            <a:custGeom>
              <a:avLst/>
              <a:gdLst/>
              <a:ahLst/>
              <a:cxnLst>
                <a:cxn ang="0">
                  <a:pos x="24" y="376"/>
                </a:cxn>
                <a:cxn ang="0">
                  <a:pos x="1158" y="376"/>
                </a:cxn>
                <a:cxn ang="0">
                  <a:pos x="1164" y="383"/>
                </a:cxn>
                <a:cxn ang="0">
                  <a:pos x="1177" y="389"/>
                </a:cxn>
                <a:cxn ang="0">
                  <a:pos x="1183" y="403"/>
                </a:cxn>
                <a:cxn ang="0">
                  <a:pos x="1183" y="430"/>
                </a:cxn>
                <a:cxn ang="0">
                  <a:pos x="1177" y="443"/>
                </a:cxn>
                <a:cxn ang="0">
                  <a:pos x="1164" y="450"/>
                </a:cxn>
                <a:cxn ang="0">
                  <a:pos x="1158" y="457"/>
                </a:cxn>
                <a:cxn ang="0">
                  <a:pos x="31" y="457"/>
                </a:cxn>
                <a:cxn ang="0">
                  <a:pos x="6" y="443"/>
                </a:cxn>
                <a:cxn ang="0">
                  <a:pos x="0" y="436"/>
                </a:cxn>
                <a:cxn ang="0">
                  <a:pos x="0" y="403"/>
                </a:cxn>
                <a:cxn ang="0">
                  <a:pos x="6" y="389"/>
                </a:cxn>
                <a:cxn ang="0">
                  <a:pos x="18" y="383"/>
                </a:cxn>
                <a:cxn ang="0">
                  <a:pos x="24" y="376"/>
                </a:cxn>
                <a:cxn ang="0">
                  <a:pos x="31" y="0"/>
                </a:cxn>
                <a:cxn ang="0">
                  <a:pos x="1158" y="0"/>
                </a:cxn>
                <a:cxn ang="0">
                  <a:pos x="1164" y="7"/>
                </a:cxn>
                <a:cxn ang="0">
                  <a:pos x="1177" y="14"/>
                </a:cxn>
                <a:cxn ang="0">
                  <a:pos x="1183" y="27"/>
                </a:cxn>
                <a:cxn ang="0">
                  <a:pos x="1183" y="54"/>
                </a:cxn>
                <a:cxn ang="0">
                  <a:pos x="1177" y="68"/>
                </a:cxn>
                <a:cxn ang="0">
                  <a:pos x="1164" y="74"/>
                </a:cxn>
                <a:cxn ang="0">
                  <a:pos x="1158" y="81"/>
                </a:cxn>
                <a:cxn ang="0">
                  <a:pos x="31" y="81"/>
                </a:cxn>
                <a:cxn ang="0">
                  <a:pos x="6" y="68"/>
                </a:cxn>
                <a:cxn ang="0">
                  <a:pos x="0" y="61"/>
                </a:cxn>
                <a:cxn ang="0">
                  <a:pos x="0" y="21"/>
                </a:cxn>
                <a:cxn ang="0">
                  <a:pos x="6" y="14"/>
                </a:cxn>
                <a:cxn ang="0">
                  <a:pos x="31" y="0"/>
                </a:cxn>
              </a:cxnLst>
              <a:rect l="0" t="0" r="r" b="b"/>
              <a:pathLst>
                <a:path w="1183" h="457">
                  <a:moveTo>
                    <a:pt x="24" y="376"/>
                  </a:moveTo>
                  <a:lnTo>
                    <a:pt x="1158" y="376"/>
                  </a:lnTo>
                  <a:lnTo>
                    <a:pt x="1164" y="383"/>
                  </a:lnTo>
                  <a:lnTo>
                    <a:pt x="1177" y="389"/>
                  </a:lnTo>
                  <a:lnTo>
                    <a:pt x="1183" y="403"/>
                  </a:lnTo>
                  <a:lnTo>
                    <a:pt x="1183" y="430"/>
                  </a:lnTo>
                  <a:lnTo>
                    <a:pt x="1177" y="443"/>
                  </a:lnTo>
                  <a:lnTo>
                    <a:pt x="1164" y="450"/>
                  </a:lnTo>
                  <a:lnTo>
                    <a:pt x="1158" y="457"/>
                  </a:lnTo>
                  <a:lnTo>
                    <a:pt x="31" y="457"/>
                  </a:lnTo>
                  <a:lnTo>
                    <a:pt x="6" y="443"/>
                  </a:lnTo>
                  <a:lnTo>
                    <a:pt x="0" y="436"/>
                  </a:lnTo>
                  <a:lnTo>
                    <a:pt x="0" y="403"/>
                  </a:lnTo>
                  <a:lnTo>
                    <a:pt x="6" y="389"/>
                  </a:lnTo>
                  <a:lnTo>
                    <a:pt x="18" y="383"/>
                  </a:lnTo>
                  <a:lnTo>
                    <a:pt x="24" y="376"/>
                  </a:lnTo>
                  <a:close/>
                  <a:moveTo>
                    <a:pt x="31" y="0"/>
                  </a:moveTo>
                  <a:lnTo>
                    <a:pt x="1158" y="0"/>
                  </a:lnTo>
                  <a:lnTo>
                    <a:pt x="1164" y="7"/>
                  </a:lnTo>
                  <a:lnTo>
                    <a:pt x="1177" y="14"/>
                  </a:lnTo>
                  <a:lnTo>
                    <a:pt x="1183" y="27"/>
                  </a:lnTo>
                  <a:lnTo>
                    <a:pt x="1183" y="54"/>
                  </a:lnTo>
                  <a:lnTo>
                    <a:pt x="1177" y="68"/>
                  </a:lnTo>
                  <a:lnTo>
                    <a:pt x="1164" y="74"/>
                  </a:lnTo>
                  <a:lnTo>
                    <a:pt x="1158" y="81"/>
                  </a:lnTo>
                  <a:lnTo>
                    <a:pt x="31" y="81"/>
                  </a:lnTo>
                  <a:lnTo>
                    <a:pt x="6" y="68"/>
                  </a:lnTo>
                  <a:lnTo>
                    <a:pt x="0" y="61"/>
                  </a:lnTo>
                  <a:lnTo>
                    <a:pt x="0" y="21"/>
                  </a:lnTo>
                  <a:lnTo>
                    <a:pt x="6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0" name="Freeform 40"/>
            <p:cNvSpPr>
              <a:spLocks noEditPoints="1"/>
            </p:cNvSpPr>
            <p:nvPr/>
          </p:nvSpPr>
          <p:spPr bwMode="auto">
            <a:xfrm>
              <a:off x="14180" y="1871"/>
              <a:ext cx="1226" cy="1408"/>
            </a:xfrm>
            <a:custGeom>
              <a:avLst/>
              <a:gdLst/>
              <a:ahLst/>
              <a:cxnLst>
                <a:cxn ang="0">
                  <a:pos x="757" y="47"/>
                </a:cxn>
                <a:cxn ang="0">
                  <a:pos x="671" y="60"/>
                </a:cxn>
                <a:cxn ang="0">
                  <a:pos x="579" y="94"/>
                </a:cxn>
                <a:cxn ang="0">
                  <a:pos x="486" y="154"/>
                </a:cxn>
                <a:cxn ang="0">
                  <a:pos x="400" y="241"/>
                </a:cxn>
                <a:cxn ang="0">
                  <a:pos x="320" y="349"/>
                </a:cxn>
                <a:cxn ang="0">
                  <a:pos x="252" y="489"/>
                </a:cxn>
                <a:cxn ang="0">
                  <a:pos x="203" y="630"/>
                </a:cxn>
                <a:cxn ang="0">
                  <a:pos x="178" y="764"/>
                </a:cxn>
                <a:cxn ang="0">
                  <a:pos x="166" y="872"/>
                </a:cxn>
                <a:cxn ang="0">
                  <a:pos x="160" y="946"/>
                </a:cxn>
                <a:cxn ang="0">
                  <a:pos x="172" y="1066"/>
                </a:cxn>
                <a:cxn ang="0">
                  <a:pos x="197" y="1167"/>
                </a:cxn>
                <a:cxn ang="0">
                  <a:pos x="246" y="1247"/>
                </a:cxn>
                <a:cxn ang="0">
                  <a:pos x="301" y="1308"/>
                </a:cxn>
                <a:cxn ang="0">
                  <a:pos x="375" y="1341"/>
                </a:cxn>
                <a:cxn ang="0">
                  <a:pos x="462" y="1355"/>
                </a:cxn>
                <a:cxn ang="0">
                  <a:pos x="573" y="1335"/>
                </a:cxn>
                <a:cxn ang="0">
                  <a:pos x="677" y="1281"/>
                </a:cxn>
                <a:cxn ang="0">
                  <a:pos x="770" y="1207"/>
                </a:cxn>
                <a:cxn ang="0">
                  <a:pos x="844" y="1120"/>
                </a:cxn>
                <a:cxn ang="0">
                  <a:pos x="930" y="972"/>
                </a:cxn>
                <a:cxn ang="0">
                  <a:pos x="998" y="818"/>
                </a:cxn>
                <a:cxn ang="0">
                  <a:pos x="1035" y="677"/>
                </a:cxn>
                <a:cxn ang="0">
                  <a:pos x="1059" y="543"/>
                </a:cxn>
                <a:cxn ang="0">
                  <a:pos x="1066" y="442"/>
                </a:cxn>
                <a:cxn ang="0">
                  <a:pos x="1053" y="328"/>
                </a:cxn>
                <a:cxn ang="0">
                  <a:pos x="1029" y="235"/>
                </a:cxn>
                <a:cxn ang="0">
                  <a:pos x="992" y="167"/>
                </a:cxn>
                <a:cxn ang="0">
                  <a:pos x="942" y="114"/>
                </a:cxn>
                <a:cxn ang="0">
                  <a:pos x="881" y="74"/>
                </a:cxn>
                <a:cxn ang="0">
                  <a:pos x="819" y="53"/>
                </a:cxn>
                <a:cxn ang="0">
                  <a:pos x="757" y="47"/>
                </a:cxn>
                <a:cxn ang="0">
                  <a:pos x="776" y="0"/>
                </a:cxn>
                <a:cxn ang="0">
                  <a:pos x="899" y="20"/>
                </a:cxn>
                <a:cxn ang="0">
                  <a:pos x="1010" y="67"/>
                </a:cxn>
                <a:cxn ang="0">
                  <a:pos x="1096" y="147"/>
                </a:cxn>
                <a:cxn ang="0">
                  <a:pos x="1164" y="248"/>
                </a:cxn>
                <a:cxn ang="0">
                  <a:pos x="1213" y="375"/>
                </a:cxn>
                <a:cxn ang="0">
                  <a:pos x="1226" y="523"/>
                </a:cxn>
                <a:cxn ang="0">
                  <a:pos x="1207" y="691"/>
                </a:cxn>
                <a:cxn ang="0">
                  <a:pos x="1158" y="858"/>
                </a:cxn>
                <a:cxn ang="0">
                  <a:pos x="1084" y="1006"/>
                </a:cxn>
                <a:cxn ang="0">
                  <a:pos x="979" y="1140"/>
                </a:cxn>
                <a:cxn ang="0">
                  <a:pos x="862" y="1247"/>
                </a:cxn>
                <a:cxn ang="0">
                  <a:pos x="733" y="1335"/>
                </a:cxn>
                <a:cxn ang="0">
                  <a:pos x="597" y="1388"/>
                </a:cxn>
                <a:cxn ang="0">
                  <a:pos x="456" y="1408"/>
                </a:cxn>
                <a:cxn ang="0">
                  <a:pos x="351" y="1395"/>
                </a:cxn>
                <a:cxn ang="0">
                  <a:pos x="252" y="1361"/>
                </a:cxn>
                <a:cxn ang="0">
                  <a:pos x="166" y="1308"/>
                </a:cxn>
                <a:cxn ang="0">
                  <a:pos x="98" y="1227"/>
                </a:cxn>
                <a:cxn ang="0">
                  <a:pos x="43" y="1133"/>
                </a:cxn>
                <a:cxn ang="0">
                  <a:pos x="12" y="1019"/>
                </a:cxn>
                <a:cxn ang="0">
                  <a:pos x="0" y="892"/>
                </a:cxn>
                <a:cxn ang="0">
                  <a:pos x="18" y="724"/>
                </a:cxn>
                <a:cxn ang="0">
                  <a:pos x="67" y="563"/>
                </a:cxn>
                <a:cxn ang="0">
                  <a:pos x="147" y="409"/>
                </a:cxn>
                <a:cxn ang="0">
                  <a:pos x="246" y="275"/>
                </a:cxn>
                <a:cxn ang="0">
                  <a:pos x="363" y="161"/>
                </a:cxn>
                <a:cxn ang="0">
                  <a:pos x="493" y="74"/>
                </a:cxn>
                <a:cxn ang="0">
                  <a:pos x="634" y="20"/>
                </a:cxn>
                <a:cxn ang="0">
                  <a:pos x="776" y="0"/>
                </a:cxn>
              </a:cxnLst>
              <a:rect l="0" t="0" r="r" b="b"/>
              <a:pathLst>
                <a:path w="1226" h="1408">
                  <a:moveTo>
                    <a:pt x="757" y="47"/>
                  </a:moveTo>
                  <a:lnTo>
                    <a:pt x="671" y="60"/>
                  </a:lnTo>
                  <a:lnTo>
                    <a:pt x="579" y="94"/>
                  </a:lnTo>
                  <a:lnTo>
                    <a:pt x="486" y="154"/>
                  </a:lnTo>
                  <a:lnTo>
                    <a:pt x="400" y="241"/>
                  </a:lnTo>
                  <a:lnTo>
                    <a:pt x="320" y="349"/>
                  </a:lnTo>
                  <a:lnTo>
                    <a:pt x="252" y="489"/>
                  </a:lnTo>
                  <a:lnTo>
                    <a:pt x="203" y="630"/>
                  </a:lnTo>
                  <a:lnTo>
                    <a:pt x="178" y="764"/>
                  </a:lnTo>
                  <a:lnTo>
                    <a:pt x="166" y="872"/>
                  </a:lnTo>
                  <a:lnTo>
                    <a:pt x="160" y="946"/>
                  </a:lnTo>
                  <a:lnTo>
                    <a:pt x="172" y="1066"/>
                  </a:lnTo>
                  <a:lnTo>
                    <a:pt x="197" y="1167"/>
                  </a:lnTo>
                  <a:lnTo>
                    <a:pt x="246" y="1247"/>
                  </a:lnTo>
                  <a:lnTo>
                    <a:pt x="301" y="1308"/>
                  </a:lnTo>
                  <a:lnTo>
                    <a:pt x="375" y="1341"/>
                  </a:lnTo>
                  <a:lnTo>
                    <a:pt x="462" y="1355"/>
                  </a:lnTo>
                  <a:lnTo>
                    <a:pt x="573" y="1335"/>
                  </a:lnTo>
                  <a:lnTo>
                    <a:pt x="677" y="1281"/>
                  </a:lnTo>
                  <a:lnTo>
                    <a:pt x="770" y="1207"/>
                  </a:lnTo>
                  <a:lnTo>
                    <a:pt x="844" y="1120"/>
                  </a:lnTo>
                  <a:lnTo>
                    <a:pt x="930" y="972"/>
                  </a:lnTo>
                  <a:lnTo>
                    <a:pt x="998" y="818"/>
                  </a:lnTo>
                  <a:lnTo>
                    <a:pt x="1035" y="677"/>
                  </a:lnTo>
                  <a:lnTo>
                    <a:pt x="1059" y="543"/>
                  </a:lnTo>
                  <a:lnTo>
                    <a:pt x="1066" y="442"/>
                  </a:lnTo>
                  <a:lnTo>
                    <a:pt x="1053" y="328"/>
                  </a:lnTo>
                  <a:lnTo>
                    <a:pt x="1029" y="235"/>
                  </a:lnTo>
                  <a:lnTo>
                    <a:pt x="992" y="167"/>
                  </a:lnTo>
                  <a:lnTo>
                    <a:pt x="942" y="114"/>
                  </a:lnTo>
                  <a:lnTo>
                    <a:pt x="881" y="74"/>
                  </a:lnTo>
                  <a:lnTo>
                    <a:pt x="819" y="53"/>
                  </a:lnTo>
                  <a:lnTo>
                    <a:pt x="757" y="47"/>
                  </a:lnTo>
                  <a:close/>
                  <a:moveTo>
                    <a:pt x="776" y="0"/>
                  </a:moveTo>
                  <a:lnTo>
                    <a:pt x="899" y="20"/>
                  </a:lnTo>
                  <a:lnTo>
                    <a:pt x="1010" y="67"/>
                  </a:lnTo>
                  <a:lnTo>
                    <a:pt x="1096" y="147"/>
                  </a:lnTo>
                  <a:lnTo>
                    <a:pt x="1164" y="248"/>
                  </a:lnTo>
                  <a:lnTo>
                    <a:pt x="1213" y="375"/>
                  </a:lnTo>
                  <a:lnTo>
                    <a:pt x="1226" y="523"/>
                  </a:lnTo>
                  <a:lnTo>
                    <a:pt x="1207" y="691"/>
                  </a:lnTo>
                  <a:lnTo>
                    <a:pt x="1158" y="858"/>
                  </a:lnTo>
                  <a:lnTo>
                    <a:pt x="1084" y="1006"/>
                  </a:lnTo>
                  <a:lnTo>
                    <a:pt x="979" y="1140"/>
                  </a:lnTo>
                  <a:lnTo>
                    <a:pt x="862" y="1247"/>
                  </a:lnTo>
                  <a:lnTo>
                    <a:pt x="733" y="1335"/>
                  </a:lnTo>
                  <a:lnTo>
                    <a:pt x="597" y="1388"/>
                  </a:lnTo>
                  <a:lnTo>
                    <a:pt x="456" y="1408"/>
                  </a:lnTo>
                  <a:lnTo>
                    <a:pt x="351" y="1395"/>
                  </a:lnTo>
                  <a:lnTo>
                    <a:pt x="252" y="1361"/>
                  </a:lnTo>
                  <a:lnTo>
                    <a:pt x="166" y="1308"/>
                  </a:lnTo>
                  <a:lnTo>
                    <a:pt x="98" y="1227"/>
                  </a:lnTo>
                  <a:lnTo>
                    <a:pt x="43" y="1133"/>
                  </a:lnTo>
                  <a:lnTo>
                    <a:pt x="12" y="1019"/>
                  </a:lnTo>
                  <a:lnTo>
                    <a:pt x="0" y="892"/>
                  </a:lnTo>
                  <a:lnTo>
                    <a:pt x="18" y="724"/>
                  </a:lnTo>
                  <a:lnTo>
                    <a:pt x="67" y="563"/>
                  </a:lnTo>
                  <a:lnTo>
                    <a:pt x="147" y="409"/>
                  </a:lnTo>
                  <a:lnTo>
                    <a:pt x="246" y="275"/>
                  </a:lnTo>
                  <a:lnTo>
                    <a:pt x="363" y="161"/>
                  </a:lnTo>
                  <a:lnTo>
                    <a:pt x="493" y="74"/>
                  </a:lnTo>
                  <a:lnTo>
                    <a:pt x="634" y="20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1" name="Freeform 41"/>
            <p:cNvSpPr>
              <a:spLocks/>
            </p:cNvSpPr>
            <p:nvPr/>
          </p:nvSpPr>
          <p:spPr bwMode="auto">
            <a:xfrm>
              <a:off x="15689" y="1790"/>
              <a:ext cx="413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7" y="0"/>
                </a:cxn>
                <a:cxn ang="0">
                  <a:pos x="413" y="7"/>
                </a:cxn>
                <a:cxn ang="0">
                  <a:pos x="413" y="27"/>
                </a:cxn>
                <a:cxn ang="0">
                  <a:pos x="388" y="54"/>
                </a:cxn>
                <a:cxn ang="0">
                  <a:pos x="290" y="181"/>
                </a:cxn>
                <a:cxn ang="0">
                  <a:pos x="222" y="322"/>
                </a:cxn>
                <a:cxn ang="0">
                  <a:pos x="167" y="477"/>
                </a:cxn>
                <a:cxn ang="0">
                  <a:pos x="130" y="638"/>
                </a:cxn>
                <a:cxn ang="0">
                  <a:pos x="111" y="799"/>
                </a:cxn>
                <a:cxn ang="0">
                  <a:pos x="105" y="966"/>
                </a:cxn>
                <a:cxn ang="0">
                  <a:pos x="111" y="1120"/>
                </a:cxn>
                <a:cxn ang="0">
                  <a:pos x="130" y="1281"/>
                </a:cxn>
                <a:cxn ang="0">
                  <a:pos x="160" y="1442"/>
                </a:cxn>
                <a:cxn ang="0">
                  <a:pos x="210" y="1597"/>
                </a:cxn>
                <a:cxn ang="0">
                  <a:pos x="284" y="1744"/>
                </a:cxn>
                <a:cxn ang="0">
                  <a:pos x="382" y="1872"/>
                </a:cxn>
                <a:cxn ang="0">
                  <a:pos x="407" y="1899"/>
                </a:cxn>
                <a:cxn ang="0">
                  <a:pos x="407" y="1905"/>
                </a:cxn>
                <a:cxn ang="0">
                  <a:pos x="413" y="1905"/>
                </a:cxn>
                <a:cxn ang="0">
                  <a:pos x="413" y="1925"/>
                </a:cxn>
                <a:cxn ang="0">
                  <a:pos x="407" y="1932"/>
                </a:cxn>
                <a:cxn ang="0">
                  <a:pos x="395" y="1932"/>
                </a:cxn>
                <a:cxn ang="0">
                  <a:pos x="376" y="1925"/>
                </a:cxn>
                <a:cxn ang="0">
                  <a:pos x="339" y="1892"/>
                </a:cxn>
                <a:cxn ang="0">
                  <a:pos x="290" y="1845"/>
                </a:cxn>
                <a:cxn ang="0">
                  <a:pos x="234" y="1771"/>
                </a:cxn>
                <a:cxn ang="0">
                  <a:pos x="173" y="1684"/>
                </a:cxn>
                <a:cxn ang="0">
                  <a:pos x="117" y="1570"/>
                </a:cxn>
                <a:cxn ang="0">
                  <a:pos x="56" y="1402"/>
                </a:cxn>
                <a:cxn ang="0">
                  <a:pos x="25" y="1241"/>
                </a:cxn>
                <a:cxn ang="0">
                  <a:pos x="6" y="1094"/>
                </a:cxn>
                <a:cxn ang="0">
                  <a:pos x="0" y="966"/>
                </a:cxn>
                <a:cxn ang="0">
                  <a:pos x="6" y="839"/>
                </a:cxn>
                <a:cxn ang="0">
                  <a:pos x="19" y="691"/>
                </a:cxn>
                <a:cxn ang="0">
                  <a:pos x="56" y="537"/>
                </a:cxn>
                <a:cxn ang="0">
                  <a:pos x="111" y="376"/>
                </a:cxn>
                <a:cxn ang="0">
                  <a:pos x="167" y="262"/>
                </a:cxn>
                <a:cxn ang="0">
                  <a:pos x="228" y="168"/>
                </a:cxn>
                <a:cxn ang="0">
                  <a:pos x="284" y="94"/>
                </a:cxn>
                <a:cxn ang="0">
                  <a:pos x="339" y="47"/>
                </a:cxn>
                <a:cxn ang="0">
                  <a:pos x="376" y="14"/>
                </a:cxn>
                <a:cxn ang="0">
                  <a:pos x="395" y="0"/>
                </a:cxn>
              </a:cxnLst>
              <a:rect l="0" t="0" r="r" b="b"/>
              <a:pathLst>
                <a:path w="413" h="1932">
                  <a:moveTo>
                    <a:pt x="395" y="0"/>
                  </a:moveTo>
                  <a:lnTo>
                    <a:pt x="407" y="0"/>
                  </a:lnTo>
                  <a:lnTo>
                    <a:pt x="413" y="7"/>
                  </a:lnTo>
                  <a:lnTo>
                    <a:pt x="413" y="27"/>
                  </a:lnTo>
                  <a:lnTo>
                    <a:pt x="388" y="54"/>
                  </a:lnTo>
                  <a:lnTo>
                    <a:pt x="290" y="181"/>
                  </a:lnTo>
                  <a:lnTo>
                    <a:pt x="222" y="322"/>
                  </a:lnTo>
                  <a:lnTo>
                    <a:pt x="167" y="477"/>
                  </a:lnTo>
                  <a:lnTo>
                    <a:pt x="130" y="638"/>
                  </a:lnTo>
                  <a:lnTo>
                    <a:pt x="111" y="799"/>
                  </a:lnTo>
                  <a:lnTo>
                    <a:pt x="105" y="966"/>
                  </a:lnTo>
                  <a:lnTo>
                    <a:pt x="111" y="1120"/>
                  </a:lnTo>
                  <a:lnTo>
                    <a:pt x="130" y="1281"/>
                  </a:lnTo>
                  <a:lnTo>
                    <a:pt x="160" y="1442"/>
                  </a:lnTo>
                  <a:lnTo>
                    <a:pt x="210" y="1597"/>
                  </a:lnTo>
                  <a:lnTo>
                    <a:pt x="284" y="1744"/>
                  </a:lnTo>
                  <a:lnTo>
                    <a:pt x="382" y="1872"/>
                  </a:lnTo>
                  <a:lnTo>
                    <a:pt x="407" y="1899"/>
                  </a:lnTo>
                  <a:lnTo>
                    <a:pt x="407" y="1905"/>
                  </a:lnTo>
                  <a:lnTo>
                    <a:pt x="413" y="1905"/>
                  </a:lnTo>
                  <a:lnTo>
                    <a:pt x="413" y="1925"/>
                  </a:lnTo>
                  <a:lnTo>
                    <a:pt x="407" y="1932"/>
                  </a:lnTo>
                  <a:lnTo>
                    <a:pt x="395" y="1932"/>
                  </a:lnTo>
                  <a:lnTo>
                    <a:pt x="376" y="1925"/>
                  </a:lnTo>
                  <a:lnTo>
                    <a:pt x="339" y="1892"/>
                  </a:lnTo>
                  <a:lnTo>
                    <a:pt x="290" y="1845"/>
                  </a:lnTo>
                  <a:lnTo>
                    <a:pt x="234" y="1771"/>
                  </a:lnTo>
                  <a:lnTo>
                    <a:pt x="173" y="1684"/>
                  </a:lnTo>
                  <a:lnTo>
                    <a:pt x="117" y="1570"/>
                  </a:lnTo>
                  <a:lnTo>
                    <a:pt x="56" y="1402"/>
                  </a:lnTo>
                  <a:lnTo>
                    <a:pt x="25" y="1241"/>
                  </a:lnTo>
                  <a:lnTo>
                    <a:pt x="6" y="1094"/>
                  </a:lnTo>
                  <a:lnTo>
                    <a:pt x="0" y="966"/>
                  </a:lnTo>
                  <a:lnTo>
                    <a:pt x="6" y="839"/>
                  </a:lnTo>
                  <a:lnTo>
                    <a:pt x="19" y="691"/>
                  </a:lnTo>
                  <a:lnTo>
                    <a:pt x="56" y="537"/>
                  </a:lnTo>
                  <a:lnTo>
                    <a:pt x="111" y="376"/>
                  </a:lnTo>
                  <a:lnTo>
                    <a:pt x="167" y="262"/>
                  </a:lnTo>
                  <a:lnTo>
                    <a:pt x="228" y="168"/>
                  </a:lnTo>
                  <a:lnTo>
                    <a:pt x="284" y="94"/>
                  </a:lnTo>
                  <a:lnTo>
                    <a:pt x="339" y="47"/>
                  </a:lnTo>
                  <a:lnTo>
                    <a:pt x="376" y="1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2" name="Freeform 42"/>
            <p:cNvSpPr>
              <a:spLocks/>
            </p:cNvSpPr>
            <p:nvPr/>
          </p:nvSpPr>
          <p:spPr bwMode="auto">
            <a:xfrm>
              <a:off x="16287" y="2387"/>
              <a:ext cx="955" cy="872"/>
            </a:xfrm>
            <a:custGeom>
              <a:avLst/>
              <a:gdLst/>
              <a:ahLst/>
              <a:cxnLst>
                <a:cxn ang="0">
                  <a:pos x="246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8" y="47"/>
                </a:cxn>
                <a:cxn ang="0">
                  <a:pos x="629" y="0"/>
                </a:cxn>
                <a:cxn ang="0">
                  <a:pos x="776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2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4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6" y="825"/>
                </a:cxn>
                <a:cxn ang="0">
                  <a:pos x="573" y="711"/>
                </a:cxn>
                <a:cxn ang="0">
                  <a:pos x="579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8" y="87"/>
                </a:cxn>
                <a:cxn ang="0">
                  <a:pos x="370" y="188"/>
                </a:cxn>
                <a:cxn ang="0">
                  <a:pos x="320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3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0" y="859"/>
                </a:cxn>
                <a:cxn ang="0">
                  <a:pos x="117" y="866"/>
                </a:cxn>
                <a:cxn ang="0">
                  <a:pos x="92" y="845"/>
                </a:cxn>
                <a:cxn ang="0">
                  <a:pos x="80" y="805"/>
                </a:cxn>
                <a:cxn ang="0">
                  <a:pos x="92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0" y="155"/>
                </a:cxn>
                <a:cxn ang="0">
                  <a:pos x="234" y="74"/>
                </a:cxn>
                <a:cxn ang="0">
                  <a:pos x="203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49" y="289"/>
                </a:cxn>
                <a:cxn ang="0">
                  <a:pos x="43" y="309"/>
                </a:cxn>
                <a:cxn ang="0">
                  <a:pos x="12" y="316"/>
                </a:cxn>
                <a:cxn ang="0">
                  <a:pos x="0" y="295"/>
                </a:cxn>
                <a:cxn ang="0">
                  <a:pos x="18" y="222"/>
                </a:cxn>
                <a:cxn ang="0">
                  <a:pos x="55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6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1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8" y="47"/>
                  </a:lnTo>
                  <a:lnTo>
                    <a:pt x="542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6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0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2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6" y="812"/>
                  </a:lnTo>
                  <a:lnTo>
                    <a:pt x="715" y="832"/>
                  </a:lnTo>
                  <a:lnTo>
                    <a:pt x="733" y="832"/>
                  </a:lnTo>
                  <a:lnTo>
                    <a:pt x="795" y="812"/>
                  </a:lnTo>
                  <a:lnTo>
                    <a:pt x="844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4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59" y="859"/>
                  </a:lnTo>
                  <a:lnTo>
                    <a:pt x="616" y="825"/>
                  </a:lnTo>
                  <a:lnTo>
                    <a:pt x="585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79" y="671"/>
                  </a:lnTo>
                  <a:lnTo>
                    <a:pt x="585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59" y="416"/>
                  </a:lnTo>
                  <a:lnTo>
                    <a:pt x="684" y="329"/>
                  </a:lnTo>
                  <a:lnTo>
                    <a:pt x="702" y="242"/>
                  </a:lnTo>
                  <a:lnTo>
                    <a:pt x="709" y="175"/>
                  </a:lnTo>
                  <a:lnTo>
                    <a:pt x="702" y="128"/>
                  </a:lnTo>
                  <a:lnTo>
                    <a:pt x="690" y="87"/>
                  </a:lnTo>
                  <a:lnTo>
                    <a:pt x="659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8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0" y="275"/>
                  </a:lnTo>
                  <a:lnTo>
                    <a:pt x="314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3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3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0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2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6" y="785"/>
                  </a:lnTo>
                  <a:lnTo>
                    <a:pt x="92" y="772"/>
                  </a:lnTo>
                  <a:lnTo>
                    <a:pt x="92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0" y="155"/>
                  </a:lnTo>
                  <a:lnTo>
                    <a:pt x="240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3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5" y="269"/>
                  </a:lnTo>
                  <a:lnTo>
                    <a:pt x="49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2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8" y="222"/>
                  </a:lnTo>
                  <a:lnTo>
                    <a:pt x="31" y="161"/>
                  </a:lnTo>
                  <a:lnTo>
                    <a:pt x="55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3" name="Freeform 43"/>
            <p:cNvSpPr>
              <a:spLocks/>
            </p:cNvSpPr>
            <p:nvPr/>
          </p:nvSpPr>
          <p:spPr bwMode="auto">
            <a:xfrm>
              <a:off x="17532" y="1891"/>
              <a:ext cx="394" cy="1341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1194"/>
                </a:cxn>
                <a:cxn ang="0">
                  <a:pos x="265" y="1248"/>
                </a:cxn>
                <a:cxn ang="0">
                  <a:pos x="283" y="1268"/>
                </a:cxn>
                <a:cxn ang="0">
                  <a:pos x="326" y="1281"/>
                </a:cxn>
                <a:cxn ang="0">
                  <a:pos x="394" y="1281"/>
                </a:cxn>
                <a:cxn ang="0">
                  <a:pos x="394" y="1341"/>
                </a:cxn>
                <a:cxn ang="0">
                  <a:pos x="0" y="1341"/>
                </a:cxn>
                <a:cxn ang="0">
                  <a:pos x="0" y="1281"/>
                </a:cxn>
                <a:cxn ang="0">
                  <a:pos x="68" y="1281"/>
                </a:cxn>
                <a:cxn ang="0">
                  <a:pos x="111" y="1268"/>
                </a:cxn>
                <a:cxn ang="0">
                  <a:pos x="129" y="1248"/>
                </a:cxn>
                <a:cxn ang="0">
                  <a:pos x="135" y="1194"/>
                </a:cxn>
                <a:cxn ang="0">
                  <a:pos x="135" y="188"/>
                </a:cxn>
                <a:cxn ang="0">
                  <a:pos x="129" y="134"/>
                </a:cxn>
                <a:cxn ang="0">
                  <a:pos x="117" y="101"/>
                </a:cxn>
                <a:cxn ang="0">
                  <a:pos x="74" y="87"/>
                </a:cxn>
                <a:cxn ang="0">
                  <a:pos x="0" y="80"/>
                </a:cxn>
                <a:cxn ang="0">
                  <a:pos x="0" y="20"/>
                </a:cxn>
                <a:cxn ang="0">
                  <a:pos x="259" y="0"/>
                </a:cxn>
              </a:cxnLst>
              <a:rect l="0" t="0" r="r" b="b"/>
              <a:pathLst>
                <a:path w="394" h="1341">
                  <a:moveTo>
                    <a:pt x="259" y="0"/>
                  </a:moveTo>
                  <a:lnTo>
                    <a:pt x="259" y="1194"/>
                  </a:lnTo>
                  <a:lnTo>
                    <a:pt x="265" y="1248"/>
                  </a:lnTo>
                  <a:lnTo>
                    <a:pt x="283" y="1268"/>
                  </a:lnTo>
                  <a:lnTo>
                    <a:pt x="326" y="1281"/>
                  </a:lnTo>
                  <a:lnTo>
                    <a:pt x="394" y="1281"/>
                  </a:lnTo>
                  <a:lnTo>
                    <a:pt x="394" y="1341"/>
                  </a:lnTo>
                  <a:lnTo>
                    <a:pt x="0" y="1341"/>
                  </a:lnTo>
                  <a:lnTo>
                    <a:pt x="0" y="1281"/>
                  </a:lnTo>
                  <a:lnTo>
                    <a:pt x="68" y="1281"/>
                  </a:lnTo>
                  <a:lnTo>
                    <a:pt x="111" y="1268"/>
                  </a:lnTo>
                  <a:lnTo>
                    <a:pt x="129" y="1248"/>
                  </a:lnTo>
                  <a:lnTo>
                    <a:pt x="135" y="1194"/>
                  </a:lnTo>
                  <a:lnTo>
                    <a:pt x="135" y="188"/>
                  </a:lnTo>
                  <a:lnTo>
                    <a:pt x="129" y="134"/>
                  </a:lnTo>
                  <a:lnTo>
                    <a:pt x="117" y="101"/>
                  </a:lnTo>
                  <a:lnTo>
                    <a:pt x="74" y="87"/>
                  </a:lnTo>
                  <a:lnTo>
                    <a:pt x="0" y="80"/>
                  </a:lnTo>
                  <a:lnTo>
                    <a:pt x="0" y="2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4" name="Freeform 44"/>
            <p:cNvSpPr>
              <a:spLocks noEditPoints="1"/>
            </p:cNvSpPr>
            <p:nvPr/>
          </p:nvSpPr>
          <p:spPr bwMode="auto">
            <a:xfrm>
              <a:off x="18062" y="2367"/>
              <a:ext cx="788" cy="892"/>
            </a:xfrm>
            <a:custGeom>
              <a:avLst/>
              <a:gdLst/>
              <a:ahLst/>
              <a:cxnLst>
                <a:cxn ang="0">
                  <a:pos x="394" y="40"/>
                </a:cxn>
                <a:cxn ang="0">
                  <a:pos x="339" y="47"/>
                </a:cxn>
                <a:cxn ang="0">
                  <a:pos x="283" y="74"/>
                </a:cxn>
                <a:cxn ang="0">
                  <a:pos x="234" y="114"/>
                </a:cxn>
                <a:cxn ang="0">
                  <a:pos x="191" y="168"/>
                </a:cxn>
                <a:cxn ang="0">
                  <a:pos x="160" y="262"/>
                </a:cxn>
                <a:cxn ang="0">
                  <a:pos x="148" y="356"/>
                </a:cxn>
                <a:cxn ang="0">
                  <a:pos x="148" y="523"/>
                </a:cxn>
                <a:cxn ang="0">
                  <a:pos x="160" y="617"/>
                </a:cxn>
                <a:cxn ang="0">
                  <a:pos x="191" y="711"/>
                </a:cxn>
                <a:cxn ang="0">
                  <a:pos x="234" y="765"/>
                </a:cxn>
                <a:cxn ang="0">
                  <a:pos x="283" y="805"/>
                </a:cxn>
                <a:cxn ang="0">
                  <a:pos x="339" y="832"/>
                </a:cxn>
                <a:cxn ang="0">
                  <a:pos x="394" y="839"/>
                </a:cxn>
                <a:cxn ang="0">
                  <a:pos x="406" y="839"/>
                </a:cxn>
                <a:cxn ang="0">
                  <a:pos x="468" y="832"/>
                </a:cxn>
                <a:cxn ang="0">
                  <a:pos x="530" y="798"/>
                </a:cxn>
                <a:cxn ang="0">
                  <a:pos x="573" y="758"/>
                </a:cxn>
                <a:cxn ang="0">
                  <a:pos x="610" y="698"/>
                </a:cxn>
                <a:cxn ang="0">
                  <a:pos x="634" y="604"/>
                </a:cxn>
                <a:cxn ang="0">
                  <a:pos x="647" y="517"/>
                </a:cxn>
                <a:cxn ang="0">
                  <a:pos x="647" y="376"/>
                </a:cxn>
                <a:cxn ang="0">
                  <a:pos x="641" y="302"/>
                </a:cxn>
                <a:cxn ang="0">
                  <a:pos x="628" y="235"/>
                </a:cxn>
                <a:cxn ang="0">
                  <a:pos x="597" y="168"/>
                </a:cxn>
                <a:cxn ang="0">
                  <a:pos x="542" y="94"/>
                </a:cxn>
                <a:cxn ang="0">
                  <a:pos x="474" y="54"/>
                </a:cxn>
                <a:cxn ang="0">
                  <a:pos x="394" y="40"/>
                </a:cxn>
                <a:cxn ang="0">
                  <a:pos x="394" y="0"/>
                </a:cxn>
                <a:cxn ang="0">
                  <a:pos x="499" y="14"/>
                </a:cxn>
                <a:cxn ang="0">
                  <a:pos x="591" y="61"/>
                </a:cxn>
                <a:cxn ang="0">
                  <a:pos x="671" y="134"/>
                </a:cxn>
                <a:cxn ang="0">
                  <a:pos x="733" y="228"/>
                </a:cxn>
                <a:cxn ang="0">
                  <a:pos x="776" y="336"/>
                </a:cxn>
                <a:cxn ang="0">
                  <a:pos x="788" y="456"/>
                </a:cxn>
                <a:cxn ang="0">
                  <a:pos x="776" y="577"/>
                </a:cxn>
                <a:cxn ang="0">
                  <a:pos x="733" y="678"/>
                </a:cxn>
                <a:cxn ang="0">
                  <a:pos x="671" y="765"/>
                </a:cxn>
                <a:cxn ang="0">
                  <a:pos x="591" y="832"/>
                </a:cxn>
                <a:cxn ang="0">
                  <a:pos x="499" y="879"/>
                </a:cxn>
                <a:cxn ang="0">
                  <a:pos x="394" y="892"/>
                </a:cxn>
                <a:cxn ang="0">
                  <a:pos x="289" y="879"/>
                </a:cxn>
                <a:cxn ang="0">
                  <a:pos x="197" y="832"/>
                </a:cxn>
                <a:cxn ang="0">
                  <a:pos x="117" y="765"/>
                </a:cxn>
                <a:cxn ang="0">
                  <a:pos x="55" y="678"/>
                </a:cxn>
                <a:cxn ang="0">
                  <a:pos x="12" y="577"/>
                </a:cxn>
                <a:cxn ang="0">
                  <a:pos x="0" y="456"/>
                </a:cxn>
                <a:cxn ang="0">
                  <a:pos x="12" y="336"/>
                </a:cxn>
                <a:cxn ang="0">
                  <a:pos x="55" y="228"/>
                </a:cxn>
                <a:cxn ang="0">
                  <a:pos x="117" y="134"/>
                </a:cxn>
                <a:cxn ang="0">
                  <a:pos x="191" y="61"/>
                </a:cxn>
                <a:cxn ang="0">
                  <a:pos x="289" y="14"/>
                </a:cxn>
                <a:cxn ang="0">
                  <a:pos x="394" y="0"/>
                </a:cxn>
              </a:cxnLst>
              <a:rect l="0" t="0" r="r" b="b"/>
              <a:pathLst>
                <a:path w="788" h="892">
                  <a:moveTo>
                    <a:pt x="394" y="40"/>
                  </a:moveTo>
                  <a:lnTo>
                    <a:pt x="339" y="47"/>
                  </a:lnTo>
                  <a:lnTo>
                    <a:pt x="283" y="74"/>
                  </a:lnTo>
                  <a:lnTo>
                    <a:pt x="234" y="114"/>
                  </a:lnTo>
                  <a:lnTo>
                    <a:pt x="191" y="168"/>
                  </a:lnTo>
                  <a:lnTo>
                    <a:pt x="160" y="262"/>
                  </a:lnTo>
                  <a:lnTo>
                    <a:pt x="148" y="356"/>
                  </a:lnTo>
                  <a:lnTo>
                    <a:pt x="148" y="523"/>
                  </a:lnTo>
                  <a:lnTo>
                    <a:pt x="160" y="617"/>
                  </a:lnTo>
                  <a:lnTo>
                    <a:pt x="191" y="711"/>
                  </a:lnTo>
                  <a:lnTo>
                    <a:pt x="234" y="765"/>
                  </a:lnTo>
                  <a:lnTo>
                    <a:pt x="283" y="805"/>
                  </a:lnTo>
                  <a:lnTo>
                    <a:pt x="339" y="832"/>
                  </a:lnTo>
                  <a:lnTo>
                    <a:pt x="394" y="839"/>
                  </a:lnTo>
                  <a:lnTo>
                    <a:pt x="406" y="839"/>
                  </a:lnTo>
                  <a:lnTo>
                    <a:pt x="468" y="832"/>
                  </a:lnTo>
                  <a:lnTo>
                    <a:pt x="530" y="798"/>
                  </a:lnTo>
                  <a:lnTo>
                    <a:pt x="573" y="758"/>
                  </a:lnTo>
                  <a:lnTo>
                    <a:pt x="610" y="698"/>
                  </a:lnTo>
                  <a:lnTo>
                    <a:pt x="634" y="604"/>
                  </a:lnTo>
                  <a:lnTo>
                    <a:pt x="647" y="517"/>
                  </a:lnTo>
                  <a:lnTo>
                    <a:pt x="647" y="376"/>
                  </a:lnTo>
                  <a:lnTo>
                    <a:pt x="641" y="302"/>
                  </a:lnTo>
                  <a:lnTo>
                    <a:pt x="628" y="235"/>
                  </a:lnTo>
                  <a:lnTo>
                    <a:pt x="597" y="168"/>
                  </a:lnTo>
                  <a:lnTo>
                    <a:pt x="542" y="94"/>
                  </a:lnTo>
                  <a:lnTo>
                    <a:pt x="474" y="54"/>
                  </a:lnTo>
                  <a:lnTo>
                    <a:pt x="394" y="40"/>
                  </a:lnTo>
                  <a:close/>
                  <a:moveTo>
                    <a:pt x="394" y="0"/>
                  </a:moveTo>
                  <a:lnTo>
                    <a:pt x="499" y="14"/>
                  </a:lnTo>
                  <a:lnTo>
                    <a:pt x="591" y="61"/>
                  </a:lnTo>
                  <a:lnTo>
                    <a:pt x="671" y="134"/>
                  </a:lnTo>
                  <a:lnTo>
                    <a:pt x="733" y="228"/>
                  </a:lnTo>
                  <a:lnTo>
                    <a:pt x="776" y="336"/>
                  </a:lnTo>
                  <a:lnTo>
                    <a:pt x="788" y="456"/>
                  </a:lnTo>
                  <a:lnTo>
                    <a:pt x="776" y="577"/>
                  </a:lnTo>
                  <a:lnTo>
                    <a:pt x="733" y="678"/>
                  </a:lnTo>
                  <a:lnTo>
                    <a:pt x="671" y="765"/>
                  </a:lnTo>
                  <a:lnTo>
                    <a:pt x="591" y="832"/>
                  </a:lnTo>
                  <a:lnTo>
                    <a:pt x="499" y="879"/>
                  </a:lnTo>
                  <a:lnTo>
                    <a:pt x="394" y="892"/>
                  </a:lnTo>
                  <a:lnTo>
                    <a:pt x="289" y="879"/>
                  </a:lnTo>
                  <a:lnTo>
                    <a:pt x="197" y="832"/>
                  </a:lnTo>
                  <a:lnTo>
                    <a:pt x="117" y="765"/>
                  </a:lnTo>
                  <a:lnTo>
                    <a:pt x="55" y="678"/>
                  </a:lnTo>
                  <a:lnTo>
                    <a:pt x="12" y="577"/>
                  </a:lnTo>
                  <a:lnTo>
                    <a:pt x="0" y="456"/>
                  </a:lnTo>
                  <a:lnTo>
                    <a:pt x="12" y="336"/>
                  </a:lnTo>
                  <a:lnTo>
                    <a:pt x="55" y="228"/>
                  </a:lnTo>
                  <a:lnTo>
                    <a:pt x="117" y="134"/>
                  </a:lnTo>
                  <a:lnTo>
                    <a:pt x="191" y="61"/>
                  </a:lnTo>
                  <a:lnTo>
                    <a:pt x="289" y="14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5" name="Freeform 45"/>
            <p:cNvSpPr>
              <a:spLocks noEditPoints="1"/>
            </p:cNvSpPr>
            <p:nvPr/>
          </p:nvSpPr>
          <p:spPr bwMode="auto">
            <a:xfrm>
              <a:off x="18937" y="2354"/>
              <a:ext cx="819" cy="1288"/>
            </a:xfrm>
            <a:custGeom>
              <a:avLst/>
              <a:gdLst/>
              <a:ahLst/>
              <a:cxnLst>
                <a:cxn ang="0">
                  <a:pos x="154" y="919"/>
                </a:cxn>
                <a:cxn ang="0">
                  <a:pos x="123" y="1093"/>
                </a:cxn>
                <a:cxn ang="0">
                  <a:pos x="314" y="1221"/>
                </a:cxn>
                <a:cxn ang="0">
                  <a:pos x="597" y="1194"/>
                </a:cxn>
                <a:cxn ang="0">
                  <a:pos x="715" y="1033"/>
                </a:cxn>
                <a:cxn ang="0">
                  <a:pos x="622" y="899"/>
                </a:cxn>
                <a:cxn ang="0">
                  <a:pos x="259" y="865"/>
                </a:cxn>
                <a:cxn ang="0">
                  <a:pos x="283" y="107"/>
                </a:cxn>
                <a:cxn ang="0">
                  <a:pos x="215" y="208"/>
                </a:cxn>
                <a:cxn ang="0">
                  <a:pos x="222" y="422"/>
                </a:cxn>
                <a:cxn ang="0">
                  <a:pos x="308" y="536"/>
                </a:cxn>
                <a:cxn ang="0">
                  <a:pos x="406" y="550"/>
                </a:cxn>
                <a:cxn ang="0">
                  <a:pos x="511" y="422"/>
                </a:cxn>
                <a:cxn ang="0">
                  <a:pos x="511" y="248"/>
                </a:cxn>
                <a:cxn ang="0">
                  <a:pos x="462" y="114"/>
                </a:cxn>
                <a:cxn ang="0">
                  <a:pos x="727" y="0"/>
                </a:cxn>
                <a:cxn ang="0">
                  <a:pos x="807" y="40"/>
                </a:cxn>
                <a:cxn ang="0">
                  <a:pos x="813" y="127"/>
                </a:cxn>
                <a:cxn ang="0">
                  <a:pos x="782" y="154"/>
                </a:cxn>
                <a:cxn ang="0">
                  <a:pos x="733" y="134"/>
                </a:cxn>
                <a:cxn ang="0">
                  <a:pos x="727" y="67"/>
                </a:cxn>
                <a:cxn ang="0">
                  <a:pos x="733" y="47"/>
                </a:cxn>
                <a:cxn ang="0">
                  <a:pos x="573" y="120"/>
                </a:cxn>
                <a:cxn ang="0">
                  <a:pos x="647" y="308"/>
                </a:cxn>
                <a:cxn ang="0">
                  <a:pos x="530" y="536"/>
                </a:cxn>
                <a:cxn ang="0">
                  <a:pos x="314" y="583"/>
                </a:cxn>
                <a:cxn ang="0">
                  <a:pos x="172" y="556"/>
                </a:cxn>
                <a:cxn ang="0">
                  <a:pos x="154" y="624"/>
                </a:cxn>
                <a:cxn ang="0">
                  <a:pos x="178" y="744"/>
                </a:cxn>
                <a:cxn ang="0">
                  <a:pos x="573" y="778"/>
                </a:cxn>
                <a:cxn ang="0">
                  <a:pos x="764" y="925"/>
                </a:cxn>
                <a:cxn ang="0">
                  <a:pos x="776" y="1107"/>
                </a:cxn>
                <a:cxn ang="0">
                  <a:pos x="591" y="1254"/>
                </a:cxn>
                <a:cxn ang="0">
                  <a:pos x="289" y="1281"/>
                </a:cxn>
                <a:cxn ang="0">
                  <a:pos x="55" y="1167"/>
                </a:cxn>
                <a:cxn ang="0">
                  <a:pos x="12" y="979"/>
                </a:cxn>
                <a:cxn ang="0">
                  <a:pos x="166" y="845"/>
                </a:cxn>
                <a:cxn ang="0">
                  <a:pos x="86" y="671"/>
                </a:cxn>
                <a:cxn ang="0">
                  <a:pos x="141" y="510"/>
                </a:cxn>
                <a:cxn ang="0">
                  <a:pos x="55" y="308"/>
                </a:cxn>
                <a:cxn ang="0">
                  <a:pos x="172" y="80"/>
                </a:cxn>
                <a:cxn ang="0">
                  <a:pos x="394" y="27"/>
                </a:cxn>
                <a:cxn ang="0">
                  <a:pos x="610" y="33"/>
                </a:cxn>
              </a:cxnLst>
              <a:rect l="0" t="0" r="r" b="b"/>
              <a:pathLst>
                <a:path w="819" h="1288">
                  <a:moveTo>
                    <a:pt x="259" y="865"/>
                  </a:moveTo>
                  <a:lnTo>
                    <a:pt x="203" y="885"/>
                  </a:lnTo>
                  <a:lnTo>
                    <a:pt x="154" y="919"/>
                  </a:lnTo>
                  <a:lnTo>
                    <a:pt x="123" y="972"/>
                  </a:lnTo>
                  <a:lnTo>
                    <a:pt x="111" y="1033"/>
                  </a:lnTo>
                  <a:lnTo>
                    <a:pt x="123" y="1093"/>
                  </a:lnTo>
                  <a:lnTo>
                    <a:pt x="166" y="1147"/>
                  </a:lnTo>
                  <a:lnTo>
                    <a:pt x="228" y="1194"/>
                  </a:lnTo>
                  <a:lnTo>
                    <a:pt x="314" y="1221"/>
                  </a:lnTo>
                  <a:lnTo>
                    <a:pt x="413" y="1234"/>
                  </a:lnTo>
                  <a:lnTo>
                    <a:pt x="511" y="1221"/>
                  </a:lnTo>
                  <a:lnTo>
                    <a:pt x="597" y="1194"/>
                  </a:lnTo>
                  <a:lnTo>
                    <a:pt x="659" y="1147"/>
                  </a:lnTo>
                  <a:lnTo>
                    <a:pt x="702" y="1093"/>
                  </a:lnTo>
                  <a:lnTo>
                    <a:pt x="715" y="1033"/>
                  </a:lnTo>
                  <a:lnTo>
                    <a:pt x="702" y="972"/>
                  </a:lnTo>
                  <a:lnTo>
                    <a:pt x="671" y="925"/>
                  </a:lnTo>
                  <a:lnTo>
                    <a:pt x="622" y="899"/>
                  </a:lnTo>
                  <a:lnTo>
                    <a:pt x="567" y="878"/>
                  </a:lnTo>
                  <a:lnTo>
                    <a:pt x="431" y="865"/>
                  </a:lnTo>
                  <a:lnTo>
                    <a:pt x="259" y="865"/>
                  </a:lnTo>
                  <a:close/>
                  <a:moveTo>
                    <a:pt x="363" y="74"/>
                  </a:moveTo>
                  <a:lnTo>
                    <a:pt x="320" y="80"/>
                  </a:lnTo>
                  <a:lnTo>
                    <a:pt x="283" y="107"/>
                  </a:lnTo>
                  <a:lnTo>
                    <a:pt x="252" y="134"/>
                  </a:lnTo>
                  <a:lnTo>
                    <a:pt x="240" y="154"/>
                  </a:lnTo>
                  <a:lnTo>
                    <a:pt x="215" y="208"/>
                  </a:lnTo>
                  <a:lnTo>
                    <a:pt x="209" y="261"/>
                  </a:lnTo>
                  <a:lnTo>
                    <a:pt x="209" y="342"/>
                  </a:lnTo>
                  <a:lnTo>
                    <a:pt x="222" y="422"/>
                  </a:lnTo>
                  <a:lnTo>
                    <a:pt x="240" y="469"/>
                  </a:lnTo>
                  <a:lnTo>
                    <a:pt x="265" y="510"/>
                  </a:lnTo>
                  <a:lnTo>
                    <a:pt x="308" y="536"/>
                  </a:lnTo>
                  <a:lnTo>
                    <a:pt x="363" y="550"/>
                  </a:lnTo>
                  <a:lnTo>
                    <a:pt x="363" y="556"/>
                  </a:lnTo>
                  <a:lnTo>
                    <a:pt x="406" y="550"/>
                  </a:lnTo>
                  <a:lnTo>
                    <a:pt x="443" y="530"/>
                  </a:lnTo>
                  <a:lnTo>
                    <a:pt x="474" y="503"/>
                  </a:lnTo>
                  <a:lnTo>
                    <a:pt x="511" y="422"/>
                  </a:lnTo>
                  <a:lnTo>
                    <a:pt x="517" y="369"/>
                  </a:lnTo>
                  <a:lnTo>
                    <a:pt x="517" y="288"/>
                  </a:lnTo>
                  <a:lnTo>
                    <a:pt x="511" y="248"/>
                  </a:lnTo>
                  <a:lnTo>
                    <a:pt x="505" y="201"/>
                  </a:lnTo>
                  <a:lnTo>
                    <a:pt x="487" y="154"/>
                  </a:lnTo>
                  <a:lnTo>
                    <a:pt x="462" y="114"/>
                  </a:lnTo>
                  <a:lnTo>
                    <a:pt x="419" y="87"/>
                  </a:lnTo>
                  <a:lnTo>
                    <a:pt x="363" y="74"/>
                  </a:lnTo>
                  <a:close/>
                  <a:moveTo>
                    <a:pt x="727" y="0"/>
                  </a:moveTo>
                  <a:lnTo>
                    <a:pt x="776" y="13"/>
                  </a:lnTo>
                  <a:lnTo>
                    <a:pt x="795" y="27"/>
                  </a:lnTo>
                  <a:lnTo>
                    <a:pt x="807" y="40"/>
                  </a:lnTo>
                  <a:lnTo>
                    <a:pt x="819" y="80"/>
                  </a:lnTo>
                  <a:lnTo>
                    <a:pt x="819" y="114"/>
                  </a:lnTo>
                  <a:lnTo>
                    <a:pt x="813" y="127"/>
                  </a:lnTo>
                  <a:lnTo>
                    <a:pt x="801" y="141"/>
                  </a:lnTo>
                  <a:lnTo>
                    <a:pt x="788" y="147"/>
                  </a:lnTo>
                  <a:lnTo>
                    <a:pt x="782" y="154"/>
                  </a:lnTo>
                  <a:lnTo>
                    <a:pt x="758" y="154"/>
                  </a:lnTo>
                  <a:lnTo>
                    <a:pt x="739" y="147"/>
                  </a:lnTo>
                  <a:lnTo>
                    <a:pt x="733" y="134"/>
                  </a:lnTo>
                  <a:lnTo>
                    <a:pt x="721" y="120"/>
                  </a:lnTo>
                  <a:lnTo>
                    <a:pt x="721" y="80"/>
                  </a:lnTo>
                  <a:lnTo>
                    <a:pt x="727" y="67"/>
                  </a:lnTo>
                  <a:lnTo>
                    <a:pt x="739" y="53"/>
                  </a:lnTo>
                  <a:lnTo>
                    <a:pt x="752" y="47"/>
                  </a:lnTo>
                  <a:lnTo>
                    <a:pt x="733" y="47"/>
                  </a:lnTo>
                  <a:lnTo>
                    <a:pt x="690" y="53"/>
                  </a:lnTo>
                  <a:lnTo>
                    <a:pt x="634" y="74"/>
                  </a:lnTo>
                  <a:lnTo>
                    <a:pt x="573" y="120"/>
                  </a:lnTo>
                  <a:lnTo>
                    <a:pt x="610" y="174"/>
                  </a:lnTo>
                  <a:lnTo>
                    <a:pt x="634" y="235"/>
                  </a:lnTo>
                  <a:lnTo>
                    <a:pt x="647" y="308"/>
                  </a:lnTo>
                  <a:lnTo>
                    <a:pt x="634" y="389"/>
                  </a:lnTo>
                  <a:lnTo>
                    <a:pt x="591" y="469"/>
                  </a:lnTo>
                  <a:lnTo>
                    <a:pt x="530" y="536"/>
                  </a:lnTo>
                  <a:lnTo>
                    <a:pt x="450" y="577"/>
                  </a:lnTo>
                  <a:lnTo>
                    <a:pt x="357" y="590"/>
                  </a:lnTo>
                  <a:lnTo>
                    <a:pt x="314" y="583"/>
                  </a:lnTo>
                  <a:lnTo>
                    <a:pt x="252" y="570"/>
                  </a:lnTo>
                  <a:lnTo>
                    <a:pt x="185" y="530"/>
                  </a:lnTo>
                  <a:lnTo>
                    <a:pt x="172" y="556"/>
                  </a:lnTo>
                  <a:lnTo>
                    <a:pt x="160" y="577"/>
                  </a:lnTo>
                  <a:lnTo>
                    <a:pt x="154" y="597"/>
                  </a:lnTo>
                  <a:lnTo>
                    <a:pt x="154" y="624"/>
                  </a:lnTo>
                  <a:lnTo>
                    <a:pt x="135" y="637"/>
                  </a:lnTo>
                  <a:lnTo>
                    <a:pt x="148" y="697"/>
                  </a:lnTo>
                  <a:lnTo>
                    <a:pt x="178" y="744"/>
                  </a:lnTo>
                  <a:lnTo>
                    <a:pt x="228" y="764"/>
                  </a:lnTo>
                  <a:lnTo>
                    <a:pt x="474" y="764"/>
                  </a:lnTo>
                  <a:lnTo>
                    <a:pt x="573" y="778"/>
                  </a:lnTo>
                  <a:lnTo>
                    <a:pt x="671" y="818"/>
                  </a:lnTo>
                  <a:lnTo>
                    <a:pt x="727" y="865"/>
                  </a:lnTo>
                  <a:lnTo>
                    <a:pt x="764" y="925"/>
                  </a:lnTo>
                  <a:lnTo>
                    <a:pt x="782" y="986"/>
                  </a:lnTo>
                  <a:lnTo>
                    <a:pt x="788" y="1039"/>
                  </a:lnTo>
                  <a:lnTo>
                    <a:pt x="776" y="1107"/>
                  </a:lnTo>
                  <a:lnTo>
                    <a:pt x="733" y="1167"/>
                  </a:lnTo>
                  <a:lnTo>
                    <a:pt x="671" y="1221"/>
                  </a:lnTo>
                  <a:lnTo>
                    <a:pt x="591" y="1254"/>
                  </a:lnTo>
                  <a:lnTo>
                    <a:pt x="499" y="1281"/>
                  </a:lnTo>
                  <a:lnTo>
                    <a:pt x="394" y="1288"/>
                  </a:lnTo>
                  <a:lnTo>
                    <a:pt x="289" y="1281"/>
                  </a:lnTo>
                  <a:lnTo>
                    <a:pt x="197" y="1254"/>
                  </a:lnTo>
                  <a:lnTo>
                    <a:pt x="117" y="1214"/>
                  </a:lnTo>
                  <a:lnTo>
                    <a:pt x="55" y="1167"/>
                  </a:lnTo>
                  <a:lnTo>
                    <a:pt x="12" y="1107"/>
                  </a:lnTo>
                  <a:lnTo>
                    <a:pt x="0" y="1039"/>
                  </a:lnTo>
                  <a:lnTo>
                    <a:pt x="12" y="979"/>
                  </a:lnTo>
                  <a:lnTo>
                    <a:pt x="43" y="925"/>
                  </a:lnTo>
                  <a:lnTo>
                    <a:pt x="98" y="878"/>
                  </a:lnTo>
                  <a:lnTo>
                    <a:pt x="166" y="845"/>
                  </a:lnTo>
                  <a:lnTo>
                    <a:pt x="123" y="798"/>
                  </a:lnTo>
                  <a:lnTo>
                    <a:pt x="92" y="731"/>
                  </a:lnTo>
                  <a:lnTo>
                    <a:pt x="86" y="671"/>
                  </a:lnTo>
                  <a:lnTo>
                    <a:pt x="92" y="603"/>
                  </a:lnTo>
                  <a:lnTo>
                    <a:pt x="117" y="550"/>
                  </a:lnTo>
                  <a:lnTo>
                    <a:pt x="141" y="510"/>
                  </a:lnTo>
                  <a:lnTo>
                    <a:pt x="98" y="456"/>
                  </a:lnTo>
                  <a:lnTo>
                    <a:pt x="68" y="389"/>
                  </a:lnTo>
                  <a:lnTo>
                    <a:pt x="55" y="308"/>
                  </a:lnTo>
                  <a:lnTo>
                    <a:pt x="68" y="221"/>
                  </a:lnTo>
                  <a:lnTo>
                    <a:pt x="111" y="147"/>
                  </a:lnTo>
                  <a:lnTo>
                    <a:pt x="172" y="80"/>
                  </a:lnTo>
                  <a:lnTo>
                    <a:pt x="252" y="40"/>
                  </a:lnTo>
                  <a:lnTo>
                    <a:pt x="345" y="27"/>
                  </a:lnTo>
                  <a:lnTo>
                    <a:pt x="394" y="27"/>
                  </a:lnTo>
                  <a:lnTo>
                    <a:pt x="462" y="47"/>
                  </a:lnTo>
                  <a:lnTo>
                    <a:pt x="536" y="94"/>
                  </a:lnTo>
                  <a:lnTo>
                    <a:pt x="610" y="33"/>
                  </a:lnTo>
                  <a:lnTo>
                    <a:pt x="678" y="6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6" name="Freeform 46"/>
            <p:cNvSpPr>
              <a:spLocks/>
            </p:cNvSpPr>
            <p:nvPr/>
          </p:nvSpPr>
          <p:spPr bwMode="auto">
            <a:xfrm>
              <a:off x="20212" y="2387"/>
              <a:ext cx="955" cy="872"/>
            </a:xfrm>
            <a:custGeom>
              <a:avLst/>
              <a:gdLst/>
              <a:ahLst/>
              <a:cxnLst>
                <a:cxn ang="0">
                  <a:pos x="247" y="14"/>
                </a:cxn>
                <a:cxn ang="0">
                  <a:pos x="333" y="94"/>
                </a:cxn>
                <a:cxn ang="0">
                  <a:pos x="376" y="134"/>
                </a:cxn>
                <a:cxn ang="0">
                  <a:pos x="469" y="47"/>
                </a:cxn>
                <a:cxn ang="0">
                  <a:pos x="629" y="0"/>
                </a:cxn>
                <a:cxn ang="0">
                  <a:pos x="777" y="54"/>
                </a:cxn>
                <a:cxn ang="0">
                  <a:pos x="832" y="208"/>
                </a:cxn>
                <a:cxn ang="0">
                  <a:pos x="801" y="376"/>
                </a:cxn>
                <a:cxn ang="0">
                  <a:pos x="746" y="557"/>
                </a:cxn>
                <a:cxn ang="0">
                  <a:pos x="703" y="698"/>
                </a:cxn>
                <a:cxn ang="0">
                  <a:pos x="690" y="792"/>
                </a:cxn>
                <a:cxn ang="0">
                  <a:pos x="715" y="832"/>
                </a:cxn>
                <a:cxn ang="0">
                  <a:pos x="795" y="812"/>
                </a:cxn>
                <a:cxn ang="0">
                  <a:pos x="881" y="684"/>
                </a:cxn>
                <a:cxn ang="0">
                  <a:pos x="918" y="577"/>
                </a:cxn>
                <a:cxn ang="0">
                  <a:pos x="925" y="557"/>
                </a:cxn>
                <a:cxn ang="0">
                  <a:pos x="955" y="570"/>
                </a:cxn>
                <a:cxn ang="0">
                  <a:pos x="949" y="597"/>
                </a:cxn>
                <a:cxn ang="0">
                  <a:pos x="918" y="698"/>
                </a:cxn>
                <a:cxn ang="0">
                  <a:pos x="838" y="819"/>
                </a:cxn>
                <a:cxn ang="0">
                  <a:pos x="721" y="872"/>
                </a:cxn>
                <a:cxn ang="0">
                  <a:pos x="617" y="825"/>
                </a:cxn>
                <a:cxn ang="0">
                  <a:pos x="573" y="711"/>
                </a:cxn>
                <a:cxn ang="0">
                  <a:pos x="580" y="671"/>
                </a:cxn>
                <a:cxn ang="0">
                  <a:pos x="592" y="624"/>
                </a:cxn>
                <a:cxn ang="0">
                  <a:pos x="635" y="497"/>
                </a:cxn>
                <a:cxn ang="0">
                  <a:pos x="684" y="329"/>
                </a:cxn>
                <a:cxn ang="0">
                  <a:pos x="709" y="175"/>
                </a:cxn>
                <a:cxn ang="0">
                  <a:pos x="690" y="87"/>
                </a:cxn>
                <a:cxn ang="0">
                  <a:pos x="610" y="41"/>
                </a:cxn>
                <a:cxn ang="0">
                  <a:pos x="469" y="87"/>
                </a:cxn>
                <a:cxn ang="0">
                  <a:pos x="370" y="188"/>
                </a:cxn>
                <a:cxn ang="0">
                  <a:pos x="321" y="275"/>
                </a:cxn>
                <a:cxn ang="0">
                  <a:pos x="308" y="302"/>
                </a:cxn>
                <a:cxn ang="0">
                  <a:pos x="302" y="349"/>
                </a:cxn>
                <a:cxn ang="0">
                  <a:pos x="284" y="436"/>
                </a:cxn>
                <a:cxn ang="0">
                  <a:pos x="228" y="671"/>
                </a:cxn>
                <a:cxn ang="0">
                  <a:pos x="210" y="758"/>
                </a:cxn>
                <a:cxn ang="0">
                  <a:pos x="197" y="812"/>
                </a:cxn>
                <a:cxn ang="0">
                  <a:pos x="161" y="859"/>
                </a:cxn>
                <a:cxn ang="0">
                  <a:pos x="117" y="866"/>
                </a:cxn>
                <a:cxn ang="0">
                  <a:pos x="93" y="845"/>
                </a:cxn>
                <a:cxn ang="0">
                  <a:pos x="80" y="805"/>
                </a:cxn>
                <a:cxn ang="0">
                  <a:pos x="93" y="772"/>
                </a:cxn>
                <a:cxn ang="0">
                  <a:pos x="99" y="731"/>
                </a:cxn>
                <a:cxn ang="0">
                  <a:pos x="222" y="228"/>
                </a:cxn>
                <a:cxn ang="0">
                  <a:pos x="241" y="155"/>
                </a:cxn>
                <a:cxn ang="0">
                  <a:pos x="234" y="74"/>
                </a:cxn>
                <a:cxn ang="0">
                  <a:pos x="204" y="41"/>
                </a:cxn>
                <a:cxn ang="0">
                  <a:pos x="142" y="54"/>
                </a:cxn>
                <a:cxn ang="0">
                  <a:pos x="80" y="175"/>
                </a:cxn>
                <a:cxn ang="0">
                  <a:pos x="50" y="289"/>
                </a:cxn>
                <a:cxn ang="0">
                  <a:pos x="43" y="309"/>
                </a:cxn>
                <a:cxn ang="0">
                  <a:pos x="13" y="316"/>
                </a:cxn>
                <a:cxn ang="0">
                  <a:pos x="0" y="295"/>
                </a:cxn>
                <a:cxn ang="0">
                  <a:pos x="19" y="222"/>
                </a:cxn>
                <a:cxn ang="0">
                  <a:pos x="56" y="108"/>
                </a:cxn>
                <a:cxn ang="0">
                  <a:pos x="99" y="41"/>
                </a:cxn>
                <a:cxn ang="0">
                  <a:pos x="191" y="0"/>
                </a:cxn>
              </a:cxnLst>
              <a:rect l="0" t="0" r="r" b="b"/>
              <a:pathLst>
                <a:path w="955" h="872">
                  <a:moveTo>
                    <a:pt x="191" y="0"/>
                  </a:moveTo>
                  <a:lnTo>
                    <a:pt x="247" y="14"/>
                  </a:lnTo>
                  <a:lnTo>
                    <a:pt x="302" y="41"/>
                  </a:lnTo>
                  <a:lnTo>
                    <a:pt x="333" y="94"/>
                  </a:lnTo>
                  <a:lnTo>
                    <a:pt x="352" y="168"/>
                  </a:lnTo>
                  <a:lnTo>
                    <a:pt x="376" y="134"/>
                  </a:lnTo>
                  <a:lnTo>
                    <a:pt x="419" y="87"/>
                  </a:lnTo>
                  <a:lnTo>
                    <a:pt x="469" y="47"/>
                  </a:lnTo>
                  <a:lnTo>
                    <a:pt x="543" y="14"/>
                  </a:lnTo>
                  <a:lnTo>
                    <a:pt x="629" y="0"/>
                  </a:lnTo>
                  <a:lnTo>
                    <a:pt x="715" y="14"/>
                  </a:lnTo>
                  <a:lnTo>
                    <a:pt x="777" y="54"/>
                  </a:lnTo>
                  <a:lnTo>
                    <a:pt x="820" y="121"/>
                  </a:lnTo>
                  <a:lnTo>
                    <a:pt x="832" y="208"/>
                  </a:lnTo>
                  <a:lnTo>
                    <a:pt x="826" y="282"/>
                  </a:lnTo>
                  <a:lnTo>
                    <a:pt x="801" y="376"/>
                  </a:lnTo>
                  <a:lnTo>
                    <a:pt x="771" y="470"/>
                  </a:lnTo>
                  <a:lnTo>
                    <a:pt x="746" y="557"/>
                  </a:lnTo>
                  <a:lnTo>
                    <a:pt x="721" y="631"/>
                  </a:lnTo>
                  <a:lnTo>
                    <a:pt x="703" y="698"/>
                  </a:lnTo>
                  <a:lnTo>
                    <a:pt x="690" y="765"/>
                  </a:lnTo>
                  <a:lnTo>
                    <a:pt x="690" y="792"/>
                  </a:lnTo>
                  <a:lnTo>
                    <a:pt x="697" y="812"/>
                  </a:lnTo>
                  <a:lnTo>
                    <a:pt x="715" y="832"/>
                  </a:lnTo>
                  <a:lnTo>
                    <a:pt x="734" y="832"/>
                  </a:lnTo>
                  <a:lnTo>
                    <a:pt x="795" y="812"/>
                  </a:lnTo>
                  <a:lnTo>
                    <a:pt x="845" y="765"/>
                  </a:lnTo>
                  <a:lnTo>
                    <a:pt x="881" y="684"/>
                  </a:lnTo>
                  <a:lnTo>
                    <a:pt x="912" y="591"/>
                  </a:lnTo>
                  <a:lnTo>
                    <a:pt x="918" y="577"/>
                  </a:lnTo>
                  <a:lnTo>
                    <a:pt x="918" y="564"/>
                  </a:lnTo>
                  <a:lnTo>
                    <a:pt x="925" y="557"/>
                  </a:lnTo>
                  <a:lnTo>
                    <a:pt x="943" y="557"/>
                  </a:lnTo>
                  <a:lnTo>
                    <a:pt x="955" y="570"/>
                  </a:lnTo>
                  <a:lnTo>
                    <a:pt x="955" y="577"/>
                  </a:lnTo>
                  <a:lnTo>
                    <a:pt x="949" y="597"/>
                  </a:lnTo>
                  <a:lnTo>
                    <a:pt x="937" y="644"/>
                  </a:lnTo>
                  <a:lnTo>
                    <a:pt x="918" y="698"/>
                  </a:lnTo>
                  <a:lnTo>
                    <a:pt x="881" y="758"/>
                  </a:lnTo>
                  <a:lnTo>
                    <a:pt x="838" y="819"/>
                  </a:lnTo>
                  <a:lnTo>
                    <a:pt x="789" y="859"/>
                  </a:lnTo>
                  <a:lnTo>
                    <a:pt x="721" y="872"/>
                  </a:lnTo>
                  <a:lnTo>
                    <a:pt x="660" y="859"/>
                  </a:lnTo>
                  <a:lnTo>
                    <a:pt x="617" y="825"/>
                  </a:lnTo>
                  <a:lnTo>
                    <a:pt x="586" y="778"/>
                  </a:lnTo>
                  <a:lnTo>
                    <a:pt x="573" y="711"/>
                  </a:lnTo>
                  <a:lnTo>
                    <a:pt x="573" y="684"/>
                  </a:lnTo>
                  <a:lnTo>
                    <a:pt x="580" y="671"/>
                  </a:lnTo>
                  <a:lnTo>
                    <a:pt x="586" y="651"/>
                  </a:lnTo>
                  <a:lnTo>
                    <a:pt x="592" y="624"/>
                  </a:lnTo>
                  <a:lnTo>
                    <a:pt x="610" y="570"/>
                  </a:lnTo>
                  <a:lnTo>
                    <a:pt x="635" y="497"/>
                  </a:lnTo>
                  <a:lnTo>
                    <a:pt x="660" y="416"/>
                  </a:lnTo>
                  <a:lnTo>
                    <a:pt x="684" y="329"/>
                  </a:lnTo>
                  <a:lnTo>
                    <a:pt x="703" y="242"/>
                  </a:lnTo>
                  <a:lnTo>
                    <a:pt x="709" y="175"/>
                  </a:lnTo>
                  <a:lnTo>
                    <a:pt x="703" y="128"/>
                  </a:lnTo>
                  <a:lnTo>
                    <a:pt x="690" y="87"/>
                  </a:lnTo>
                  <a:lnTo>
                    <a:pt x="660" y="54"/>
                  </a:lnTo>
                  <a:lnTo>
                    <a:pt x="610" y="41"/>
                  </a:lnTo>
                  <a:lnTo>
                    <a:pt x="530" y="54"/>
                  </a:lnTo>
                  <a:lnTo>
                    <a:pt x="469" y="87"/>
                  </a:lnTo>
                  <a:lnTo>
                    <a:pt x="413" y="134"/>
                  </a:lnTo>
                  <a:lnTo>
                    <a:pt x="370" y="188"/>
                  </a:lnTo>
                  <a:lnTo>
                    <a:pt x="339" y="235"/>
                  </a:lnTo>
                  <a:lnTo>
                    <a:pt x="321" y="275"/>
                  </a:lnTo>
                  <a:lnTo>
                    <a:pt x="315" y="282"/>
                  </a:lnTo>
                  <a:lnTo>
                    <a:pt x="308" y="302"/>
                  </a:lnTo>
                  <a:lnTo>
                    <a:pt x="308" y="322"/>
                  </a:lnTo>
                  <a:lnTo>
                    <a:pt x="302" y="349"/>
                  </a:lnTo>
                  <a:lnTo>
                    <a:pt x="296" y="369"/>
                  </a:lnTo>
                  <a:lnTo>
                    <a:pt x="284" y="436"/>
                  </a:lnTo>
                  <a:lnTo>
                    <a:pt x="265" y="497"/>
                  </a:lnTo>
                  <a:lnTo>
                    <a:pt x="228" y="671"/>
                  </a:lnTo>
                  <a:lnTo>
                    <a:pt x="222" y="711"/>
                  </a:lnTo>
                  <a:lnTo>
                    <a:pt x="210" y="758"/>
                  </a:lnTo>
                  <a:lnTo>
                    <a:pt x="204" y="792"/>
                  </a:lnTo>
                  <a:lnTo>
                    <a:pt x="197" y="812"/>
                  </a:lnTo>
                  <a:lnTo>
                    <a:pt x="185" y="832"/>
                  </a:lnTo>
                  <a:lnTo>
                    <a:pt x="161" y="859"/>
                  </a:lnTo>
                  <a:lnTo>
                    <a:pt x="142" y="866"/>
                  </a:lnTo>
                  <a:lnTo>
                    <a:pt x="117" y="866"/>
                  </a:lnTo>
                  <a:lnTo>
                    <a:pt x="99" y="859"/>
                  </a:lnTo>
                  <a:lnTo>
                    <a:pt x="93" y="845"/>
                  </a:lnTo>
                  <a:lnTo>
                    <a:pt x="80" y="832"/>
                  </a:lnTo>
                  <a:lnTo>
                    <a:pt x="80" y="805"/>
                  </a:lnTo>
                  <a:lnTo>
                    <a:pt x="87" y="785"/>
                  </a:lnTo>
                  <a:lnTo>
                    <a:pt x="93" y="772"/>
                  </a:lnTo>
                  <a:lnTo>
                    <a:pt x="93" y="752"/>
                  </a:lnTo>
                  <a:lnTo>
                    <a:pt x="99" y="731"/>
                  </a:lnTo>
                  <a:lnTo>
                    <a:pt x="210" y="289"/>
                  </a:lnTo>
                  <a:lnTo>
                    <a:pt x="222" y="228"/>
                  </a:lnTo>
                  <a:lnTo>
                    <a:pt x="234" y="188"/>
                  </a:lnTo>
                  <a:lnTo>
                    <a:pt x="241" y="155"/>
                  </a:lnTo>
                  <a:lnTo>
                    <a:pt x="241" y="94"/>
                  </a:lnTo>
                  <a:lnTo>
                    <a:pt x="234" y="74"/>
                  </a:lnTo>
                  <a:lnTo>
                    <a:pt x="222" y="54"/>
                  </a:lnTo>
                  <a:lnTo>
                    <a:pt x="204" y="41"/>
                  </a:lnTo>
                  <a:lnTo>
                    <a:pt x="185" y="41"/>
                  </a:lnTo>
                  <a:lnTo>
                    <a:pt x="142" y="54"/>
                  </a:lnTo>
                  <a:lnTo>
                    <a:pt x="111" y="101"/>
                  </a:lnTo>
                  <a:lnTo>
                    <a:pt x="80" y="175"/>
                  </a:lnTo>
                  <a:lnTo>
                    <a:pt x="56" y="269"/>
                  </a:lnTo>
                  <a:lnTo>
                    <a:pt x="50" y="289"/>
                  </a:lnTo>
                  <a:lnTo>
                    <a:pt x="43" y="302"/>
                  </a:lnTo>
                  <a:lnTo>
                    <a:pt x="43" y="309"/>
                  </a:lnTo>
                  <a:lnTo>
                    <a:pt x="37" y="316"/>
                  </a:lnTo>
                  <a:lnTo>
                    <a:pt x="13" y="316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6" y="275"/>
                  </a:lnTo>
                  <a:lnTo>
                    <a:pt x="19" y="222"/>
                  </a:lnTo>
                  <a:lnTo>
                    <a:pt x="31" y="161"/>
                  </a:lnTo>
                  <a:lnTo>
                    <a:pt x="56" y="108"/>
                  </a:lnTo>
                  <a:lnTo>
                    <a:pt x="74" y="74"/>
                  </a:lnTo>
                  <a:lnTo>
                    <a:pt x="99" y="41"/>
                  </a:lnTo>
                  <a:lnTo>
                    <a:pt x="142" y="14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07" name="Freeform 47"/>
            <p:cNvSpPr>
              <a:spLocks/>
            </p:cNvSpPr>
            <p:nvPr/>
          </p:nvSpPr>
          <p:spPr bwMode="auto">
            <a:xfrm>
              <a:off x="21321" y="1784"/>
              <a:ext cx="420" cy="19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9" y="0"/>
                </a:cxn>
                <a:cxn ang="0">
                  <a:pos x="74" y="40"/>
                </a:cxn>
                <a:cxn ang="0">
                  <a:pos x="124" y="93"/>
                </a:cxn>
                <a:cxn ang="0">
                  <a:pos x="179" y="161"/>
                </a:cxn>
                <a:cxn ang="0">
                  <a:pos x="241" y="254"/>
                </a:cxn>
                <a:cxn ang="0">
                  <a:pos x="296" y="362"/>
                </a:cxn>
                <a:cxn ang="0">
                  <a:pos x="358" y="529"/>
                </a:cxn>
                <a:cxn ang="0">
                  <a:pos x="395" y="690"/>
                </a:cxn>
                <a:cxn ang="0">
                  <a:pos x="407" y="838"/>
                </a:cxn>
                <a:cxn ang="0">
                  <a:pos x="413" y="959"/>
                </a:cxn>
                <a:cxn ang="0">
                  <a:pos x="420" y="972"/>
                </a:cxn>
                <a:cxn ang="0">
                  <a:pos x="413" y="1100"/>
                </a:cxn>
                <a:cxn ang="0">
                  <a:pos x="401" y="1247"/>
                </a:cxn>
                <a:cxn ang="0">
                  <a:pos x="364" y="1402"/>
                </a:cxn>
                <a:cxn ang="0">
                  <a:pos x="309" y="1562"/>
                </a:cxn>
                <a:cxn ang="0">
                  <a:pos x="253" y="1677"/>
                </a:cxn>
                <a:cxn ang="0">
                  <a:pos x="192" y="1770"/>
                </a:cxn>
                <a:cxn ang="0">
                  <a:pos x="136" y="1844"/>
                </a:cxn>
                <a:cxn ang="0">
                  <a:pos x="81" y="1891"/>
                </a:cxn>
                <a:cxn ang="0">
                  <a:pos x="44" y="1925"/>
                </a:cxn>
                <a:cxn ang="0">
                  <a:pos x="25" y="1938"/>
                </a:cxn>
                <a:cxn ang="0">
                  <a:pos x="13" y="1938"/>
                </a:cxn>
                <a:cxn ang="0">
                  <a:pos x="7" y="1931"/>
                </a:cxn>
                <a:cxn ang="0">
                  <a:pos x="7" y="1911"/>
                </a:cxn>
                <a:cxn ang="0">
                  <a:pos x="31" y="1884"/>
                </a:cxn>
                <a:cxn ang="0">
                  <a:pos x="130" y="1757"/>
                </a:cxn>
                <a:cxn ang="0">
                  <a:pos x="198" y="1616"/>
                </a:cxn>
                <a:cxn ang="0">
                  <a:pos x="253" y="1462"/>
                </a:cxn>
                <a:cxn ang="0">
                  <a:pos x="290" y="1301"/>
                </a:cxn>
                <a:cxn ang="0">
                  <a:pos x="309" y="1140"/>
                </a:cxn>
                <a:cxn ang="0">
                  <a:pos x="315" y="972"/>
                </a:cxn>
                <a:cxn ang="0">
                  <a:pos x="302" y="737"/>
                </a:cxn>
                <a:cxn ang="0">
                  <a:pos x="265" y="529"/>
                </a:cxn>
                <a:cxn ang="0">
                  <a:pos x="210" y="348"/>
                </a:cxn>
                <a:cxn ang="0">
                  <a:pos x="130" y="194"/>
                </a:cxn>
                <a:cxn ang="0">
                  <a:pos x="37" y="67"/>
                </a:cxn>
                <a:cxn ang="0">
                  <a:pos x="0" y="26"/>
                </a:cxn>
                <a:cxn ang="0">
                  <a:pos x="0" y="6"/>
                </a:cxn>
                <a:cxn ang="0">
                  <a:pos x="7" y="0"/>
                </a:cxn>
              </a:cxnLst>
              <a:rect l="0" t="0" r="r" b="b"/>
              <a:pathLst>
                <a:path w="420" h="1938">
                  <a:moveTo>
                    <a:pt x="7" y="0"/>
                  </a:moveTo>
                  <a:lnTo>
                    <a:pt x="19" y="0"/>
                  </a:lnTo>
                  <a:lnTo>
                    <a:pt x="74" y="40"/>
                  </a:lnTo>
                  <a:lnTo>
                    <a:pt x="124" y="93"/>
                  </a:lnTo>
                  <a:lnTo>
                    <a:pt x="179" y="161"/>
                  </a:lnTo>
                  <a:lnTo>
                    <a:pt x="241" y="254"/>
                  </a:lnTo>
                  <a:lnTo>
                    <a:pt x="296" y="362"/>
                  </a:lnTo>
                  <a:lnTo>
                    <a:pt x="358" y="529"/>
                  </a:lnTo>
                  <a:lnTo>
                    <a:pt x="395" y="690"/>
                  </a:lnTo>
                  <a:lnTo>
                    <a:pt x="407" y="838"/>
                  </a:lnTo>
                  <a:lnTo>
                    <a:pt x="413" y="959"/>
                  </a:lnTo>
                  <a:lnTo>
                    <a:pt x="420" y="972"/>
                  </a:lnTo>
                  <a:lnTo>
                    <a:pt x="413" y="1100"/>
                  </a:lnTo>
                  <a:lnTo>
                    <a:pt x="401" y="1247"/>
                  </a:lnTo>
                  <a:lnTo>
                    <a:pt x="364" y="1402"/>
                  </a:lnTo>
                  <a:lnTo>
                    <a:pt x="309" y="1562"/>
                  </a:lnTo>
                  <a:lnTo>
                    <a:pt x="253" y="1677"/>
                  </a:lnTo>
                  <a:lnTo>
                    <a:pt x="192" y="1770"/>
                  </a:lnTo>
                  <a:lnTo>
                    <a:pt x="136" y="1844"/>
                  </a:lnTo>
                  <a:lnTo>
                    <a:pt x="81" y="1891"/>
                  </a:lnTo>
                  <a:lnTo>
                    <a:pt x="44" y="1925"/>
                  </a:lnTo>
                  <a:lnTo>
                    <a:pt x="25" y="1938"/>
                  </a:lnTo>
                  <a:lnTo>
                    <a:pt x="13" y="1938"/>
                  </a:lnTo>
                  <a:lnTo>
                    <a:pt x="7" y="1931"/>
                  </a:lnTo>
                  <a:lnTo>
                    <a:pt x="7" y="1911"/>
                  </a:lnTo>
                  <a:lnTo>
                    <a:pt x="31" y="1884"/>
                  </a:lnTo>
                  <a:lnTo>
                    <a:pt x="130" y="1757"/>
                  </a:lnTo>
                  <a:lnTo>
                    <a:pt x="198" y="1616"/>
                  </a:lnTo>
                  <a:lnTo>
                    <a:pt x="253" y="1462"/>
                  </a:lnTo>
                  <a:lnTo>
                    <a:pt x="290" y="1301"/>
                  </a:lnTo>
                  <a:lnTo>
                    <a:pt x="309" y="1140"/>
                  </a:lnTo>
                  <a:lnTo>
                    <a:pt x="315" y="972"/>
                  </a:lnTo>
                  <a:lnTo>
                    <a:pt x="302" y="737"/>
                  </a:lnTo>
                  <a:lnTo>
                    <a:pt x="265" y="529"/>
                  </a:lnTo>
                  <a:lnTo>
                    <a:pt x="210" y="348"/>
                  </a:lnTo>
                  <a:lnTo>
                    <a:pt x="130" y="194"/>
                  </a:lnTo>
                  <a:lnTo>
                    <a:pt x="37" y="67"/>
                  </a:lnTo>
                  <a:lnTo>
                    <a:pt x="0" y="26"/>
                  </a:lnTo>
                  <a:lnTo>
                    <a:pt x="0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6610" name="Group 50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2483768" y="5103182"/>
            <a:ext cx="2230255" cy="270034"/>
            <a:chOff x="1498" y="3240"/>
            <a:chExt cx="15998" cy="1937"/>
          </a:xfrm>
        </p:grpSpPr>
        <p:sp>
          <p:nvSpPr>
            <p:cNvPr id="66612" name="Freeform 52"/>
            <p:cNvSpPr>
              <a:spLocks/>
            </p:cNvSpPr>
            <p:nvPr/>
          </p:nvSpPr>
          <p:spPr bwMode="auto">
            <a:xfrm>
              <a:off x="1498" y="3372"/>
              <a:ext cx="975" cy="13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1" y="0"/>
                </a:cxn>
                <a:cxn ang="0">
                  <a:pos x="571" y="59"/>
                </a:cxn>
                <a:cxn ang="0">
                  <a:pos x="439" y="59"/>
                </a:cxn>
                <a:cxn ang="0">
                  <a:pos x="390" y="69"/>
                </a:cxn>
                <a:cxn ang="0">
                  <a:pos x="361" y="80"/>
                </a:cxn>
                <a:cxn ang="0">
                  <a:pos x="346" y="101"/>
                </a:cxn>
                <a:cxn ang="0">
                  <a:pos x="342" y="122"/>
                </a:cxn>
                <a:cxn ang="0">
                  <a:pos x="342" y="1223"/>
                </a:cxn>
                <a:cxn ang="0">
                  <a:pos x="356" y="1249"/>
                </a:cxn>
                <a:cxn ang="0">
                  <a:pos x="381" y="1260"/>
                </a:cxn>
                <a:cxn ang="0">
                  <a:pos x="429" y="1265"/>
                </a:cxn>
                <a:cxn ang="0">
                  <a:pos x="575" y="1265"/>
                </a:cxn>
                <a:cxn ang="0">
                  <a:pos x="668" y="1255"/>
                </a:cxn>
                <a:cxn ang="0">
                  <a:pos x="746" y="1234"/>
                </a:cxn>
                <a:cxn ang="0">
                  <a:pos x="800" y="1197"/>
                </a:cxn>
                <a:cxn ang="0">
                  <a:pos x="844" y="1149"/>
                </a:cxn>
                <a:cxn ang="0">
                  <a:pos x="878" y="1091"/>
                </a:cxn>
                <a:cxn ang="0">
                  <a:pos x="902" y="1027"/>
                </a:cxn>
                <a:cxn ang="0">
                  <a:pos x="917" y="958"/>
                </a:cxn>
                <a:cxn ang="0">
                  <a:pos x="926" y="895"/>
                </a:cxn>
                <a:cxn ang="0">
                  <a:pos x="931" y="826"/>
                </a:cxn>
                <a:cxn ang="0">
                  <a:pos x="975" y="826"/>
                </a:cxn>
                <a:cxn ang="0">
                  <a:pos x="926" y="1318"/>
                </a:cxn>
                <a:cxn ang="0">
                  <a:pos x="0" y="1318"/>
                </a:cxn>
                <a:cxn ang="0">
                  <a:pos x="0" y="1260"/>
                </a:cxn>
                <a:cxn ang="0">
                  <a:pos x="44" y="1260"/>
                </a:cxn>
                <a:cxn ang="0">
                  <a:pos x="113" y="1255"/>
                </a:cxn>
                <a:cxn ang="0">
                  <a:pos x="152" y="1249"/>
                </a:cxn>
                <a:cxn ang="0">
                  <a:pos x="176" y="1234"/>
                </a:cxn>
                <a:cxn ang="0">
                  <a:pos x="186" y="1207"/>
                </a:cxn>
                <a:cxn ang="0">
                  <a:pos x="186" y="111"/>
                </a:cxn>
                <a:cxn ang="0">
                  <a:pos x="176" y="85"/>
                </a:cxn>
                <a:cxn ang="0">
                  <a:pos x="152" y="69"/>
                </a:cxn>
                <a:cxn ang="0">
                  <a:pos x="113" y="64"/>
                </a:cxn>
                <a:cxn ang="0">
                  <a:pos x="44" y="59"/>
                </a:cxn>
                <a:cxn ang="0">
                  <a:pos x="0" y="59"/>
                </a:cxn>
                <a:cxn ang="0">
                  <a:pos x="0" y="0"/>
                </a:cxn>
              </a:cxnLst>
              <a:rect l="0" t="0" r="r" b="b"/>
              <a:pathLst>
                <a:path w="975" h="1318">
                  <a:moveTo>
                    <a:pt x="0" y="0"/>
                  </a:moveTo>
                  <a:lnTo>
                    <a:pt x="571" y="0"/>
                  </a:lnTo>
                  <a:lnTo>
                    <a:pt x="571" y="59"/>
                  </a:lnTo>
                  <a:lnTo>
                    <a:pt x="439" y="59"/>
                  </a:lnTo>
                  <a:lnTo>
                    <a:pt x="390" y="69"/>
                  </a:lnTo>
                  <a:lnTo>
                    <a:pt x="361" y="80"/>
                  </a:lnTo>
                  <a:lnTo>
                    <a:pt x="346" y="101"/>
                  </a:lnTo>
                  <a:lnTo>
                    <a:pt x="342" y="122"/>
                  </a:lnTo>
                  <a:lnTo>
                    <a:pt x="342" y="1223"/>
                  </a:lnTo>
                  <a:lnTo>
                    <a:pt x="356" y="1249"/>
                  </a:lnTo>
                  <a:lnTo>
                    <a:pt x="381" y="1260"/>
                  </a:lnTo>
                  <a:lnTo>
                    <a:pt x="429" y="1265"/>
                  </a:lnTo>
                  <a:lnTo>
                    <a:pt x="575" y="1265"/>
                  </a:lnTo>
                  <a:lnTo>
                    <a:pt x="668" y="1255"/>
                  </a:lnTo>
                  <a:lnTo>
                    <a:pt x="746" y="1234"/>
                  </a:lnTo>
                  <a:lnTo>
                    <a:pt x="800" y="1197"/>
                  </a:lnTo>
                  <a:lnTo>
                    <a:pt x="844" y="1149"/>
                  </a:lnTo>
                  <a:lnTo>
                    <a:pt x="878" y="1091"/>
                  </a:lnTo>
                  <a:lnTo>
                    <a:pt x="902" y="1027"/>
                  </a:lnTo>
                  <a:lnTo>
                    <a:pt x="917" y="958"/>
                  </a:lnTo>
                  <a:lnTo>
                    <a:pt x="926" y="895"/>
                  </a:lnTo>
                  <a:lnTo>
                    <a:pt x="931" y="826"/>
                  </a:lnTo>
                  <a:lnTo>
                    <a:pt x="975" y="826"/>
                  </a:lnTo>
                  <a:lnTo>
                    <a:pt x="926" y="1318"/>
                  </a:lnTo>
                  <a:lnTo>
                    <a:pt x="0" y="1318"/>
                  </a:lnTo>
                  <a:lnTo>
                    <a:pt x="0" y="1260"/>
                  </a:lnTo>
                  <a:lnTo>
                    <a:pt x="44" y="1260"/>
                  </a:lnTo>
                  <a:lnTo>
                    <a:pt x="113" y="1255"/>
                  </a:lnTo>
                  <a:lnTo>
                    <a:pt x="152" y="1249"/>
                  </a:lnTo>
                  <a:lnTo>
                    <a:pt x="176" y="1234"/>
                  </a:lnTo>
                  <a:lnTo>
                    <a:pt x="186" y="1207"/>
                  </a:lnTo>
                  <a:lnTo>
                    <a:pt x="186" y="111"/>
                  </a:lnTo>
                  <a:lnTo>
                    <a:pt x="176" y="85"/>
                  </a:lnTo>
                  <a:lnTo>
                    <a:pt x="152" y="69"/>
                  </a:lnTo>
                  <a:lnTo>
                    <a:pt x="113" y="64"/>
                  </a:lnTo>
                  <a:lnTo>
                    <a:pt x="4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3" name="Freeform 53"/>
            <p:cNvSpPr>
              <a:spLocks noEditPoints="1"/>
            </p:cNvSpPr>
            <p:nvPr/>
          </p:nvSpPr>
          <p:spPr bwMode="auto">
            <a:xfrm>
              <a:off x="2556" y="3827"/>
              <a:ext cx="789" cy="890"/>
            </a:xfrm>
            <a:custGeom>
              <a:avLst/>
              <a:gdLst/>
              <a:ahLst/>
              <a:cxnLst>
                <a:cxn ang="0">
                  <a:pos x="395" y="53"/>
                </a:cxn>
                <a:cxn ang="0">
                  <a:pos x="341" y="59"/>
                </a:cxn>
                <a:cxn ang="0">
                  <a:pos x="283" y="85"/>
                </a:cxn>
                <a:cxn ang="0">
                  <a:pos x="234" y="122"/>
                </a:cxn>
                <a:cxn ang="0">
                  <a:pos x="190" y="180"/>
                </a:cxn>
                <a:cxn ang="0">
                  <a:pos x="166" y="249"/>
                </a:cxn>
                <a:cxn ang="0">
                  <a:pos x="151" y="318"/>
                </a:cxn>
                <a:cxn ang="0">
                  <a:pos x="146" y="382"/>
                </a:cxn>
                <a:cxn ang="0">
                  <a:pos x="146" y="503"/>
                </a:cxn>
                <a:cxn ang="0">
                  <a:pos x="151" y="572"/>
                </a:cxn>
                <a:cxn ang="0">
                  <a:pos x="166" y="646"/>
                </a:cxn>
                <a:cxn ang="0">
                  <a:pos x="190" y="715"/>
                </a:cxn>
                <a:cxn ang="0">
                  <a:pos x="234" y="773"/>
                </a:cxn>
                <a:cxn ang="0">
                  <a:pos x="283" y="810"/>
                </a:cxn>
                <a:cxn ang="0">
                  <a:pos x="336" y="837"/>
                </a:cxn>
                <a:cxn ang="0">
                  <a:pos x="395" y="842"/>
                </a:cxn>
                <a:cxn ang="0">
                  <a:pos x="400" y="853"/>
                </a:cxn>
                <a:cxn ang="0">
                  <a:pos x="463" y="842"/>
                </a:cxn>
                <a:cxn ang="0">
                  <a:pos x="521" y="816"/>
                </a:cxn>
                <a:cxn ang="0">
                  <a:pos x="570" y="768"/>
                </a:cxn>
                <a:cxn ang="0">
                  <a:pos x="604" y="710"/>
                </a:cxn>
                <a:cxn ang="0">
                  <a:pos x="629" y="641"/>
                </a:cxn>
                <a:cxn ang="0">
                  <a:pos x="638" y="572"/>
                </a:cxn>
                <a:cxn ang="0">
                  <a:pos x="643" y="509"/>
                </a:cxn>
                <a:cxn ang="0">
                  <a:pos x="643" y="382"/>
                </a:cxn>
                <a:cxn ang="0">
                  <a:pos x="638" y="318"/>
                </a:cxn>
                <a:cxn ang="0">
                  <a:pos x="624" y="249"/>
                </a:cxn>
                <a:cxn ang="0">
                  <a:pos x="594" y="180"/>
                </a:cxn>
                <a:cxn ang="0">
                  <a:pos x="555" y="122"/>
                </a:cxn>
                <a:cxn ang="0">
                  <a:pos x="507" y="85"/>
                </a:cxn>
                <a:cxn ang="0">
                  <a:pos x="453" y="59"/>
                </a:cxn>
                <a:cxn ang="0">
                  <a:pos x="395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5" y="53"/>
                  </a:moveTo>
                  <a:lnTo>
                    <a:pt x="341" y="59"/>
                  </a:lnTo>
                  <a:lnTo>
                    <a:pt x="283" y="85"/>
                  </a:lnTo>
                  <a:lnTo>
                    <a:pt x="234" y="122"/>
                  </a:lnTo>
                  <a:lnTo>
                    <a:pt x="190" y="180"/>
                  </a:lnTo>
                  <a:lnTo>
                    <a:pt x="166" y="249"/>
                  </a:lnTo>
                  <a:lnTo>
                    <a:pt x="151" y="318"/>
                  </a:lnTo>
                  <a:lnTo>
                    <a:pt x="146" y="382"/>
                  </a:lnTo>
                  <a:lnTo>
                    <a:pt x="146" y="503"/>
                  </a:lnTo>
                  <a:lnTo>
                    <a:pt x="151" y="572"/>
                  </a:lnTo>
                  <a:lnTo>
                    <a:pt x="166" y="646"/>
                  </a:lnTo>
                  <a:lnTo>
                    <a:pt x="190" y="715"/>
                  </a:lnTo>
                  <a:lnTo>
                    <a:pt x="234" y="773"/>
                  </a:lnTo>
                  <a:lnTo>
                    <a:pt x="283" y="810"/>
                  </a:lnTo>
                  <a:lnTo>
                    <a:pt x="336" y="837"/>
                  </a:lnTo>
                  <a:lnTo>
                    <a:pt x="395" y="842"/>
                  </a:lnTo>
                  <a:lnTo>
                    <a:pt x="400" y="853"/>
                  </a:lnTo>
                  <a:lnTo>
                    <a:pt x="463" y="842"/>
                  </a:lnTo>
                  <a:lnTo>
                    <a:pt x="521" y="816"/>
                  </a:lnTo>
                  <a:lnTo>
                    <a:pt x="570" y="768"/>
                  </a:lnTo>
                  <a:lnTo>
                    <a:pt x="604" y="710"/>
                  </a:lnTo>
                  <a:lnTo>
                    <a:pt x="629" y="641"/>
                  </a:lnTo>
                  <a:lnTo>
                    <a:pt x="638" y="572"/>
                  </a:lnTo>
                  <a:lnTo>
                    <a:pt x="643" y="509"/>
                  </a:lnTo>
                  <a:lnTo>
                    <a:pt x="643" y="382"/>
                  </a:lnTo>
                  <a:lnTo>
                    <a:pt x="638" y="318"/>
                  </a:lnTo>
                  <a:lnTo>
                    <a:pt x="624" y="249"/>
                  </a:lnTo>
                  <a:lnTo>
                    <a:pt x="594" y="180"/>
                  </a:lnTo>
                  <a:lnTo>
                    <a:pt x="555" y="122"/>
                  </a:lnTo>
                  <a:lnTo>
                    <a:pt x="507" y="85"/>
                  </a:lnTo>
                  <a:lnTo>
                    <a:pt x="453" y="59"/>
                  </a:lnTo>
                  <a:lnTo>
                    <a:pt x="395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4" name="Freeform 54"/>
            <p:cNvSpPr>
              <a:spLocks/>
            </p:cNvSpPr>
            <p:nvPr/>
          </p:nvSpPr>
          <p:spPr bwMode="auto">
            <a:xfrm>
              <a:off x="3428" y="3865"/>
              <a:ext cx="1223" cy="857"/>
            </a:xfrm>
            <a:custGeom>
              <a:avLst/>
              <a:gdLst/>
              <a:ahLst/>
              <a:cxnLst>
                <a:cxn ang="0">
                  <a:pos x="361" y="0"/>
                </a:cxn>
                <a:cxn ang="0">
                  <a:pos x="336" y="58"/>
                </a:cxn>
                <a:cxn ang="0">
                  <a:pos x="283" y="68"/>
                </a:cxn>
                <a:cxn ang="0">
                  <a:pos x="258" y="111"/>
                </a:cxn>
                <a:cxn ang="0">
                  <a:pos x="263" y="132"/>
                </a:cxn>
                <a:cxn ang="0">
                  <a:pos x="439" y="666"/>
                </a:cxn>
                <a:cxn ang="0">
                  <a:pos x="575" y="153"/>
                </a:cxn>
                <a:cxn ang="0">
                  <a:pos x="551" y="90"/>
                </a:cxn>
                <a:cxn ang="0">
                  <a:pos x="492" y="63"/>
                </a:cxn>
                <a:cxn ang="0">
                  <a:pos x="439" y="5"/>
                </a:cxn>
                <a:cxn ang="0">
                  <a:pos x="780" y="63"/>
                </a:cxn>
                <a:cxn ang="0">
                  <a:pos x="697" y="74"/>
                </a:cxn>
                <a:cxn ang="0">
                  <a:pos x="673" y="116"/>
                </a:cxn>
                <a:cxn ang="0">
                  <a:pos x="678" y="132"/>
                </a:cxn>
                <a:cxn ang="0">
                  <a:pos x="682" y="153"/>
                </a:cxn>
                <a:cxn ang="0">
                  <a:pos x="1019" y="195"/>
                </a:cxn>
                <a:cxn ang="0">
                  <a:pos x="1028" y="174"/>
                </a:cxn>
                <a:cxn ang="0">
                  <a:pos x="1024" y="116"/>
                </a:cxn>
                <a:cxn ang="0">
                  <a:pos x="970" y="68"/>
                </a:cxn>
                <a:cxn ang="0">
                  <a:pos x="926" y="5"/>
                </a:cxn>
                <a:cxn ang="0">
                  <a:pos x="1223" y="63"/>
                </a:cxn>
                <a:cxn ang="0">
                  <a:pos x="1136" y="90"/>
                </a:cxn>
                <a:cxn ang="0">
                  <a:pos x="1072" y="185"/>
                </a:cxn>
                <a:cxn ang="0">
                  <a:pos x="853" y="831"/>
                </a:cxn>
                <a:cxn ang="0">
                  <a:pos x="838" y="857"/>
                </a:cxn>
                <a:cxn ang="0">
                  <a:pos x="804" y="852"/>
                </a:cxn>
                <a:cxn ang="0">
                  <a:pos x="609" y="269"/>
                </a:cxn>
                <a:cxn ang="0">
                  <a:pos x="424" y="831"/>
                </a:cxn>
                <a:cxn ang="0">
                  <a:pos x="414" y="846"/>
                </a:cxn>
                <a:cxn ang="0">
                  <a:pos x="380" y="852"/>
                </a:cxn>
                <a:cxn ang="0">
                  <a:pos x="361" y="825"/>
                </a:cxn>
                <a:cxn ang="0">
                  <a:pos x="132" y="127"/>
                </a:cxn>
                <a:cxn ang="0">
                  <a:pos x="93" y="68"/>
                </a:cxn>
                <a:cxn ang="0">
                  <a:pos x="0" y="58"/>
                </a:cxn>
              </a:cxnLst>
              <a:rect l="0" t="0" r="r" b="b"/>
              <a:pathLst>
                <a:path w="1223" h="857">
                  <a:moveTo>
                    <a:pt x="0" y="0"/>
                  </a:moveTo>
                  <a:lnTo>
                    <a:pt x="361" y="0"/>
                  </a:lnTo>
                  <a:lnTo>
                    <a:pt x="361" y="58"/>
                  </a:lnTo>
                  <a:lnTo>
                    <a:pt x="336" y="58"/>
                  </a:lnTo>
                  <a:lnTo>
                    <a:pt x="312" y="63"/>
                  </a:lnTo>
                  <a:lnTo>
                    <a:pt x="283" y="68"/>
                  </a:lnTo>
                  <a:lnTo>
                    <a:pt x="268" y="84"/>
                  </a:lnTo>
                  <a:lnTo>
                    <a:pt x="258" y="111"/>
                  </a:lnTo>
                  <a:lnTo>
                    <a:pt x="258" y="127"/>
                  </a:lnTo>
                  <a:lnTo>
                    <a:pt x="263" y="132"/>
                  </a:lnTo>
                  <a:lnTo>
                    <a:pt x="268" y="148"/>
                  </a:lnTo>
                  <a:lnTo>
                    <a:pt x="439" y="666"/>
                  </a:lnTo>
                  <a:lnTo>
                    <a:pt x="590" y="195"/>
                  </a:lnTo>
                  <a:lnTo>
                    <a:pt x="575" y="153"/>
                  </a:lnTo>
                  <a:lnTo>
                    <a:pt x="565" y="116"/>
                  </a:lnTo>
                  <a:lnTo>
                    <a:pt x="551" y="90"/>
                  </a:lnTo>
                  <a:lnTo>
                    <a:pt x="526" y="74"/>
                  </a:lnTo>
                  <a:lnTo>
                    <a:pt x="492" y="63"/>
                  </a:lnTo>
                  <a:lnTo>
                    <a:pt x="439" y="63"/>
                  </a:lnTo>
                  <a:lnTo>
                    <a:pt x="439" y="5"/>
                  </a:lnTo>
                  <a:lnTo>
                    <a:pt x="780" y="5"/>
                  </a:lnTo>
                  <a:lnTo>
                    <a:pt x="780" y="63"/>
                  </a:lnTo>
                  <a:lnTo>
                    <a:pt x="755" y="63"/>
                  </a:lnTo>
                  <a:lnTo>
                    <a:pt x="697" y="74"/>
                  </a:lnTo>
                  <a:lnTo>
                    <a:pt x="682" y="90"/>
                  </a:lnTo>
                  <a:lnTo>
                    <a:pt x="673" y="116"/>
                  </a:lnTo>
                  <a:lnTo>
                    <a:pt x="673" y="121"/>
                  </a:lnTo>
                  <a:lnTo>
                    <a:pt x="678" y="132"/>
                  </a:lnTo>
                  <a:lnTo>
                    <a:pt x="678" y="137"/>
                  </a:lnTo>
                  <a:lnTo>
                    <a:pt x="682" y="153"/>
                  </a:lnTo>
                  <a:lnTo>
                    <a:pt x="858" y="693"/>
                  </a:lnTo>
                  <a:lnTo>
                    <a:pt x="1019" y="195"/>
                  </a:lnTo>
                  <a:lnTo>
                    <a:pt x="1024" y="180"/>
                  </a:lnTo>
                  <a:lnTo>
                    <a:pt x="1028" y="174"/>
                  </a:lnTo>
                  <a:lnTo>
                    <a:pt x="1028" y="153"/>
                  </a:lnTo>
                  <a:lnTo>
                    <a:pt x="1024" y="116"/>
                  </a:lnTo>
                  <a:lnTo>
                    <a:pt x="999" y="90"/>
                  </a:lnTo>
                  <a:lnTo>
                    <a:pt x="970" y="68"/>
                  </a:lnTo>
                  <a:lnTo>
                    <a:pt x="926" y="63"/>
                  </a:lnTo>
                  <a:lnTo>
                    <a:pt x="926" y="5"/>
                  </a:lnTo>
                  <a:lnTo>
                    <a:pt x="1223" y="5"/>
                  </a:lnTo>
                  <a:lnTo>
                    <a:pt x="1223" y="63"/>
                  </a:lnTo>
                  <a:lnTo>
                    <a:pt x="1179" y="68"/>
                  </a:lnTo>
                  <a:lnTo>
                    <a:pt x="1136" y="90"/>
                  </a:lnTo>
                  <a:lnTo>
                    <a:pt x="1101" y="127"/>
                  </a:lnTo>
                  <a:lnTo>
                    <a:pt x="1072" y="185"/>
                  </a:lnTo>
                  <a:lnTo>
                    <a:pt x="858" y="820"/>
                  </a:lnTo>
                  <a:lnTo>
                    <a:pt x="853" y="831"/>
                  </a:lnTo>
                  <a:lnTo>
                    <a:pt x="853" y="841"/>
                  </a:lnTo>
                  <a:lnTo>
                    <a:pt x="838" y="857"/>
                  </a:lnTo>
                  <a:lnTo>
                    <a:pt x="814" y="857"/>
                  </a:lnTo>
                  <a:lnTo>
                    <a:pt x="804" y="852"/>
                  </a:lnTo>
                  <a:lnTo>
                    <a:pt x="790" y="820"/>
                  </a:lnTo>
                  <a:lnTo>
                    <a:pt x="609" y="269"/>
                  </a:lnTo>
                  <a:lnTo>
                    <a:pt x="429" y="815"/>
                  </a:lnTo>
                  <a:lnTo>
                    <a:pt x="424" y="831"/>
                  </a:lnTo>
                  <a:lnTo>
                    <a:pt x="419" y="841"/>
                  </a:lnTo>
                  <a:lnTo>
                    <a:pt x="414" y="846"/>
                  </a:lnTo>
                  <a:lnTo>
                    <a:pt x="405" y="852"/>
                  </a:lnTo>
                  <a:lnTo>
                    <a:pt x="380" y="852"/>
                  </a:lnTo>
                  <a:lnTo>
                    <a:pt x="366" y="836"/>
                  </a:lnTo>
                  <a:lnTo>
                    <a:pt x="361" y="825"/>
                  </a:lnTo>
                  <a:lnTo>
                    <a:pt x="356" y="809"/>
                  </a:lnTo>
                  <a:lnTo>
                    <a:pt x="132" y="127"/>
                  </a:lnTo>
                  <a:lnTo>
                    <a:pt x="117" y="90"/>
                  </a:lnTo>
                  <a:lnTo>
                    <a:pt x="93" y="68"/>
                  </a:lnTo>
                  <a:lnTo>
                    <a:pt x="54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5" name="Freeform 55"/>
            <p:cNvSpPr>
              <a:spLocks noEditPoints="1"/>
            </p:cNvSpPr>
            <p:nvPr/>
          </p:nvSpPr>
          <p:spPr bwMode="auto">
            <a:xfrm>
              <a:off x="4705" y="3827"/>
              <a:ext cx="692" cy="884"/>
            </a:xfrm>
            <a:custGeom>
              <a:avLst/>
              <a:gdLst/>
              <a:ahLst/>
              <a:cxnLst>
                <a:cxn ang="0">
                  <a:pos x="307" y="59"/>
                </a:cxn>
                <a:cxn ang="0">
                  <a:pos x="239" y="106"/>
                </a:cxn>
                <a:cxn ang="0">
                  <a:pos x="175" y="207"/>
                </a:cxn>
                <a:cxn ang="0">
                  <a:pos x="146" y="382"/>
                </a:cxn>
                <a:cxn ang="0">
                  <a:pos x="565" y="345"/>
                </a:cxn>
                <a:cxn ang="0">
                  <a:pos x="551" y="244"/>
                </a:cxn>
                <a:cxn ang="0">
                  <a:pos x="512" y="133"/>
                </a:cxn>
                <a:cxn ang="0">
                  <a:pos x="429" y="59"/>
                </a:cxn>
                <a:cxn ang="0">
                  <a:pos x="341" y="48"/>
                </a:cxn>
                <a:cxn ang="0">
                  <a:pos x="458" y="11"/>
                </a:cxn>
                <a:cxn ang="0">
                  <a:pos x="585" y="90"/>
                </a:cxn>
                <a:cxn ang="0">
                  <a:pos x="663" y="223"/>
                </a:cxn>
                <a:cxn ang="0">
                  <a:pos x="687" y="382"/>
                </a:cxn>
                <a:cxn ang="0">
                  <a:pos x="682" y="413"/>
                </a:cxn>
                <a:cxn ang="0">
                  <a:pos x="151" y="424"/>
                </a:cxn>
                <a:cxn ang="0">
                  <a:pos x="146" y="424"/>
                </a:cxn>
                <a:cxn ang="0">
                  <a:pos x="151" y="482"/>
                </a:cxn>
                <a:cxn ang="0">
                  <a:pos x="175" y="636"/>
                </a:cxn>
                <a:cxn ang="0">
                  <a:pos x="239" y="757"/>
                </a:cxn>
                <a:cxn ang="0">
                  <a:pos x="341" y="826"/>
                </a:cxn>
                <a:cxn ang="0">
                  <a:pos x="419" y="837"/>
                </a:cxn>
                <a:cxn ang="0">
                  <a:pos x="482" y="821"/>
                </a:cxn>
                <a:cxn ang="0">
                  <a:pos x="570" y="763"/>
                </a:cxn>
                <a:cxn ang="0">
                  <a:pos x="653" y="614"/>
                </a:cxn>
                <a:cxn ang="0">
                  <a:pos x="682" y="609"/>
                </a:cxn>
                <a:cxn ang="0">
                  <a:pos x="692" y="630"/>
                </a:cxn>
                <a:cxn ang="0">
                  <a:pos x="677" y="683"/>
                </a:cxn>
                <a:cxn ang="0">
                  <a:pos x="624" y="773"/>
                </a:cxn>
                <a:cxn ang="0">
                  <a:pos x="536" y="847"/>
                </a:cxn>
                <a:cxn ang="0">
                  <a:pos x="395" y="884"/>
                </a:cxn>
                <a:cxn ang="0">
                  <a:pos x="224" y="842"/>
                </a:cxn>
                <a:cxn ang="0">
                  <a:pos x="88" y="726"/>
                </a:cxn>
                <a:cxn ang="0">
                  <a:pos x="10" y="546"/>
                </a:cxn>
                <a:cxn ang="0">
                  <a:pos x="15" y="323"/>
                </a:cxn>
                <a:cxn ang="0">
                  <a:pos x="107" y="133"/>
                </a:cxn>
                <a:cxn ang="0">
                  <a:pos x="273" y="16"/>
                </a:cxn>
              </a:cxnLst>
              <a:rect l="0" t="0" r="r" b="b"/>
              <a:pathLst>
                <a:path w="692" h="884">
                  <a:moveTo>
                    <a:pt x="341" y="48"/>
                  </a:moveTo>
                  <a:lnTo>
                    <a:pt x="307" y="59"/>
                  </a:lnTo>
                  <a:lnTo>
                    <a:pt x="273" y="80"/>
                  </a:lnTo>
                  <a:lnTo>
                    <a:pt x="239" y="106"/>
                  </a:lnTo>
                  <a:lnTo>
                    <a:pt x="205" y="149"/>
                  </a:lnTo>
                  <a:lnTo>
                    <a:pt x="175" y="207"/>
                  </a:lnTo>
                  <a:lnTo>
                    <a:pt x="156" y="286"/>
                  </a:lnTo>
                  <a:lnTo>
                    <a:pt x="146" y="382"/>
                  </a:lnTo>
                  <a:lnTo>
                    <a:pt x="565" y="382"/>
                  </a:lnTo>
                  <a:lnTo>
                    <a:pt x="565" y="345"/>
                  </a:lnTo>
                  <a:lnTo>
                    <a:pt x="560" y="297"/>
                  </a:lnTo>
                  <a:lnTo>
                    <a:pt x="551" y="244"/>
                  </a:lnTo>
                  <a:lnTo>
                    <a:pt x="536" y="186"/>
                  </a:lnTo>
                  <a:lnTo>
                    <a:pt x="512" y="133"/>
                  </a:lnTo>
                  <a:lnTo>
                    <a:pt x="473" y="90"/>
                  </a:lnTo>
                  <a:lnTo>
                    <a:pt x="429" y="59"/>
                  </a:lnTo>
                  <a:lnTo>
                    <a:pt x="365" y="48"/>
                  </a:lnTo>
                  <a:lnTo>
                    <a:pt x="341" y="48"/>
                  </a:lnTo>
                  <a:close/>
                  <a:moveTo>
                    <a:pt x="370" y="0"/>
                  </a:moveTo>
                  <a:lnTo>
                    <a:pt x="458" y="11"/>
                  </a:lnTo>
                  <a:lnTo>
                    <a:pt x="531" y="43"/>
                  </a:lnTo>
                  <a:lnTo>
                    <a:pt x="585" y="90"/>
                  </a:lnTo>
                  <a:lnTo>
                    <a:pt x="633" y="154"/>
                  </a:lnTo>
                  <a:lnTo>
                    <a:pt x="663" y="223"/>
                  </a:lnTo>
                  <a:lnTo>
                    <a:pt x="682" y="302"/>
                  </a:lnTo>
                  <a:lnTo>
                    <a:pt x="687" y="382"/>
                  </a:lnTo>
                  <a:lnTo>
                    <a:pt x="687" y="397"/>
                  </a:lnTo>
                  <a:lnTo>
                    <a:pt x="682" y="413"/>
                  </a:lnTo>
                  <a:lnTo>
                    <a:pt x="672" y="424"/>
                  </a:lnTo>
                  <a:lnTo>
                    <a:pt x="151" y="424"/>
                  </a:lnTo>
                  <a:lnTo>
                    <a:pt x="151" y="419"/>
                  </a:lnTo>
                  <a:lnTo>
                    <a:pt x="146" y="424"/>
                  </a:lnTo>
                  <a:lnTo>
                    <a:pt x="151" y="424"/>
                  </a:lnTo>
                  <a:lnTo>
                    <a:pt x="151" y="482"/>
                  </a:lnTo>
                  <a:lnTo>
                    <a:pt x="156" y="556"/>
                  </a:lnTo>
                  <a:lnTo>
                    <a:pt x="175" y="636"/>
                  </a:lnTo>
                  <a:lnTo>
                    <a:pt x="205" y="710"/>
                  </a:lnTo>
                  <a:lnTo>
                    <a:pt x="239" y="757"/>
                  </a:lnTo>
                  <a:lnTo>
                    <a:pt x="287" y="800"/>
                  </a:lnTo>
                  <a:lnTo>
                    <a:pt x="341" y="826"/>
                  </a:lnTo>
                  <a:lnTo>
                    <a:pt x="404" y="837"/>
                  </a:lnTo>
                  <a:lnTo>
                    <a:pt x="419" y="837"/>
                  </a:lnTo>
                  <a:lnTo>
                    <a:pt x="448" y="831"/>
                  </a:lnTo>
                  <a:lnTo>
                    <a:pt x="482" y="821"/>
                  </a:lnTo>
                  <a:lnTo>
                    <a:pt x="526" y="800"/>
                  </a:lnTo>
                  <a:lnTo>
                    <a:pt x="570" y="763"/>
                  </a:lnTo>
                  <a:lnTo>
                    <a:pt x="609" y="710"/>
                  </a:lnTo>
                  <a:lnTo>
                    <a:pt x="653" y="614"/>
                  </a:lnTo>
                  <a:lnTo>
                    <a:pt x="658" y="609"/>
                  </a:lnTo>
                  <a:lnTo>
                    <a:pt x="682" y="609"/>
                  </a:lnTo>
                  <a:lnTo>
                    <a:pt x="692" y="620"/>
                  </a:lnTo>
                  <a:lnTo>
                    <a:pt x="692" y="630"/>
                  </a:lnTo>
                  <a:lnTo>
                    <a:pt x="687" y="652"/>
                  </a:lnTo>
                  <a:lnTo>
                    <a:pt x="677" y="683"/>
                  </a:lnTo>
                  <a:lnTo>
                    <a:pt x="658" y="726"/>
                  </a:lnTo>
                  <a:lnTo>
                    <a:pt x="624" y="773"/>
                  </a:lnTo>
                  <a:lnTo>
                    <a:pt x="585" y="816"/>
                  </a:lnTo>
                  <a:lnTo>
                    <a:pt x="536" y="847"/>
                  </a:lnTo>
                  <a:lnTo>
                    <a:pt x="473" y="874"/>
                  </a:lnTo>
                  <a:lnTo>
                    <a:pt x="395" y="884"/>
                  </a:lnTo>
                  <a:lnTo>
                    <a:pt x="307" y="874"/>
                  </a:lnTo>
                  <a:lnTo>
                    <a:pt x="224" y="842"/>
                  </a:lnTo>
                  <a:lnTo>
                    <a:pt x="151" y="789"/>
                  </a:lnTo>
                  <a:lnTo>
                    <a:pt x="88" y="726"/>
                  </a:lnTo>
                  <a:lnTo>
                    <a:pt x="44" y="641"/>
                  </a:lnTo>
                  <a:lnTo>
                    <a:pt x="10" y="546"/>
                  </a:lnTo>
                  <a:lnTo>
                    <a:pt x="0" y="440"/>
                  </a:lnTo>
                  <a:lnTo>
                    <a:pt x="15" y="323"/>
                  </a:lnTo>
                  <a:lnTo>
                    <a:pt x="49" y="218"/>
                  </a:lnTo>
                  <a:lnTo>
                    <a:pt x="107" y="133"/>
                  </a:lnTo>
                  <a:lnTo>
                    <a:pt x="185" y="64"/>
                  </a:lnTo>
                  <a:lnTo>
                    <a:pt x="273" y="1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6" name="Freeform 56"/>
            <p:cNvSpPr>
              <a:spLocks/>
            </p:cNvSpPr>
            <p:nvPr/>
          </p:nvSpPr>
          <p:spPr bwMode="auto">
            <a:xfrm>
              <a:off x="5416" y="3838"/>
              <a:ext cx="600" cy="852"/>
            </a:xfrm>
            <a:custGeom>
              <a:avLst/>
              <a:gdLst/>
              <a:ahLst/>
              <a:cxnLst>
                <a:cxn ang="0">
                  <a:pos x="468" y="0"/>
                </a:cxn>
                <a:cxn ang="0">
                  <a:pos x="522" y="11"/>
                </a:cxn>
                <a:cxn ang="0">
                  <a:pos x="561" y="32"/>
                </a:cxn>
                <a:cxn ang="0">
                  <a:pos x="590" y="69"/>
                </a:cxn>
                <a:cxn ang="0">
                  <a:pos x="600" y="117"/>
                </a:cxn>
                <a:cxn ang="0">
                  <a:pos x="590" y="159"/>
                </a:cxn>
                <a:cxn ang="0">
                  <a:pos x="575" y="180"/>
                </a:cxn>
                <a:cxn ang="0">
                  <a:pos x="546" y="196"/>
                </a:cxn>
                <a:cxn ang="0">
                  <a:pos x="522" y="201"/>
                </a:cxn>
                <a:cxn ang="0">
                  <a:pos x="493" y="196"/>
                </a:cxn>
                <a:cxn ang="0">
                  <a:pos x="468" y="180"/>
                </a:cxn>
                <a:cxn ang="0">
                  <a:pos x="449" y="154"/>
                </a:cxn>
                <a:cxn ang="0">
                  <a:pos x="444" y="117"/>
                </a:cxn>
                <a:cxn ang="0">
                  <a:pos x="454" y="74"/>
                </a:cxn>
                <a:cxn ang="0">
                  <a:pos x="463" y="64"/>
                </a:cxn>
                <a:cxn ang="0">
                  <a:pos x="468" y="53"/>
                </a:cxn>
                <a:cxn ang="0">
                  <a:pos x="478" y="42"/>
                </a:cxn>
                <a:cxn ang="0">
                  <a:pos x="463" y="42"/>
                </a:cxn>
                <a:cxn ang="0">
                  <a:pos x="400" y="58"/>
                </a:cxn>
                <a:cxn ang="0">
                  <a:pos x="346" y="95"/>
                </a:cxn>
                <a:cxn ang="0">
                  <a:pos x="307" y="154"/>
                </a:cxn>
                <a:cxn ang="0">
                  <a:pos x="278" y="228"/>
                </a:cxn>
                <a:cxn ang="0">
                  <a:pos x="259" y="312"/>
                </a:cxn>
                <a:cxn ang="0">
                  <a:pos x="254" y="408"/>
                </a:cxn>
                <a:cxn ang="0">
                  <a:pos x="254" y="741"/>
                </a:cxn>
                <a:cxn ang="0">
                  <a:pos x="264" y="768"/>
                </a:cxn>
                <a:cxn ang="0">
                  <a:pos x="283" y="783"/>
                </a:cxn>
                <a:cxn ang="0">
                  <a:pos x="327" y="789"/>
                </a:cxn>
                <a:cxn ang="0">
                  <a:pos x="390" y="794"/>
                </a:cxn>
                <a:cxn ang="0">
                  <a:pos x="429" y="794"/>
                </a:cxn>
                <a:cxn ang="0">
                  <a:pos x="429" y="852"/>
                </a:cxn>
                <a:cxn ang="0">
                  <a:pos x="0" y="852"/>
                </a:cxn>
                <a:cxn ang="0">
                  <a:pos x="0" y="794"/>
                </a:cxn>
                <a:cxn ang="0">
                  <a:pos x="73" y="794"/>
                </a:cxn>
                <a:cxn ang="0">
                  <a:pos x="117" y="783"/>
                </a:cxn>
                <a:cxn ang="0">
                  <a:pos x="137" y="757"/>
                </a:cxn>
                <a:cxn ang="0">
                  <a:pos x="142" y="709"/>
                </a:cxn>
                <a:cxn ang="0">
                  <a:pos x="142" y="191"/>
                </a:cxn>
                <a:cxn ang="0">
                  <a:pos x="137" y="143"/>
                </a:cxn>
                <a:cxn ang="0">
                  <a:pos x="127" y="117"/>
                </a:cxn>
                <a:cxn ang="0">
                  <a:pos x="103" y="95"/>
                </a:cxn>
                <a:cxn ang="0">
                  <a:pos x="64" y="85"/>
                </a:cxn>
                <a:cxn ang="0">
                  <a:pos x="0" y="85"/>
                </a:cxn>
                <a:cxn ang="0">
                  <a:pos x="0" y="27"/>
                </a:cxn>
                <a:cxn ang="0">
                  <a:pos x="249" y="5"/>
                </a:cxn>
                <a:cxn ang="0">
                  <a:pos x="249" y="212"/>
                </a:cxn>
                <a:cxn ang="0">
                  <a:pos x="264" y="164"/>
                </a:cxn>
                <a:cxn ang="0">
                  <a:pos x="288" y="122"/>
                </a:cxn>
                <a:cxn ang="0">
                  <a:pos x="317" y="74"/>
                </a:cxn>
                <a:cxn ang="0">
                  <a:pos x="356" y="37"/>
                </a:cxn>
                <a:cxn ang="0">
                  <a:pos x="410" y="11"/>
                </a:cxn>
                <a:cxn ang="0">
                  <a:pos x="468" y="0"/>
                </a:cxn>
              </a:cxnLst>
              <a:rect l="0" t="0" r="r" b="b"/>
              <a:pathLst>
                <a:path w="600" h="852">
                  <a:moveTo>
                    <a:pt x="468" y="0"/>
                  </a:moveTo>
                  <a:lnTo>
                    <a:pt x="522" y="11"/>
                  </a:lnTo>
                  <a:lnTo>
                    <a:pt x="561" y="32"/>
                  </a:lnTo>
                  <a:lnTo>
                    <a:pt x="590" y="69"/>
                  </a:lnTo>
                  <a:lnTo>
                    <a:pt x="600" y="117"/>
                  </a:lnTo>
                  <a:lnTo>
                    <a:pt x="590" y="159"/>
                  </a:lnTo>
                  <a:lnTo>
                    <a:pt x="575" y="180"/>
                  </a:lnTo>
                  <a:lnTo>
                    <a:pt x="546" y="196"/>
                  </a:lnTo>
                  <a:lnTo>
                    <a:pt x="522" y="201"/>
                  </a:lnTo>
                  <a:lnTo>
                    <a:pt x="493" y="196"/>
                  </a:lnTo>
                  <a:lnTo>
                    <a:pt x="468" y="180"/>
                  </a:lnTo>
                  <a:lnTo>
                    <a:pt x="449" y="154"/>
                  </a:lnTo>
                  <a:lnTo>
                    <a:pt x="444" y="117"/>
                  </a:lnTo>
                  <a:lnTo>
                    <a:pt x="454" y="74"/>
                  </a:lnTo>
                  <a:lnTo>
                    <a:pt x="463" y="64"/>
                  </a:lnTo>
                  <a:lnTo>
                    <a:pt x="468" y="53"/>
                  </a:lnTo>
                  <a:lnTo>
                    <a:pt x="478" y="42"/>
                  </a:lnTo>
                  <a:lnTo>
                    <a:pt x="463" y="42"/>
                  </a:lnTo>
                  <a:lnTo>
                    <a:pt x="400" y="58"/>
                  </a:lnTo>
                  <a:lnTo>
                    <a:pt x="346" y="95"/>
                  </a:lnTo>
                  <a:lnTo>
                    <a:pt x="307" y="154"/>
                  </a:lnTo>
                  <a:lnTo>
                    <a:pt x="278" y="228"/>
                  </a:lnTo>
                  <a:lnTo>
                    <a:pt x="259" y="312"/>
                  </a:lnTo>
                  <a:lnTo>
                    <a:pt x="254" y="408"/>
                  </a:lnTo>
                  <a:lnTo>
                    <a:pt x="254" y="741"/>
                  </a:lnTo>
                  <a:lnTo>
                    <a:pt x="264" y="768"/>
                  </a:lnTo>
                  <a:lnTo>
                    <a:pt x="283" y="783"/>
                  </a:lnTo>
                  <a:lnTo>
                    <a:pt x="327" y="789"/>
                  </a:lnTo>
                  <a:lnTo>
                    <a:pt x="390" y="794"/>
                  </a:lnTo>
                  <a:lnTo>
                    <a:pt x="429" y="794"/>
                  </a:lnTo>
                  <a:lnTo>
                    <a:pt x="429" y="852"/>
                  </a:lnTo>
                  <a:lnTo>
                    <a:pt x="0" y="852"/>
                  </a:lnTo>
                  <a:lnTo>
                    <a:pt x="0" y="794"/>
                  </a:lnTo>
                  <a:lnTo>
                    <a:pt x="73" y="794"/>
                  </a:lnTo>
                  <a:lnTo>
                    <a:pt x="117" y="783"/>
                  </a:lnTo>
                  <a:lnTo>
                    <a:pt x="137" y="757"/>
                  </a:lnTo>
                  <a:lnTo>
                    <a:pt x="142" y="709"/>
                  </a:lnTo>
                  <a:lnTo>
                    <a:pt x="142" y="191"/>
                  </a:lnTo>
                  <a:lnTo>
                    <a:pt x="137" y="143"/>
                  </a:lnTo>
                  <a:lnTo>
                    <a:pt x="127" y="117"/>
                  </a:lnTo>
                  <a:lnTo>
                    <a:pt x="103" y="95"/>
                  </a:lnTo>
                  <a:lnTo>
                    <a:pt x="64" y="85"/>
                  </a:lnTo>
                  <a:lnTo>
                    <a:pt x="0" y="85"/>
                  </a:lnTo>
                  <a:lnTo>
                    <a:pt x="0" y="27"/>
                  </a:lnTo>
                  <a:lnTo>
                    <a:pt x="249" y="5"/>
                  </a:lnTo>
                  <a:lnTo>
                    <a:pt x="249" y="212"/>
                  </a:lnTo>
                  <a:lnTo>
                    <a:pt x="264" y="164"/>
                  </a:lnTo>
                  <a:lnTo>
                    <a:pt x="288" y="122"/>
                  </a:lnTo>
                  <a:lnTo>
                    <a:pt x="317" y="74"/>
                  </a:lnTo>
                  <a:lnTo>
                    <a:pt x="356" y="37"/>
                  </a:lnTo>
                  <a:lnTo>
                    <a:pt x="410" y="1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7" name="Freeform 57"/>
            <p:cNvSpPr>
              <a:spLocks noEditPoints="1"/>
            </p:cNvSpPr>
            <p:nvPr/>
          </p:nvSpPr>
          <p:spPr bwMode="auto">
            <a:xfrm>
              <a:off x="6664" y="3356"/>
              <a:ext cx="877" cy="1361"/>
            </a:xfrm>
            <a:custGeom>
              <a:avLst/>
              <a:gdLst/>
              <a:ahLst/>
              <a:cxnLst>
                <a:cxn ang="0">
                  <a:pos x="419" y="546"/>
                </a:cxn>
                <a:cxn ang="0">
                  <a:pos x="326" y="604"/>
                </a:cxn>
                <a:cxn ang="0">
                  <a:pos x="273" y="673"/>
                </a:cxn>
                <a:cxn ang="0">
                  <a:pos x="263" y="689"/>
                </a:cxn>
                <a:cxn ang="0">
                  <a:pos x="268" y="1128"/>
                </a:cxn>
                <a:cxn ang="0">
                  <a:pos x="282" y="1191"/>
                </a:cxn>
                <a:cxn ang="0">
                  <a:pos x="341" y="1265"/>
                </a:cxn>
                <a:cxn ang="0">
                  <a:pos x="477" y="1324"/>
                </a:cxn>
                <a:cxn ang="0">
                  <a:pos x="599" y="1287"/>
                </a:cxn>
                <a:cxn ang="0">
                  <a:pos x="677" y="1202"/>
                </a:cxn>
                <a:cxn ang="0">
                  <a:pos x="721" y="1059"/>
                </a:cxn>
                <a:cxn ang="0">
                  <a:pos x="731" y="863"/>
                </a:cxn>
                <a:cxn ang="0">
                  <a:pos x="706" y="720"/>
                </a:cxn>
                <a:cxn ang="0">
                  <a:pos x="628" y="593"/>
                </a:cxn>
                <a:cxn ang="0">
                  <a:pos x="492" y="535"/>
                </a:cxn>
                <a:cxn ang="0">
                  <a:pos x="258" y="0"/>
                </a:cxn>
                <a:cxn ang="0">
                  <a:pos x="282" y="588"/>
                </a:cxn>
                <a:cxn ang="0">
                  <a:pos x="365" y="519"/>
                </a:cxn>
                <a:cxn ang="0">
                  <a:pos x="502" y="487"/>
                </a:cxn>
                <a:cxn ang="0">
                  <a:pos x="687" y="546"/>
                </a:cxn>
                <a:cxn ang="0">
                  <a:pos x="823" y="699"/>
                </a:cxn>
                <a:cxn ang="0">
                  <a:pos x="877" y="921"/>
                </a:cxn>
                <a:cxn ang="0">
                  <a:pos x="838" y="1117"/>
                </a:cxn>
                <a:cxn ang="0">
                  <a:pos x="726" y="1265"/>
                </a:cxn>
                <a:cxn ang="0">
                  <a:pos x="570" y="1350"/>
                </a:cxn>
                <a:cxn ang="0">
                  <a:pos x="409" y="1350"/>
                </a:cxn>
                <a:cxn ang="0">
                  <a:pos x="302" y="1287"/>
                </a:cxn>
                <a:cxn ang="0">
                  <a:pos x="248" y="1218"/>
                </a:cxn>
                <a:cxn ang="0">
                  <a:pos x="200" y="1313"/>
                </a:cxn>
                <a:cxn ang="0">
                  <a:pos x="185" y="1340"/>
                </a:cxn>
                <a:cxn ang="0">
                  <a:pos x="141" y="186"/>
                </a:cxn>
                <a:cxn ang="0">
                  <a:pos x="127" y="112"/>
                </a:cxn>
                <a:cxn ang="0">
                  <a:pos x="63" y="80"/>
                </a:cxn>
                <a:cxn ang="0">
                  <a:pos x="0" y="22"/>
                </a:cxn>
              </a:cxnLst>
              <a:rect l="0" t="0" r="r" b="b"/>
              <a:pathLst>
                <a:path w="877" h="1361">
                  <a:moveTo>
                    <a:pt x="458" y="535"/>
                  </a:moveTo>
                  <a:lnTo>
                    <a:pt x="419" y="546"/>
                  </a:lnTo>
                  <a:lnTo>
                    <a:pt x="375" y="567"/>
                  </a:lnTo>
                  <a:lnTo>
                    <a:pt x="326" y="604"/>
                  </a:lnTo>
                  <a:lnTo>
                    <a:pt x="282" y="657"/>
                  </a:lnTo>
                  <a:lnTo>
                    <a:pt x="273" y="673"/>
                  </a:lnTo>
                  <a:lnTo>
                    <a:pt x="268" y="678"/>
                  </a:lnTo>
                  <a:lnTo>
                    <a:pt x="263" y="689"/>
                  </a:lnTo>
                  <a:lnTo>
                    <a:pt x="263" y="1123"/>
                  </a:lnTo>
                  <a:lnTo>
                    <a:pt x="268" y="1128"/>
                  </a:lnTo>
                  <a:lnTo>
                    <a:pt x="268" y="1160"/>
                  </a:lnTo>
                  <a:lnTo>
                    <a:pt x="282" y="1191"/>
                  </a:lnTo>
                  <a:lnTo>
                    <a:pt x="292" y="1207"/>
                  </a:lnTo>
                  <a:lnTo>
                    <a:pt x="341" y="1265"/>
                  </a:lnTo>
                  <a:lnTo>
                    <a:pt x="404" y="1308"/>
                  </a:lnTo>
                  <a:lnTo>
                    <a:pt x="477" y="1324"/>
                  </a:lnTo>
                  <a:lnTo>
                    <a:pt x="546" y="1313"/>
                  </a:lnTo>
                  <a:lnTo>
                    <a:pt x="599" y="1287"/>
                  </a:lnTo>
                  <a:lnTo>
                    <a:pt x="643" y="1244"/>
                  </a:lnTo>
                  <a:lnTo>
                    <a:pt x="677" y="1202"/>
                  </a:lnTo>
                  <a:lnTo>
                    <a:pt x="706" y="1133"/>
                  </a:lnTo>
                  <a:lnTo>
                    <a:pt x="721" y="1059"/>
                  </a:lnTo>
                  <a:lnTo>
                    <a:pt x="731" y="985"/>
                  </a:lnTo>
                  <a:lnTo>
                    <a:pt x="731" y="863"/>
                  </a:lnTo>
                  <a:lnTo>
                    <a:pt x="721" y="789"/>
                  </a:lnTo>
                  <a:lnTo>
                    <a:pt x="706" y="720"/>
                  </a:lnTo>
                  <a:lnTo>
                    <a:pt x="677" y="657"/>
                  </a:lnTo>
                  <a:lnTo>
                    <a:pt x="628" y="593"/>
                  </a:lnTo>
                  <a:lnTo>
                    <a:pt x="565" y="551"/>
                  </a:lnTo>
                  <a:lnTo>
                    <a:pt x="492" y="535"/>
                  </a:lnTo>
                  <a:lnTo>
                    <a:pt x="458" y="535"/>
                  </a:lnTo>
                  <a:close/>
                  <a:moveTo>
                    <a:pt x="258" y="0"/>
                  </a:moveTo>
                  <a:lnTo>
                    <a:pt x="258" y="614"/>
                  </a:lnTo>
                  <a:lnTo>
                    <a:pt x="282" y="588"/>
                  </a:lnTo>
                  <a:lnTo>
                    <a:pt x="317" y="556"/>
                  </a:lnTo>
                  <a:lnTo>
                    <a:pt x="365" y="519"/>
                  </a:lnTo>
                  <a:lnTo>
                    <a:pt x="429" y="498"/>
                  </a:lnTo>
                  <a:lnTo>
                    <a:pt x="502" y="487"/>
                  </a:lnTo>
                  <a:lnTo>
                    <a:pt x="599" y="503"/>
                  </a:lnTo>
                  <a:lnTo>
                    <a:pt x="687" y="546"/>
                  </a:lnTo>
                  <a:lnTo>
                    <a:pt x="765" y="614"/>
                  </a:lnTo>
                  <a:lnTo>
                    <a:pt x="823" y="699"/>
                  </a:lnTo>
                  <a:lnTo>
                    <a:pt x="862" y="805"/>
                  </a:lnTo>
                  <a:lnTo>
                    <a:pt x="877" y="921"/>
                  </a:lnTo>
                  <a:lnTo>
                    <a:pt x="867" y="1022"/>
                  </a:lnTo>
                  <a:lnTo>
                    <a:pt x="838" y="1117"/>
                  </a:lnTo>
                  <a:lnTo>
                    <a:pt x="789" y="1197"/>
                  </a:lnTo>
                  <a:lnTo>
                    <a:pt x="726" y="1265"/>
                  </a:lnTo>
                  <a:lnTo>
                    <a:pt x="653" y="1318"/>
                  </a:lnTo>
                  <a:lnTo>
                    <a:pt x="570" y="1350"/>
                  </a:lnTo>
                  <a:lnTo>
                    <a:pt x="482" y="1361"/>
                  </a:lnTo>
                  <a:lnTo>
                    <a:pt x="409" y="1350"/>
                  </a:lnTo>
                  <a:lnTo>
                    <a:pt x="351" y="1324"/>
                  </a:lnTo>
                  <a:lnTo>
                    <a:pt x="302" y="1287"/>
                  </a:lnTo>
                  <a:lnTo>
                    <a:pt x="268" y="1250"/>
                  </a:lnTo>
                  <a:lnTo>
                    <a:pt x="248" y="1218"/>
                  </a:lnTo>
                  <a:lnTo>
                    <a:pt x="219" y="1276"/>
                  </a:lnTo>
                  <a:lnTo>
                    <a:pt x="200" y="1313"/>
                  </a:lnTo>
                  <a:lnTo>
                    <a:pt x="190" y="1334"/>
                  </a:lnTo>
                  <a:lnTo>
                    <a:pt x="185" y="1340"/>
                  </a:lnTo>
                  <a:lnTo>
                    <a:pt x="141" y="1340"/>
                  </a:lnTo>
                  <a:lnTo>
                    <a:pt x="141" y="186"/>
                  </a:lnTo>
                  <a:lnTo>
                    <a:pt x="136" y="138"/>
                  </a:lnTo>
                  <a:lnTo>
                    <a:pt x="127" y="112"/>
                  </a:lnTo>
                  <a:lnTo>
                    <a:pt x="102" y="90"/>
                  </a:lnTo>
                  <a:lnTo>
                    <a:pt x="63" y="80"/>
                  </a:lnTo>
                  <a:lnTo>
                    <a:pt x="0" y="80"/>
                  </a:lnTo>
                  <a:lnTo>
                    <a:pt x="0" y="22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8" name="Freeform 58"/>
            <p:cNvSpPr>
              <a:spLocks noEditPoints="1"/>
            </p:cNvSpPr>
            <p:nvPr/>
          </p:nvSpPr>
          <p:spPr bwMode="auto">
            <a:xfrm>
              <a:off x="7736" y="3827"/>
              <a:ext cx="789" cy="890"/>
            </a:xfrm>
            <a:custGeom>
              <a:avLst/>
              <a:gdLst/>
              <a:ahLst/>
              <a:cxnLst>
                <a:cxn ang="0">
                  <a:pos x="399" y="53"/>
                </a:cxn>
                <a:cxn ang="0">
                  <a:pos x="346" y="59"/>
                </a:cxn>
                <a:cxn ang="0">
                  <a:pos x="287" y="85"/>
                </a:cxn>
                <a:cxn ang="0">
                  <a:pos x="239" y="122"/>
                </a:cxn>
                <a:cxn ang="0">
                  <a:pos x="195" y="180"/>
                </a:cxn>
                <a:cxn ang="0">
                  <a:pos x="170" y="249"/>
                </a:cxn>
                <a:cxn ang="0">
                  <a:pos x="156" y="318"/>
                </a:cxn>
                <a:cxn ang="0">
                  <a:pos x="151" y="382"/>
                </a:cxn>
                <a:cxn ang="0">
                  <a:pos x="151" y="503"/>
                </a:cxn>
                <a:cxn ang="0">
                  <a:pos x="156" y="572"/>
                </a:cxn>
                <a:cxn ang="0">
                  <a:pos x="170" y="646"/>
                </a:cxn>
                <a:cxn ang="0">
                  <a:pos x="195" y="715"/>
                </a:cxn>
                <a:cxn ang="0">
                  <a:pos x="239" y="773"/>
                </a:cxn>
                <a:cxn ang="0">
                  <a:pos x="287" y="810"/>
                </a:cxn>
                <a:cxn ang="0">
                  <a:pos x="341" y="837"/>
                </a:cxn>
                <a:cxn ang="0">
                  <a:pos x="399" y="842"/>
                </a:cxn>
                <a:cxn ang="0">
                  <a:pos x="404" y="853"/>
                </a:cxn>
                <a:cxn ang="0">
                  <a:pos x="468" y="842"/>
                </a:cxn>
                <a:cxn ang="0">
                  <a:pos x="526" y="816"/>
                </a:cxn>
                <a:cxn ang="0">
                  <a:pos x="575" y="768"/>
                </a:cxn>
                <a:cxn ang="0">
                  <a:pos x="609" y="710"/>
                </a:cxn>
                <a:cxn ang="0">
                  <a:pos x="633" y="641"/>
                </a:cxn>
                <a:cxn ang="0">
                  <a:pos x="643" y="572"/>
                </a:cxn>
                <a:cxn ang="0">
                  <a:pos x="648" y="509"/>
                </a:cxn>
                <a:cxn ang="0">
                  <a:pos x="648" y="382"/>
                </a:cxn>
                <a:cxn ang="0">
                  <a:pos x="643" y="318"/>
                </a:cxn>
                <a:cxn ang="0">
                  <a:pos x="629" y="249"/>
                </a:cxn>
                <a:cxn ang="0">
                  <a:pos x="599" y="180"/>
                </a:cxn>
                <a:cxn ang="0">
                  <a:pos x="560" y="122"/>
                </a:cxn>
                <a:cxn ang="0">
                  <a:pos x="512" y="85"/>
                </a:cxn>
                <a:cxn ang="0">
                  <a:pos x="458" y="59"/>
                </a:cxn>
                <a:cxn ang="0">
                  <a:pos x="399" y="53"/>
                </a:cxn>
                <a:cxn ang="0">
                  <a:pos x="395" y="0"/>
                </a:cxn>
                <a:cxn ang="0">
                  <a:pos x="497" y="16"/>
                </a:cxn>
                <a:cxn ang="0">
                  <a:pos x="594" y="64"/>
                </a:cxn>
                <a:cxn ang="0">
                  <a:pos x="672" y="133"/>
                </a:cxn>
                <a:cxn ang="0">
                  <a:pos x="736" y="228"/>
                </a:cxn>
                <a:cxn ang="0">
                  <a:pos x="775" y="334"/>
                </a:cxn>
                <a:cxn ang="0">
                  <a:pos x="789" y="456"/>
                </a:cxn>
                <a:cxn ang="0">
                  <a:pos x="775" y="572"/>
                </a:cxn>
                <a:cxn ang="0">
                  <a:pos x="736" y="678"/>
                </a:cxn>
                <a:cxn ang="0">
                  <a:pos x="672" y="763"/>
                </a:cxn>
                <a:cxn ang="0">
                  <a:pos x="594" y="831"/>
                </a:cxn>
                <a:cxn ang="0">
                  <a:pos x="497" y="874"/>
                </a:cxn>
                <a:cxn ang="0">
                  <a:pos x="395" y="890"/>
                </a:cxn>
                <a:cxn ang="0">
                  <a:pos x="307" y="879"/>
                </a:cxn>
                <a:cxn ang="0">
                  <a:pos x="224" y="847"/>
                </a:cxn>
                <a:cxn ang="0">
                  <a:pos x="151" y="800"/>
                </a:cxn>
                <a:cxn ang="0">
                  <a:pos x="88" y="731"/>
                </a:cxn>
                <a:cxn ang="0">
                  <a:pos x="44" y="652"/>
                </a:cxn>
                <a:cxn ang="0">
                  <a:pos x="10" y="556"/>
                </a:cxn>
                <a:cxn ang="0">
                  <a:pos x="0" y="456"/>
                </a:cxn>
                <a:cxn ang="0">
                  <a:pos x="10" y="355"/>
                </a:cxn>
                <a:cxn ang="0">
                  <a:pos x="39" y="260"/>
                </a:cxn>
                <a:cxn ang="0">
                  <a:pos x="83" y="175"/>
                </a:cxn>
                <a:cxn ang="0">
                  <a:pos x="146" y="101"/>
                </a:cxn>
                <a:cxn ang="0">
                  <a:pos x="219" y="48"/>
                </a:cxn>
                <a:cxn ang="0">
                  <a:pos x="302" y="11"/>
                </a:cxn>
                <a:cxn ang="0">
                  <a:pos x="395" y="0"/>
                </a:cxn>
              </a:cxnLst>
              <a:rect l="0" t="0" r="r" b="b"/>
              <a:pathLst>
                <a:path w="789" h="890">
                  <a:moveTo>
                    <a:pt x="399" y="53"/>
                  </a:moveTo>
                  <a:lnTo>
                    <a:pt x="346" y="59"/>
                  </a:lnTo>
                  <a:lnTo>
                    <a:pt x="287" y="85"/>
                  </a:lnTo>
                  <a:lnTo>
                    <a:pt x="239" y="122"/>
                  </a:lnTo>
                  <a:lnTo>
                    <a:pt x="195" y="180"/>
                  </a:lnTo>
                  <a:lnTo>
                    <a:pt x="170" y="249"/>
                  </a:lnTo>
                  <a:lnTo>
                    <a:pt x="156" y="318"/>
                  </a:lnTo>
                  <a:lnTo>
                    <a:pt x="151" y="382"/>
                  </a:lnTo>
                  <a:lnTo>
                    <a:pt x="151" y="503"/>
                  </a:lnTo>
                  <a:lnTo>
                    <a:pt x="156" y="572"/>
                  </a:lnTo>
                  <a:lnTo>
                    <a:pt x="170" y="646"/>
                  </a:lnTo>
                  <a:lnTo>
                    <a:pt x="195" y="715"/>
                  </a:lnTo>
                  <a:lnTo>
                    <a:pt x="239" y="773"/>
                  </a:lnTo>
                  <a:lnTo>
                    <a:pt x="287" y="810"/>
                  </a:lnTo>
                  <a:lnTo>
                    <a:pt x="341" y="837"/>
                  </a:lnTo>
                  <a:lnTo>
                    <a:pt x="399" y="842"/>
                  </a:lnTo>
                  <a:lnTo>
                    <a:pt x="404" y="853"/>
                  </a:lnTo>
                  <a:lnTo>
                    <a:pt x="468" y="842"/>
                  </a:lnTo>
                  <a:lnTo>
                    <a:pt x="526" y="816"/>
                  </a:lnTo>
                  <a:lnTo>
                    <a:pt x="575" y="768"/>
                  </a:lnTo>
                  <a:lnTo>
                    <a:pt x="609" y="710"/>
                  </a:lnTo>
                  <a:lnTo>
                    <a:pt x="633" y="641"/>
                  </a:lnTo>
                  <a:lnTo>
                    <a:pt x="643" y="572"/>
                  </a:lnTo>
                  <a:lnTo>
                    <a:pt x="648" y="509"/>
                  </a:lnTo>
                  <a:lnTo>
                    <a:pt x="648" y="382"/>
                  </a:lnTo>
                  <a:lnTo>
                    <a:pt x="643" y="318"/>
                  </a:lnTo>
                  <a:lnTo>
                    <a:pt x="629" y="249"/>
                  </a:lnTo>
                  <a:lnTo>
                    <a:pt x="599" y="180"/>
                  </a:lnTo>
                  <a:lnTo>
                    <a:pt x="560" y="122"/>
                  </a:lnTo>
                  <a:lnTo>
                    <a:pt x="512" y="85"/>
                  </a:lnTo>
                  <a:lnTo>
                    <a:pt x="458" y="59"/>
                  </a:lnTo>
                  <a:lnTo>
                    <a:pt x="399" y="53"/>
                  </a:lnTo>
                  <a:close/>
                  <a:moveTo>
                    <a:pt x="395" y="0"/>
                  </a:moveTo>
                  <a:lnTo>
                    <a:pt x="497" y="16"/>
                  </a:lnTo>
                  <a:lnTo>
                    <a:pt x="594" y="64"/>
                  </a:lnTo>
                  <a:lnTo>
                    <a:pt x="672" y="133"/>
                  </a:lnTo>
                  <a:lnTo>
                    <a:pt x="736" y="228"/>
                  </a:lnTo>
                  <a:lnTo>
                    <a:pt x="775" y="334"/>
                  </a:lnTo>
                  <a:lnTo>
                    <a:pt x="789" y="456"/>
                  </a:lnTo>
                  <a:lnTo>
                    <a:pt x="775" y="572"/>
                  </a:lnTo>
                  <a:lnTo>
                    <a:pt x="736" y="678"/>
                  </a:lnTo>
                  <a:lnTo>
                    <a:pt x="672" y="763"/>
                  </a:lnTo>
                  <a:lnTo>
                    <a:pt x="594" y="831"/>
                  </a:lnTo>
                  <a:lnTo>
                    <a:pt x="497" y="874"/>
                  </a:lnTo>
                  <a:lnTo>
                    <a:pt x="395" y="890"/>
                  </a:lnTo>
                  <a:lnTo>
                    <a:pt x="307" y="879"/>
                  </a:lnTo>
                  <a:lnTo>
                    <a:pt x="224" y="847"/>
                  </a:lnTo>
                  <a:lnTo>
                    <a:pt x="151" y="800"/>
                  </a:lnTo>
                  <a:lnTo>
                    <a:pt x="88" y="731"/>
                  </a:lnTo>
                  <a:lnTo>
                    <a:pt x="44" y="652"/>
                  </a:lnTo>
                  <a:lnTo>
                    <a:pt x="10" y="556"/>
                  </a:lnTo>
                  <a:lnTo>
                    <a:pt x="0" y="456"/>
                  </a:lnTo>
                  <a:lnTo>
                    <a:pt x="10" y="355"/>
                  </a:lnTo>
                  <a:lnTo>
                    <a:pt x="39" y="260"/>
                  </a:lnTo>
                  <a:lnTo>
                    <a:pt x="83" y="175"/>
                  </a:lnTo>
                  <a:lnTo>
                    <a:pt x="146" y="101"/>
                  </a:lnTo>
                  <a:lnTo>
                    <a:pt x="219" y="48"/>
                  </a:lnTo>
                  <a:lnTo>
                    <a:pt x="302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19" name="Freeform 59"/>
            <p:cNvSpPr>
              <a:spLocks/>
            </p:cNvSpPr>
            <p:nvPr/>
          </p:nvSpPr>
          <p:spPr bwMode="auto">
            <a:xfrm>
              <a:off x="8637" y="3849"/>
              <a:ext cx="897" cy="87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264" y="688"/>
                </a:cxn>
                <a:cxn ang="0">
                  <a:pos x="268" y="735"/>
                </a:cxn>
                <a:cxn ang="0">
                  <a:pos x="283" y="772"/>
                </a:cxn>
                <a:cxn ang="0">
                  <a:pos x="312" y="804"/>
                </a:cxn>
                <a:cxn ang="0">
                  <a:pos x="356" y="825"/>
                </a:cxn>
                <a:cxn ang="0">
                  <a:pos x="419" y="831"/>
                </a:cxn>
                <a:cxn ang="0">
                  <a:pos x="493" y="815"/>
                </a:cxn>
                <a:cxn ang="0">
                  <a:pos x="551" y="772"/>
                </a:cxn>
                <a:cxn ang="0">
                  <a:pos x="595" y="709"/>
                </a:cxn>
                <a:cxn ang="0">
                  <a:pos x="624" y="624"/>
                </a:cxn>
                <a:cxn ang="0">
                  <a:pos x="634" y="529"/>
                </a:cxn>
                <a:cxn ang="0">
                  <a:pos x="634" y="185"/>
                </a:cxn>
                <a:cxn ang="0">
                  <a:pos x="629" y="137"/>
                </a:cxn>
                <a:cxn ang="0">
                  <a:pos x="619" y="111"/>
                </a:cxn>
                <a:cxn ang="0">
                  <a:pos x="600" y="90"/>
                </a:cxn>
                <a:cxn ang="0">
                  <a:pos x="561" y="79"/>
                </a:cxn>
                <a:cxn ang="0">
                  <a:pos x="497" y="79"/>
                </a:cxn>
                <a:cxn ang="0">
                  <a:pos x="497" y="21"/>
                </a:cxn>
                <a:cxn ang="0">
                  <a:pos x="761" y="0"/>
                </a:cxn>
                <a:cxn ang="0">
                  <a:pos x="761" y="688"/>
                </a:cxn>
                <a:cxn ang="0">
                  <a:pos x="765" y="735"/>
                </a:cxn>
                <a:cxn ang="0">
                  <a:pos x="775" y="762"/>
                </a:cxn>
                <a:cxn ang="0">
                  <a:pos x="795" y="783"/>
                </a:cxn>
                <a:cxn ang="0">
                  <a:pos x="834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639" y="873"/>
                </a:cxn>
                <a:cxn ang="0">
                  <a:pos x="639" y="704"/>
                </a:cxn>
                <a:cxn ang="0">
                  <a:pos x="595" y="783"/>
                </a:cxn>
                <a:cxn ang="0">
                  <a:pos x="541" y="836"/>
                </a:cxn>
                <a:cxn ang="0">
                  <a:pos x="478" y="868"/>
                </a:cxn>
                <a:cxn ang="0">
                  <a:pos x="410" y="878"/>
                </a:cxn>
                <a:cxn ang="0">
                  <a:pos x="332" y="873"/>
                </a:cxn>
                <a:cxn ang="0">
                  <a:pos x="268" y="852"/>
                </a:cxn>
                <a:cxn ang="0">
                  <a:pos x="220" y="825"/>
                </a:cxn>
                <a:cxn ang="0">
                  <a:pos x="186" y="788"/>
                </a:cxn>
                <a:cxn ang="0">
                  <a:pos x="166" y="746"/>
                </a:cxn>
                <a:cxn ang="0">
                  <a:pos x="151" y="704"/>
                </a:cxn>
                <a:cxn ang="0">
                  <a:pos x="147" y="651"/>
                </a:cxn>
                <a:cxn ang="0">
                  <a:pos x="142" y="603"/>
                </a:cxn>
                <a:cxn ang="0">
                  <a:pos x="142" y="174"/>
                </a:cxn>
                <a:cxn ang="0">
                  <a:pos x="132" y="121"/>
                </a:cxn>
                <a:cxn ang="0">
                  <a:pos x="112" y="90"/>
                </a:cxn>
                <a:cxn ang="0">
                  <a:pos x="69" y="79"/>
                </a:cxn>
                <a:cxn ang="0">
                  <a:pos x="0" y="79"/>
                </a:cxn>
                <a:cxn ang="0">
                  <a:pos x="0" y="21"/>
                </a:cxn>
                <a:cxn ang="0">
                  <a:pos x="264" y="0"/>
                </a:cxn>
              </a:cxnLst>
              <a:rect l="0" t="0" r="r" b="b"/>
              <a:pathLst>
                <a:path w="897" h="878">
                  <a:moveTo>
                    <a:pt x="264" y="0"/>
                  </a:moveTo>
                  <a:lnTo>
                    <a:pt x="264" y="688"/>
                  </a:lnTo>
                  <a:lnTo>
                    <a:pt x="268" y="735"/>
                  </a:lnTo>
                  <a:lnTo>
                    <a:pt x="283" y="772"/>
                  </a:lnTo>
                  <a:lnTo>
                    <a:pt x="312" y="804"/>
                  </a:lnTo>
                  <a:lnTo>
                    <a:pt x="356" y="825"/>
                  </a:lnTo>
                  <a:lnTo>
                    <a:pt x="419" y="831"/>
                  </a:lnTo>
                  <a:lnTo>
                    <a:pt x="493" y="815"/>
                  </a:lnTo>
                  <a:lnTo>
                    <a:pt x="551" y="772"/>
                  </a:lnTo>
                  <a:lnTo>
                    <a:pt x="595" y="709"/>
                  </a:lnTo>
                  <a:lnTo>
                    <a:pt x="624" y="624"/>
                  </a:lnTo>
                  <a:lnTo>
                    <a:pt x="634" y="529"/>
                  </a:lnTo>
                  <a:lnTo>
                    <a:pt x="634" y="185"/>
                  </a:lnTo>
                  <a:lnTo>
                    <a:pt x="629" y="137"/>
                  </a:lnTo>
                  <a:lnTo>
                    <a:pt x="619" y="111"/>
                  </a:lnTo>
                  <a:lnTo>
                    <a:pt x="600" y="90"/>
                  </a:lnTo>
                  <a:lnTo>
                    <a:pt x="561" y="79"/>
                  </a:lnTo>
                  <a:lnTo>
                    <a:pt x="497" y="79"/>
                  </a:lnTo>
                  <a:lnTo>
                    <a:pt x="497" y="21"/>
                  </a:lnTo>
                  <a:lnTo>
                    <a:pt x="761" y="0"/>
                  </a:lnTo>
                  <a:lnTo>
                    <a:pt x="761" y="688"/>
                  </a:lnTo>
                  <a:lnTo>
                    <a:pt x="765" y="735"/>
                  </a:lnTo>
                  <a:lnTo>
                    <a:pt x="775" y="762"/>
                  </a:lnTo>
                  <a:lnTo>
                    <a:pt x="795" y="783"/>
                  </a:lnTo>
                  <a:lnTo>
                    <a:pt x="834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639" y="873"/>
                  </a:lnTo>
                  <a:lnTo>
                    <a:pt x="639" y="704"/>
                  </a:lnTo>
                  <a:lnTo>
                    <a:pt x="595" y="783"/>
                  </a:lnTo>
                  <a:lnTo>
                    <a:pt x="541" y="836"/>
                  </a:lnTo>
                  <a:lnTo>
                    <a:pt x="478" y="868"/>
                  </a:lnTo>
                  <a:lnTo>
                    <a:pt x="410" y="878"/>
                  </a:lnTo>
                  <a:lnTo>
                    <a:pt x="332" y="873"/>
                  </a:lnTo>
                  <a:lnTo>
                    <a:pt x="268" y="852"/>
                  </a:lnTo>
                  <a:lnTo>
                    <a:pt x="220" y="825"/>
                  </a:lnTo>
                  <a:lnTo>
                    <a:pt x="186" y="788"/>
                  </a:lnTo>
                  <a:lnTo>
                    <a:pt x="166" y="746"/>
                  </a:lnTo>
                  <a:lnTo>
                    <a:pt x="151" y="704"/>
                  </a:lnTo>
                  <a:lnTo>
                    <a:pt x="147" y="651"/>
                  </a:lnTo>
                  <a:lnTo>
                    <a:pt x="142" y="603"/>
                  </a:lnTo>
                  <a:lnTo>
                    <a:pt x="142" y="174"/>
                  </a:lnTo>
                  <a:lnTo>
                    <a:pt x="132" y="121"/>
                  </a:lnTo>
                  <a:lnTo>
                    <a:pt x="112" y="90"/>
                  </a:lnTo>
                  <a:lnTo>
                    <a:pt x="69" y="79"/>
                  </a:lnTo>
                  <a:lnTo>
                    <a:pt x="0" y="79"/>
                  </a:lnTo>
                  <a:lnTo>
                    <a:pt x="0" y="21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0" name="Freeform 60"/>
            <p:cNvSpPr>
              <a:spLocks/>
            </p:cNvSpPr>
            <p:nvPr/>
          </p:nvSpPr>
          <p:spPr bwMode="auto">
            <a:xfrm>
              <a:off x="9709" y="3849"/>
              <a:ext cx="897" cy="852"/>
            </a:xfrm>
            <a:custGeom>
              <a:avLst/>
              <a:gdLst/>
              <a:ahLst/>
              <a:cxnLst>
                <a:cxn ang="0">
                  <a:pos x="259" y="0"/>
                </a:cxn>
                <a:cxn ang="0">
                  <a:pos x="259" y="201"/>
                </a:cxn>
                <a:cxn ang="0">
                  <a:pos x="293" y="137"/>
                </a:cxn>
                <a:cxn ang="0">
                  <a:pos x="337" y="79"/>
                </a:cxn>
                <a:cxn ang="0">
                  <a:pos x="385" y="37"/>
                </a:cxn>
                <a:cxn ang="0">
                  <a:pos x="449" y="10"/>
                </a:cxn>
                <a:cxn ang="0">
                  <a:pos x="522" y="0"/>
                </a:cxn>
                <a:cxn ang="0">
                  <a:pos x="590" y="5"/>
                </a:cxn>
                <a:cxn ang="0">
                  <a:pos x="644" y="21"/>
                </a:cxn>
                <a:cxn ang="0">
                  <a:pos x="683" y="42"/>
                </a:cxn>
                <a:cxn ang="0">
                  <a:pos x="707" y="68"/>
                </a:cxn>
                <a:cxn ang="0">
                  <a:pos x="736" y="121"/>
                </a:cxn>
                <a:cxn ang="0">
                  <a:pos x="756" y="180"/>
                </a:cxn>
                <a:cxn ang="0">
                  <a:pos x="761" y="259"/>
                </a:cxn>
                <a:cxn ang="0">
                  <a:pos x="761" y="735"/>
                </a:cxn>
                <a:cxn ang="0">
                  <a:pos x="770" y="767"/>
                </a:cxn>
                <a:cxn ang="0">
                  <a:pos x="795" y="788"/>
                </a:cxn>
                <a:cxn ang="0">
                  <a:pos x="839" y="794"/>
                </a:cxn>
                <a:cxn ang="0">
                  <a:pos x="897" y="794"/>
                </a:cxn>
                <a:cxn ang="0">
                  <a:pos x="897" y="852"/>
                </a:cxn>
                <a:cxn ang="0">
                  <a:pos x="498" y="852"/>
                </a:cxn>
                <a:cxn ang="0">
                  <a:pos x="498" y="794"/>
                </a:cxn>
                <a:cxn ang="0">
                  <a:pos x="571" y="794"/>
                </a:cxn>
                <a:cxn ang="0">
                  <a:pos x="610" y="783"/>
                </a:cxn>
                <a:cxn ang="0">
                  <a:pos x="629" y="757"/>
                </a:cxn>
                <a:cxn ang="0">
                  <a:pos x="634" y="709"/>
                </a:cxn>
                <a:cxn ang="0">
                  <a:pos x="634" y="206"/>
                </a:cxn>
                <a:cxn ang="0">
                  <a:pos x="624" y="153"/>
                </a:cxn>
                <a:cxn ang="0">
                  <a:pos x="610" y="111"/>
                </a:cxn>
                <a:cxn ang="0">
                  <a:pos x="585" y="74"/>
                </a:cxn>
                <a:cxn ang="0">
                  <a:pos x="551" y="53"/>
                </a:cxn>
                <a:cxn ang="0">
                  <a:pos x="502" y="42"/>
                </a:cxn>
                <a:cxn ang="0">
                  <a:pos x="444" y="53"/>
                </a:cxn>
                <a:cxn ang="0">
                  <a:pos x="390" y="79"/>
                </a:cxn>
                <a:cxn ang="0">
                  <a:pos x="342" y="121"/>
                </a:cxn>
                <a:cxn ang="0">
                  <a:pos x="303" y="180"/>
                </a:cxn>
                <a:cxn ang="0">
                  <a:pos x="273" y="259"/>
                </a:cxn>
                <a:cxn ang="0">
                  <a:pos x="264" y="349"/>
                </a:cxn>
                <a:cxn ang="0">
                  <a:pos x="264" y="704"/>
                </a:cxn>
                <a:cxn ang="0">
                  <a:pos x="268" y="751"/>
                </a:cxn>
                <a:cxn ang="0">
                  <a:pos x="288" y="778"/>
                </a:cxn>
                <a:cxn ang="0">
                  <a:pos x="332" y="788"/>
                </a:cxn>
                <a:cxn ang="0">
                  <a:pos x="400" y="788"/>
                </a:cxn>
                <a:cxn ang="0">
                  <a:pos x="400" y="847"/>
                </a:cxn>
                <a:cxn ang="0">
                  <a:pos x="0" y="847"/>
                </a:cxn>
                <a:cxn ang="0">
                  <a:pos x="0" y="788"/>
                </a:cxn>
                <a:cxn ang="0">
                  <a:pos x="74" y="788"/>
                </a:cxn>
                <a:cxn ang="0">
                  <a:pos x="117" y="778"/>
                </a:cxn>
                <a:cxn ang="0">
                  <a:pos x="137" y="751"/>
                </a:cxn>
                <a:cxn ang="0">
                  <a:pos x="142" y="704"/>
                </a:cxn>
                <a:cxn ang="0">
                  <a:pos x="142" y="185"/>
                </a:cxn>
                <a:cxn ang="0">
                  <a:pos x="152" y="185"/>
                </a:cxn>
                <a:cxn ang="0">
                  <a:pos x="147" y="137"/>
                </a:cxn>
                <a:cxn ang="0">
                  <a:pos x="137" y="111"/>
                </a:cxn>
                <a:cxn ang="0">
                  <a:pos x="113" y="90"/>
                </a:cxn>
                <a:cxn ang="0">
                  <a:pos x="74" y="79"/>
                </a:cxn>
                <a:cxn ang="0">
                  <a:pos x="10" y="79"/>
                </a:cxn>
                <a:cxn ang="0">
                  <a:pos x="10" y="21"/>
                </a:cxn>
                <a:cxn ang="0">
                  <a:pos x="259" y="0"/>
                </a:cxn>
              </a:cxnLst>
              <a:rect l="0" t="0" r="r" b="b"/>
              <a:pathLst>
                <a:path w="897" h="852">
                  <a:moveTo>
                    <a:pt x="259" y="0"/>
                  </a:moveTo>
                  <a:lnTo>
                    <a:pt x="259" y="201"/>
                  </a:lnTo>
                  <a:lnTo>
                    <a:pt x="293" y="137"/>
                  </a:lnTo>
                  <a:lnTo>
                    <a:pt x="337" y="79"/>
                  </a:lnTo>
                  <a:lnTo>
                    <a:pt x="385" y="37"/>
                  </a:lnTo>
                  <a:lnTo>
                    <a:pt x="449" y="10"/>
                  </a:lnTo>
                  <a:lnTo>
                    <a:pt x="522" y="0"/>
                  </a:lnTo>
                  <a:lnTo>
                    <a:pt x="590" y="5"/>
                  </a:lnTo>
                  <a:lnTo>
                    <a:pt x="644" y="21"/>
                  </a:lnTo>
                  <a:lnTo>
                    <a:pt x="683" y="42"/>
                  </a:lnTo>
                  <a:lnTo>
                    <a:pt x="707" y="68"/>
                  </a:lnTo>
                  <a:lnTo>
                    <a:pt x="736" y="121"/>
                  </a:lnTo>
                  <a:lnTo>
                    <a:pt x="756" y="180"/>
                  </a:lnTo>
                  <a:lnTo>
                    <a:pt x="761" y="259"/>
                  </a:lnTo>
                  <a:lnTo>
                    <a:pt x="761" y="735"/>
                  </a:lnTo>
                  <a:lnTo>
                    <a:pt x="770" y="767"/>
                  </a:lnTo>
                  <a:lnTo>
                    <a:pt x="795" y="788"/>
                  </a:lnTo>
                  <a:lnTo>
                    <a:pt x="839" y="794"/>
                  </a:lnTo>
                  <a:lnTo>
                    <a:pt x="897" y="794"/>
                  </a:lnTo>
                  <a:lnTo>
                    <a:pt x="897" y="852"/>
                  </a:lnTo>
                  <a:lnTo>
                    <a:pt x="498" y="852"/>
                  </a:lnTo>
                  <a:lnTo>
                    <a:pt x="498" y="794"/>
                  </a:lnTo>
                  <a:lnTo>
                    <a:pt x="571" y="794"/>
                  </a:lnTo>
                  <a:lnTo>
                    <a:pt x="610" y="783"/>
                  </a:lnTo>
                  <a:lnTo>
                    <a:pt x="629" y="757"/>
                  </a:lnTo>
                  <a:lnTo>
                    <a:pt x="634" y="709"/>
                  </a:lnTo>
                  <a:lnTo>
                    <a:pt x="634" y="206"/>
                  </a:lnTo>
                  <a:lnTo>
                    <a:pt x="624" y="153"/>
                  </a:lnTo>
                  <a:lnTo>
                    <a:pt x="610" y="111"/>
                  </a:lnTo>
                  <a:lnTo>
                    <a:pt x="585" y="74"/>
                  </a:lnTo>
                  <a:lnTo>
                    <a:pt x="551" y="53"/>
                  </a:lnTo>
                  <a:lnTo>
                    <a:pt x="502" y="42"/>
                  </a:lnTo>
                  <a:lnTo>
                    <a:pt x="444" y="53"/>
                  </a:lnTo>
                  <a:lnTo>
                    <a:pt x="390" y="79"/>
                  </a:lnTo>
                  <a:lnTo>
                    <a:pt x="342" y="121"/>
                  </a:lnTo>
                  <a:lnTo>
                    <a:pt x="303" y="180"/>
                  </a:lnTo>
                  <a:lnTo>
                    <a:pt x="273" y="259"/>
                  </a:lnTo>
                  <a:lnTo>
                    <a:pt x="264" y="349"/>
                  </a:lnTo>
                  <a:lnTo>
                    <a:pt x="264" y="704"/>
                  </a:lnTo>
                  <a:lnTo>
                    <a:pt x="268" y="751"/>
                  </a:lnTo>
                  <a:lnTo>
                    <a:pt x="288" y="778"/>
                  </a:lnTo>
                  <a:lnTo>
                    <a:pt x="332" y="788"/>
                  </a:lnTo>
                  <a:lnTo>
                    <a:pt x="400" y="788"/>
                  </a:lnTo>
                  <a:lnTo>
                    <a:pt x="400" y="847"/>
                  </a:lnTo>
                  <a:lnTo>
                    <a:pt x="0" y="847"/>
                  </a:lnTo>
                  <a:lnTo>
                    <a:pt x="0" y="788"/>
                  </a:lnTo>
                  <a:lnTo>
                    <a:pt x="74" y="788"/>
                  </a:lnTo>
                  <a:lnTo>
                    <a:pt x="117" y="778"/>
                  </a:lnTo>
                  <a:lnTo>
                    <a:pt x="137" y="751"/>
                  </a:lnTo>
                  <a:lnTo>
                    <a:pt x="142" y="704"/>
                  </a:lnTo>
                  <a:lnTo>
                    <a:pt x="142" y="185"/>
                  </a:lnTo>
                  <a:lnTo>
                    <a:pt x="152" y="185"/>
                  </a:lnTo>
                  <a:lnTo>
                    <a:pt x="147" y="137"/>
                  </a:lnTo>
                  <a:lnTo>
                    <a:pt x="137" y="111"/>
                  </a:lnTo>
                  <a:lnTo>
                    <a:pt x="113" y="90"/>
                  </a:lnTo>
                  <a:lnTo>
                    <a:pt x="74" y="79"/>
                  </a:lnTo>
                  <a:lnTo>
                    <a:pt x="10" y="79"/>
                  </a:lnTo>
                  <a:lnTo>
                    <a:pt x="10" y="2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1" name="Freeform 61"/>
            <p:cNvSpPr>
              <a:spLocks noEditPoints="1"/>
            </p:cNvSpPr>
            <p:nvPr/>
          </p:nvSpPr>
          <p:spPr bwMode="auto">
            <a:xfrm>
              <a:off x="10611" y="3362"/>
              <a:ext cx="877" cy="1360"/>
            </a:xfrm>
            <a:custGeom>
              <a:avLst/>
              <a:gdLst/>
              <a:ahLst/>
              <a:cxnLst>
                <a:cxn ang="0">
                  <a:pos x="336" y="540"/>
                </a:cxn>
                <a:cxn ang="0">
                  <a:pos x="234" y="608"/>
                </a:cxn>
                <a:cxn ang="0">
                  <a:pos x="171" y="720"/>
                </a:cxn>
                <a:cxn ang="0">
                  <a:pos x="146" y="868"/>
                </a:cxn>
                <a:cxn ang="0">
                  <a:pos x="156" y="1064"/>
                </a:cxn>
                <a:cxn ang="0">
                  <a:pos x="200" y="1196"/>
                </a:cxn>
                <a:cxn ang="0">
                  <a:pos x="312" y="1302"/>
                </a:cxn>
                <a:cxn ang="0">
                  <a:pos x="443" y="1307"/>
                </a:cxn>
                <a:cxn ang="0">
                  <a:pos x="551" y="1244"/>
                </a:cxn>
                <a:cxn ang="0">
                  <a:pos x="604" y="1164"/>
                </a:cxn>
                <a:cxn ang="0">
                  <a:pos x="614" y="1148"/>
                </a:cxn>
                <a:cxn ang="0">
                  <a:pos x="609" y="714"/>
                </a:cxn>
                <a:cxn ang="0">
                  <a:pos x="604" y="672"/>
                </a:cxn>
                <a:cxn ang="0">
                  <a:pos x="590" y="645"/>
                </a:cxn>
                <a:cxn ang="0">
                  <a:pos x="497" y="555"/>
                </a:cxn>
                <a:cxn ang="0">
                  <a:pos x="400" y="529"/>
                </a:cxn>
                <a:cxn ang="0">
                  <a:pos x="741" y="1175"/>
                </a:cxn>
                <a:cxn ang="0">
                  <a:pos x="755" y="1249"/>
                </a:cxn>
                <a:cxn ang="0">
                  <a:pos x="814" y="1281"/>
                </a:cxn>
                <a:cxn ang="0">
                  <a:pos x="877" y="1339"/>
                </a:cxn>
                <a:cxn ang="0">
                  <a:pos x="614" y="1228"/>
                </a:cxn>
                <a:cxn ang="0">
                  <a:pos x="521" y="1318"/>
                </a:cxn>
                <a:cxn ang="0">
                  <a:pos x="375" y="1355"/>
                </a:cxn>
                <a:cxn ang="0">
                  <a:pos x="190" y="1296"/>
                </a:cxn>
                <a:cxn ang="0">
                  <a:pos x="54" y="1143"/>
                </a:cxn>
                <a:cxn ang="0">
                  <a:pos x="0" y="921"/>
                </a:cxn>
                <a:cxn ang="0">
                  <a:pos x="44" y="725"/>
                </a:cxn>
                <a:cxn ang="0">
                  <a:pos x="151" y="577"/>
                </a:cxn>
                <a:cxn ang="0">
                  <a:pos x="307" y="492"/>
                </a:cxn>
                <a:cxn ang="0">
                  <a:pos x="463" y="492"/>
                </a:cxn>
                <a:cxn ang="0">
                  <a:pos x="575" y="555"/>
                </a:cxn>
                <a:cxn ang="0">
                  <a:pos x="619" y="185"/>
                </a:cxn>
                <a:cxn ang="0">
                  <a:pos x="604" y="111"/>
                </a:cxn>
                <a:cxn ang="0">
                  <a:pos x="546" y="79"/>
                </a:cxn>
                <a:cxn ang="0">
                  <a:pos x="482" y="21"/>
                </a:cxn>
              </a:cxnLst>
              <a:rect l="0" t="0" r="r" b="b"/>
              <a:pathLst>
                <a:path w="877" h="1360">
                  <a:moveTo>
                    <a:pt x="400" y="529"/>
                  </a:moveTo>
                  <a:lnTo>
                    <a:pt x="336" y="540"/>
                  </a:lnTo>
                  <a:lnTo>
                    <a:pt x="278" y="566"/>
                  </a:lnTo>
                  <a:lnTo>
                    <a:pt x="234" y="608"/>
                  </a:lnTo>
                  <a:lnTo>
                    <a:pt x="200" y="651"/>
                  </a:lnTo>
                  <a:lnTo>
                    <a:pt x="171" y="720"/>
                  </a:lnTo>
                  <a:lnTo>
                    <a:pt x="156" y="794"/>
                  </a:lnTo>
                  <a:lnTo>
                    <a:pt x="146" y="868"/>
                  </a:lnTo>
                  <a:lnTo>
                    <a:pt x="146" y="989"/>
                  </a:lnTo>
                  <a:lnTo>
                    <a:pt x="156" y="1064"/>
                  </a:lnTo>
                  <a:lnTo>
                    <a:pt x="171" y="1132"/>
                  </a:lnTo>
                  <a:lnTo>
                    <a:pt x="200" y="1196"/>
                  </a:lnTo>
                  <a:lnTo>
                    <a:pt x="248" y="1259"/>
                  </a:lnTo>
                  <a:lnTo>
                    <a:pt x="312" y="1302"/>
                  </a:lnTo>
                  <a:lnTo>
                    <a:pt x="385" y="1318"/>
                  </a:lnTo>
                  <a:lnTo>
                    <a:pt x="443" y="1307"/>
                  </a:lnTo>
                  <a:lnTo>
                    <a:pt x="497" y="1286"/>
                  </a:lnTo>
                  <a:lnTo>
                    <a:pt x="551" y="1244"/>
                  </a:lnTo>
                  <a:lnTo>
                    <a:pt x="594" y="1180"/>
                  </a:lnTo>
                  <a:lnTo>
                    <a:pt x="604" y="1164"/>
                  </a:lnTo>
                  <a:lnTo>
                    <a:pt x="609" y="1159"/>
                  </a:lnTo>
                  <a:lnTo>
                    <a:pt x="614" y="1148"/>
                  </a:lnTo>
                  <a:lnTo>
                    <a:pt x="614" y="714"/>
                  </a:lnTo>
                  <a:lnTo>
                    <a:pt x="609" y="714"/>
                  </a:lnTo>
                  <a:lnTo>
                    <a:pt x="609" y="677"/>
                  </a:lnTo>
                  <a:lnTo>
                    <a:pt x="604" y="672"/>
                  </a:lnTo>
                  <a:lnTo>
                    <a:pt x="599" y="661"/>
                  </a:lnTo>
                  <a:lnTo>
                    <a:pt x="590" y="645"/>
                  </a:lnTo>
                  <a:lnTo>
                    <a:pt x="546" y="587"/>
                  </a:lnTo>
                  <a:lnTo>
                    <a:pt x="497" y="555"/>
                  </a:lnTo>
                  <a:lnTo>
                    <a:pt x="448" y="534"/>
                  </a:lnTo>
                  <a:lnTo>
                    <a:pt x="400" y="529"/>
                  </a:lnTo>
                  <a:close/>
                  <a:moveTo>
                    <a:pt x="741" y="0"/>
                  </a:moveTo>
                  <a:lnTo>
                    <a:pt x="741" y="1175"/>
                  </a:lnTo>
                  <a:lnTo>
                    <a:pt x="746" y="1222"/>
                  </a:lnTo>
                  <a:lnTo>
                    <a:pt x="755" y="1249"/>
                  </a:lnTo>
                  <a:lnTo>
                    <a:pt x="775" y="1270"/>
                  </a:lnTo>
                  <a:lnTo>
                    <a:pt x="814" y="1281"/>
                  </a:lnTo>
                  <a:lnTo>
                    <a:pt x="877" y="1281"/>
                  </a:lnTo>
                  <a:lnTo>
                    <a:pt x="877" y="1339"/>
                  </a:lnTo>
                  <a:lnTo>
                    <a:pt x="614" y="1360"/>
                  </a:lnTo>
                  <a:lnTo>
                    <a:pt x="614" y="1228"/>
                  </a:lnTo>
                  <a:lnTo>
                    <a:pt x="575" y="1275"/>
                  </a:lnTo>
                  <a:lnTo>
                    <a:pt x="521" y="1318"/>
                  </a:lnTo>
                  <a:lnTo>
                    <a:pt x="458" y="1344"/>
                  </a:lnTo>
                  <a:lnTo>
                    <a:pt x="375" y="1355"/>
                  </a:lnTo>
                  <a:lnTo>
                    <a:pt x="278" y="1339"/>
                  </a:lnTo>
                  <a:lnTo>
                    <a:pt x="190" y="1296"/>
                  </a:lnTo>
                  <a:lnTo>
                    <a:pt x="112" y="1228"/>
                  </a:lnTo>
                  <a:lnTo>
                    <a:pt x="54" y="1143"/>
                  </a:lnTo>
                  <a:lnTo>
                    <a:pt x="15" y="1037"/>
                  </a:lnTo>
                  <a:lnTo>
                    <a:pt x="0" y="921"/>
                  </a:lnTo>
                  <a:lnTo>
                    <a:pt x="10" y="820"/>
                  </a:lnTo>
                  <a:lnTo>
                    <a:pt x="44" y="725"/>
                  </a:lnTo>
                  <a:lnTo>
                    <a:pt x="88" y="645"/>
                  </a:lnTo>
                  <a:lnTo>
                    <a:pt x="151" y="577"/>
                  </a:lnTo>
                  <a:lnTo>
                    <a:pt x="224" y="524"/>
                  </a:lnTo>
                  <a:lnTo>
                    <a:pt x="307" y="492"/>
                  </a:lnTo>
                  <a:lnTo>
                    <a:pt x="395" y="481"/>
                  </a:lnTo>
                  <a:lnTo>
                    <a:pt x="463" y="492"/>
                  </a:lnTo>
                  <a:lnTo>
                    <a:pt x="521" y="518"/>
                  </a:lnTo>
                  <a:lnTo>
                    <a:pt x="575" y="555"/>
                  </a:lnTo>
                  <a:lnTo>
                    <a:pt x="619" y="603"/>
                  </a:lnTo>
                  <a:lnTo>
                    <a:pt x="619" y="185"/>
                  </a:lnTo>
                  <a:lnTo>
                    <a:pt x="614" y="137"/>
                  </a:lnTo>
                  <a:lnTo>
                    <a:pt x="604" y="111"/>
                  </a:lnTo>
                  <a:lnTo>
                    <a:pt x="585" y="90"/>
                  </a:lnTo>
                  <a:lnTo>
                    <a:pt x="546" y="79"/>
                  </a:lnTo>
                  <a:lnTo>
                    <a:pt x="482" y="79"/>
                  </a:lnTo>
                  <a:lnTo>
                    <a:pt x="482" y="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2" name="Freeform 62"/>
            <p:cNvSpPr>
              <a:spLocks noEditPoints="1"/>
            </p:cNvSpPr>
            <p:nvPr/>
          </p:nvSpPr>
          <p:spPr bwMode="auto">
            <a:xfrm>
              <a:off x="12253" y="3992"/>
              <a:ext cx="1184" cy="449"/>
            </a:xfrm>
            <a:custGeom>
              <a:avLst/>
              <a:gdLst/>
              <a:ahLst/>
              <a:cxnLst>
                <a:cxn ang="0">
                  <a:pos x="39" y="375"/>
                </a:cxn>
                <a:cxn ang="0">
                  <a:pos x="1150" y="375"/>
                </a:cxn>
                <a:cxn ang="0">
                  <a:pos x="1160" y="381"/>
                </a:cxn>
                <a:cxn ang="0">
                  <a:pos x="1170" y="381"/>
                </a:cxn>
                <a:cxn ang="0">
                  <a:pos x="1175" y="391"/>
                </a:cxn>
                <a:cxn ang="0">
                  <a:pos x="1184" y="397"/>
                </a:cxn>
                <a:cxn ang="0">
                  <a:pos x="1184" y="428"/>
                </a:cxn>
                <a:cxn ang="0">
                  <a:pos x="1175" y="434"/>
                </a:cxn>
                <a:cxn ang="0">
                  <a:pos x="1170" y="444"/>
                </a:cxn>
                <a:cxn ang="0">
                  <a:pos x="1160" y="444"/>
                </a:cxn>
                <a:cxn ang="0">
                  <a:pos x="1150" y="449"/>
                </a:cxn>
                <a:cxn ang="0">
                  <a:pos x="39" y="449"/>
                </a:cxn>
                <a:cxn ang="0">
                  <a:pos x="29" y="444"/>
                </a:cxn>
                <a:cxn ang="0">
                  <a:pos x="20" y="444"/>
                </a:cxn>
                <a:cxn ang="0">
                  <a:pos x="15" y="434"/>
                </a:cxn>
                <a:cxn ang="0">
                  <a:pos x="5" y="428"/>
                </a:cxn>
                <a:cxn ang="0">
                  <a:pos x="5" y="397"/>
                </a:cxn>
                <a:cxn ang="0">
                  <a:pos x="20" y="381"/>
                </a:cxn>
                <a:cxn ang="0">
                  <a:pos x="29" y="381"/>
                </a:cxn>
                <a:cxn ang="0">
                  <a:pos x="39" y="375"/>
                </a:cxn>
                <a:cxn ang="0">
                  <a:pos x="34" y="0"/>
                </a:cxn>
                <a:cxn ang="0">
                  <a:pos x="1150" y="0"/>
                </a:cxn>
                <a:cxn ang="0">
                  <a:pos x="1160" y="5"/>
                </a:cxn>
                <a:cxn ang="0">
                  <a:pos x="1170" y="5"/>
                </a:cxn>
                <a:cxn ang="0">
                  <a:pos x="1175" y="15"/>
                </a:cxn>
                <a:cxn ang="0">
                  <a:pos x="1184" y="21"/>
                </a:cxn>
                <a:cxn ang="0">
                  <a:pos x="1184" y="53"/>
                </a:cxn>
                <a:cxn ang="0">
                  <a:pos x="1175" y="58"/>
                </a:cxn>
                <a:cxn ang="0">
                  <a:pos x="1170" y="68"/>
                </a:cxn>
                <a:cxn ang="0">
                  <a:pos x="1160" y="68"/>
                </a:cxn>
                <a:cxn ang="0">
                  <a:pos x="1150" y="74"/>
                </a:cxn>
                <a:cxn ang="0">
                  <a:pos x="34" y="74"/>
                </a:cxn>
                <a:cxn ang="0">
                  <a:pos x="25" y="68"/>
                </a:cxn>
                <a:cxn ang="0">
                  <a:pos x="15" y="68"/>
                </a:cxn>
                <a:cxn ang="0">
                  <a:pos x="10" y="58"/>
                </a:cxn>
                <a:cxn ang="0">
                  <a:pos x="0" y="53"/>
                </a:cxn>
                <a:cxn ang="0">
                  <a:pos x="0" y="21"/>
                </a:cxn>
                <a:cxn ang="0">
                  <a:pos x="10" y="15"/>
                </a:cxn>
                <a:cxn ang="0">
                  <a:pos x="15" y="5"/>
                </a:cxn>
                <a:cxn ang="0">
                  <a:pos x="25" y="5"/>
                </a:cxn>
                <a:cxn ang="0">
                  <a:pos x="34" y="0"/>
                </a:cxn>
              </a:cxnLst>
              <a:rect l="0" t="0" r="r" b="b"/>
              <a:pathLst>
                <a:path w="1184" h="449">
                  <a:moveTo>
                    <a:pt x="39" y="375"/>
                  </a:moveTo>
                  <a:lnTo>
                    <a:pt x="1150" y="375"/>
                  </a:lnTo>
                  <a:lnTo>
                    <a:pt x="1160" y="381"/>
                  </a:lnTo>
                  <a:lnTo>
                    <a:pt x="1170" y="381"/>
                  </a:lnTo>
                  <a:lnTo>
                    <a:pt x="1175" y="391"/>
                  </a:lnTo>
                  <a:lnTo>
                    <a:pt x="1184" y="397"/>
                  </a:lnTo>
                  <a:lnTo>
                    <a:pt x="1184" y="428"/>
                  </a:lnTo>
                  <a:lnTo>
                    <a:pt x="1175" y="434"/>
                  </a:lnTo>
                  <a:lnTo>
                    <a:pt x="1170" y="444"/>
                  </a:lnTo>
                  <a:lnTo>
                    <a:pt x="1160" y="444"/>
                  </a:lnTo>
                  <a:lnTo>
                    <a:pt x="1150" y="449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20" y="444"/>
                  </a:lnTo>
                  <a:lnTo>
                    <a:pt x="15" y="434"/>
                  </a:lnTo>
                  <a:lnTo>
                    <a:pt x="5" y="428"/>
                  </a:lnTo>
                  <a:lnTo>
                    <a:pt x="5" y="397"/>
                  </a:lnTo>
                  <a:lnTo>
                    <a:pt x="20" y="381"/>
                  </a:lnTo>
                  <a:lnTo>
                    <a:pt x="29" y="381"/>
                  </a:lnTo>
                  <a:lnTo>
                    <a:pt x="39" y="375"/>
                  </a:lnTo>
                  <a:close/>
                  <a:moveTo>
                    <a:pt x="34" y="0"/>
                  </a:moveTo>
                  <a:lnTo>
                    <a:pt x="1150" y="0"/>
                  </a:lnTo>
                  <a:lnTo>
                    <a:pt x="1160" y="5"/>
                  </a:lnTo>
                  <a:lnTo>
                    <a:pt x="1170" y="5"/>
                  </a:lnTo>
                  <a:lnTo>
                    <a:pt x="1175" y="15"/>
                  </a:lnTo>
                  <a:lnTo>
                    <a:pt x="1184" y="21"/>
                  </a:lnTo>
                  <a:lnTo>
                    <a:pt x="1184" y="53"/>
                  </a:lnTo>
                  <a:lnTo>
                    <a:pt x="1175" y="58"/>
                  </a:lnTo>
                  <a:lnTo>
                    <a:pt x="1170" y="68"/>
                  </a:lnTo>
                  <a:lnTo>
                    <a:pt x="1160" y="68"/>
                  </a:lnTo>
                  <a:lnTo>
                    <a:pt x="1150" y="74"/>
                  </a:lnTo>
                  <a:lnTo>
                    <a:pt x="34" y="74"/>
                  </a:lnTo>
                  <a:lnTo>
                    <a:pt x="25" y="68"/>
                  </a:lnTo>
                  <a:lnTo>
                    <a:pt x="15" y="68"/>
                  </a:lnTo>
                  <a:lnTo>
                    <a:pt x="10" y="58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10" y="15"/>
                  </a:lnTo>
                  <a:lnTo>
                    <a:pt x="15" y="5"/>
                  </a:lnTo>
                  <a:lnTo>
                    <a:pt x="25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3" name="Freeform 63"/>
            <p:cNvSpPr>
              <a:spLocks/>
            </p:cNvSpPr>
            <p:nvPr/>
          </p:nvSpPr>
          <p:spPr bwMode="auto">
            <a:xfrm>
              <a:off x="14022" y="3341"/>
              <a:ext cx="1126" cy="1365"/>
            </a:xfrm>
            <a:custGeom>
              <a:avLst/>
              <a:gdLst/>
              <a:ahLst/>
              <a:cxnLst>
                <a:cxn ang="0">
                  <a:pos x="692" y="10"/>
                </a:cxn>
                <a:cxn ang="0">
                  <a:pos x="906" y="105"/>
                </a:cxn>
                <a:cxn ang="0">
                  <a:pos x="1053" y="269"/>
                </a:cxn>
                <a:cxn ang="0">
                  <a:pos x="1106" y="486"/>
                </a:cxn>
                <a:cxn ang="0">
                  <a:pos x="1057" y="704"/>
                </a:cxn>
                <a:cxn ang="0">
                  <a:pos x="950" y="910"/>
                </a:cxn>
                <a:cxn ang="0">
                  <a:pos x="848" y="1085"/>
                </a:cxn>
                <a:cxn ang="0">
                  <a:pos x="789" y="1238"/>
                </a:cxn>
                <a:cxn ang="0">
                  <a:pos x="1014" y="1233"/>
                </a:cxn>
                <a:cxn ang="0">
                  <a:pos x="1043" y="1206"/>
                </a:cxn>
                <a:cxn ang="0">
                  <a:pos x="1067" y="1122"/>
                </a:cxn>
                <a:cxn ang="0">
                  <a:pos x="1126" y="1048"/>
                </a:cxn>
                <a:cxn ang="0">
                  <a:pos x="750" y="1365"/>
                </a:cxn>
                <a:cxn ang="0">
                  <a:pos x="736" y="1339"/>
                </a:cxn>
                <a:cxn ang="0">
                  <a:pos x="741" y="1238"/>
                </a:cxn>
                <a:cxn ang="0">
                  <a:pos x="775" y="1069"/>
                </a:cxn>
                <a:cxn ang="0">
                  <a:pos x="819" y="936"/>
                </a:cxn>
                <a:cxn ang="0">
                  <a:pos x="902" y="629"/>
                </a:cxn>
                <a:cxn ang="0">
                  <a:pos x="906" y="381"/>
                </a:cxn>
                <a:cxn ang="0">
                  <a:pos x="848" y="217"/>
                </a:cxn>
                <a:cxn ang="0">
                  <a:pos x="746" y="105"/>
                </a:cxn>
                <a:cxn ang="0">
                  <a:pos x="619" y="52"/>
                </a:cxn>
                <a:cxn ang="0">
                  <a:pos x="492" y="52"/>
                </a:cxn>
                <a:cxn ang="0">
                  <a:pos x="370" y="105"/>
                </a:cxn>
                <a:cxn ang="0">
                  <a:pos x="268" y="211"/>
                </a:cxn>
                <a:cxn ang="0">
                  <a:pos x="210" y="375"/>
                </a:cxn>
                <a:cxn ang="0">
                  <a:pos x="210" y="592"/>
                </a:cxn>
                <a:cxn ang="0">
                  <a:pos x="258" y="804"/>
                </a:cxn>
                <a:cxn ang="0">
                  <a:pos x="322" y="995"/>
                </a:cxn>
                <a:cxn ang="0">
                  <a:pos x="375" y="1217"/>
                </a:cxn>
                <a:cxn ang="0">
                  <a:pos x="385" y="1339"/>
                </a:cxn>
                <a:cxn ang="0">
                  <a:pos x="380" y="1360"/>
                </a:cxn>
                <a:cxn ang="0">
                  <a:pos x="59" y="1365"/>
                </a:cxn>
                <a:cxn ang="0">
                  <a:pos x="44" y="1053"/>
                </a:cxn>
                <a:cxn ang="0">
                  <a:pos x="78" y="1196"/>
                </a:cxn>
                <a:cxn ang="0">
                  <a:pos x="93" y="1222"/>
                </a:cxn>
                <a:cxn ang="0">
                  <a:pos x="146" y="1238"/>
                </a:cxn>
                <a:cxn ang="0">
                  <a:pos x="302" y="1132"/>
                </a:cxn>
                <a:cxn ang="0">
                  <a:pos x="180" y="910"/>
                </a:cxn>
                <a:cxn ang="0">
                  <a:pos x="73" y="704"/>
                </a:cxn>
                <a:cxn ang="0">
                  <a:pos x="24" y="486"/>
                </a:cxn>
                <a:cxn ang="0">
                  <a:pos x="78" y="275"/>
                </a:cxn>
                <a:cxn ang="0">
                  <a:pos x="224" y="105"/>
                </a:cxn>
                <a:cxn ang="0">
                  <a:pos x="439" y="10"/>
                </a:cxn>
              </a:cxnLst>
              <a:rect l="0" t="0" r="r" b="b"/>
              <a:pathLst>
                <a:path w="1126" h="1365">
                  <a:moveTo>
                    <a:pt x="565" y="0"/>
                  </a:moveTo>
                  <a:lnTo>
                    <a:pt x="692" y="10"/>
                  </a:lnTo>
                  <a:lnTo>
                    <a:pt x="804" y="47"/>
                  </a:lnTo>
                  <a:lnTo>
                    <a:pt x="906" y="105"/>
                  </a:lnTo>
                  <a:lnTo>
                    <a:pt x="989" y="180"/>
                  </a:lnTo>
                  <a:lnTo>
                    <a:pt x="1053" y="269"/>
                  </a:lnTo>
                  <a:lnTo>
                    <a:pt x="1092" y="375"/>
                  </a:lnTo>
                  <a:lnTo>
                    <a:pt x="1106" y="486"/>
                  </a:lnTo>
                  <a:lnTo>
                    <a:pt x="1092" y="598"/>
                  </a:lnTo>
                  <a:lnTo>
                    <a:pt x="1057" y="704"/>
                  </a:lnTo>
                  <a:lnTo>
                    <a:pt x="1009" y="809"/>
                  </a:lnTo>
                  <a:lnTo>
                    <a:pt x="950" y="910"/>
                  </a:lnTo>
                  <a:lnTo>
                    <a:pt x="892" y="1000"/>
                  </a:lnTo>
                  <a:lnTo>
                    <a:pt x="848" y="1085"/>
                  </a:lnTo>
                  <a:lnTo>
                    <a:pt x="814" y="1159"/>
                  </a:lnTo>
                  <a:lnTo>
                    <a:pt x="789" y="1238"/>
                  </a:lnTo>
                  <a:lnTo>
                    <a:pt x="980" y="1238"/>
                  </a:lnTo>
                  <a:lnTo>
                    <a:pt x="1014" y="1233"/>
                  </a:lnTo>
                  <a:lnTo>
                    <a:pt x="1033" y="1222"/>
                  </a:lnTo>
                  <a:lnTo>
                    <a:pt x="1043" y="1206"/>
                  </a:lnTo>
                  <a:lnTo>
                    <a:pt x="1048" y="1190"/>
                  </a:lnTo>
                  <a:lnTo>
                    <a:pt x="1067" y="1122"/>
                  </a:lnTo>
                  <a:lnTo>
                    <a:pt x="1082" y="1048"/>
                  </a:lnTo>
                  <a:lnTo>
                    <a:pt x="1126" y="1048"/>
                  </a:lnTo>
                  <a:lnTo>
                    <a:pt x="1062" y="1365"/>
                  </a:lnTo>
                  <a:lnTo>
                    <a:pt x="750" y="1365"/>
                  </a:lnTo>
                  <a:lnTo>
                    <a:pt x="741" y="1355"/>
                  </a:lnTo>
                  <a:lnTo>
                    <a:pt x="736" y="1339"/>
                  </a:lnTo>
                  <a:lnTo>
                    <a:pt x="736" y="1323"/>
                  </a:lnTo>
                  <a:lnTo>
                    <a:pt x="741" y="1238"/>
                  </a:lnTo>
                  <a:lnTo>
                    <a:pt x="755" y="1153"/>
                  </a:lnTo>
                  <a:lnTo>
                    <a:pt x="775" y="1069"/>
                  </a:lnTo>
                  <a:lnTo>
                    <a:pt x="799" y="995"/>
                  </a:lnTo>
                  <a:lnTo>
                    <a:pt x="819" y="936"/>
                  </a:lnTo>
                  <a:lnTo>
                    <a:pt x="867" y="783"/>
                  </a:lnTo>
                  <a:lnTo>
                    <a:pt x="902" y="629"/>
                  </a:lnTo>
                  <a:lnTo>
                    <a:pt x="916" y="486"/>
                  </a:lnTo>
                  <a:lnTo>
                    <a:pt x="906" y="381"/>
                  </a:lnTo>
                  <a:lnTo>
                    <a:pt x="882" y="291"/>
                  </a:lnTo>
                  <a:lnTo>
                    <a:pt x="848" y="217"/>
                  </a:lnTo>
                  <a:lnTo>
                    <a:pt x="799" y="153"/>
                  </a:lnTo>
                  <a:lnTo>
                    <a:pt x="746" y="105"/>
                  </a:lnTo>
                  <a:lnTo>
                    <a:pt x="682" y="74"/>
                  </a:lnTo>
                  <a:lnTo>
                    <a:pt x="619" y="52"/>
                  </a:lnTo>
                  <a:lnTo>
                    <a:pt x="556" y="47"/>
                  </a:lnTo>
                  <a:lnTo>
                    <a:pt x="492" y="52"/>
                  </a:lnTo>
                  <a:lnTo>
                    <a:pt x="434" y="74"/>
                  </a:lnTo>
                  <a:lnTo>
                    <a:pt x="370" y="105"/>
                  </a:lnTo>
                  <a:lnTo>
                    <a:pt x="317" y="148"/>
                  </a:lnTo>
                  <a:lnTo>
                    <a:pt x="268" y="211"/>
                  </a:lnTo>
                  <a:lnTo>
                    <a:pt x="234" y="285"/>
                  </a:lnTo>
                  <a:lnTo>
                    <a:pt x="210" y="375"/>
                  </a:lnTo>
                  <a:lnTo>
                    <a:pt x="200" y="486"/>
                  </a:lnTo>
                  <a:lnTo>
                    <a:pt x="210" y="592"/>
                  </a:lnTo>
                  <a:lnTo>
                    <a:pt x="229" y="704"/>
                  </a:lnTo>
                  <a:lnTo>
                    <a:pt x="258" y="804"/>
                  </a:lnTo>
                  <a:lnTo>
                    <a:pt x="288" y="894"/>
                  </a:lnTo>
                  <a:lnTo>
                    <a:pt x="322" y="995"/>
                  </a:lnTo>
                  <a:lnTo>
                    <a:pt x="351" y="1106"/>
                  </a:lnTo>
                  <a:lnTo>
                    <a:pt x="375" y="1217"/>
                  </a:lnTo>
                  <a:lnTo>
                    <a:pt x="385" y="1323"/>
                  </a:lnTo>
                  <a:lnTo>
                    <a:pt x="385" y="1339"/>
                  </a:lnTo>
                  <a:lnTo>
                    <a:pt x="380" y="1355"/>
                  </a:lnTo>
                  <a:lnTo>
                    <a:pt x="380" y="1360"/>
                  </a:lnTo>
                  <a:lnTo>
                    <a:pt x="370" y="1365"/>
                  </a:lnTo>
                  <a:lnTo>
                    <a:pt x="59" y="1365"/>
                  </a:lnTo>
                  <a:lnTo>
                    <a:pt x="0" y="1053"/>
                  </a:lnTo>
                  <a:lnTo>
                    <a:pt x="44" y="1053"/>
                  </a:lnTo>
                  <a:lnTo>
                    <a:pt x="59" y="1127"/>
                  </a:lnTo>
                  <a:lnTo>
                    <a:pt x="78" y="1196"/>
                  </a:lnTo>
                  <a:lnTo>
                    <a:pt x="83" y="1212"/>
                  </a:lnTo>
                  <a:lnTo>
                    <a:pt x="93" y="1222"/>
                  </a:lnTo>
                  <a:lnTo>
                    <a:pt x="112" y="1233"/>
                  </a:lnTo>
                  <a:lnTo>
                    <a:pt x="146" y="1238"/>
                  </a:lnTo>
                  <a:lnTo>
                    <a:pt x="336" y="1238"/>
                  </a:lnTo>
                  <a:lnTo>
                    <a:pt x="302" y="1132"/>
                  </a:lnTo>
                  <a:lnTo>
                    <a:pt x="253" y="1026"/>
                  </a:lnTo>
                  <a:lnTo>
                    <a:pt x="180" y="910"/>
                  </a:lnTo>
                  <a:lnTo>
                    <a:pt x="122" y="809"/>
                  </a:lnTo>
                  <a:lnTo>
                    <a:pt x="73" y="704"/>
                  </a:lnTo>
                  <a:lnTo>
                    <a:pt x="39" y="598"/>
                  </a:lnTo>
                  <a:lnTo>
                    <a:pt x="24" y="486"/>
                  </a:lnTo>
                  <a:lnTo>
                    <a:pt x="39" y="375"/>
                  </a:lnTo>
                  <a:lnTo>
                    <a:pt x="78" y="275"/>
                  </a:lnTo>
                  <a:lnTo>
                    <a:pt x="141" y="185"/>
                  </a:lnTo>
                  <a:lnTo>
                    <a:pt x="224" y="105"/>
                  </a:lnTo>
                  <a:lnTo>
                    <a:pt x="322" y="47"/>
                  </a:lnTo>
                  <a:lnTo>
                    <a:pt x="439" y="10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4" name="Freeform 64"/>
            <p:cNvSpPr>
              <a:spLocks/>
            </p:cNvSpPr>
            <p:nvPr/>
          </p:nvSpPr>
          <p:spPr bwMode="auto">
            <a:xfrm>
              <a:off x="15372" y="3240"/>
              <a:ext cx="414" cy="1932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404" y="0"/>
                </a:cxn>
                <a:cxn ang="0">
                  <a:pos x="414" y="11"/>
                </a:cxn>
                <a:cxn ang="0">
                  <a:pos x="414" y="26"/>
                </a:cxn>
                <a:cxn ang="0">
                  <a:pos x="390" y="53"/>
                </a:cxn>
                <a:cxn ang="0">
                  <a:pos x="307" y="164"/>
                </a:cxn>
                <a:cxn ang="0">
                  <a:pos x="239" y="281"/>
                </a:cxn>
                <a:cxn ang="0">
                  <a:pos x="185" y="413"/>
                </a:cxn>
                <a:cxn ang="0">
                  <a:pos x="146" y="545"/>
                </a:cxn>
                <a:cxn ang="0">
                  <a:pos x="122" y="683"/>
                </a:cxn>
                <a:cxn ang="0">
                  <a:pos x="107" y="826"/>
                </a:cxn>
                <a:cxn ang="0">
                  <a:pos x="102" y="969"/>
                </a:cxn>
                <a:cxn ang="0">
                  <a:pos x="107" y="1101"/>
                </a:cxn>
                <a:cxn ang="0">
                  <a:pos x="117" y="1239"/>
                </a:cxn>
                <a:cxn ang="0">
                  <a:pos x="141" y="1376"/>
                </a:cxn>
                <a:cxn ang="0">
                  <a:pos x="175" y="1514"/>
                </a:cxn>
                <a:cxn ang="0">
                  <a:pos x="229" y="1646"/>
                </a:cxn>
                <a:cxn ang="0">
                  <a:pos x="292" y="1768"/>
                </a:cxn>
                <a:cxn ang="0">
                  <a:pos x="380" y="1879"/>
                </a:cxn>
                <a:cxn ang="0">
                  <a:pos x="395" y="1895"/>
                </a:cxn>
                <a:cxn ang="0">
                  <a:pos x="399" y="1905"/>
                </a:cxn>
                <a:cxn ang="0">
                  <a:pos x="409" y="1916"/>
                </a:cxn>
                <a:cxn ang="0">
                  <a:pos x="409" y="1921"/>
                </a:cxn>
                <a:cxn ang="0">
                  <a:pos x="414" y="1911"/>
                </a:cxn>
                <a:cxn ang="0">
                  <a:pos x="414" y="1921"/>
                </a:cxn>
                <a:cxn ang="0">
                  <a:pos x="409" y="1927"/>
                </a:cxn>
                <a:cxn ang="0">
                  <a:pos x="399" y="1932"/>
                </a:cxn>
                <a:cxn ang="0">
                  <a:pos x="395" y="1932"/>
                </a:cxn>
                <a:cxn ang="0">
                  <a:pos x="380" y="1927"/>
                </a:cxn>
                <a:cxn ang="0">
                  <a:pos x="351" y="1900"/>
                </a:cxn>
                <a:cxn ang="0">
                  <a:pos x="312" y="1863"/>
                </a:cxn>
                <a:cxn ang="0">
                  <a:pos x="263" y="1810"/>
                </a:cxn>
                <a:cxn ang="0">
                  <a:pos x="214" y="1741"/>
                </a:cxn>
                <a:cxn ang="0">
                  <a:pos x="166" y="1662"/>
                </a:cxn>
                <a:cxn ang="0">
                  <a:pos x="117" y="1567"/>
                </a:cxn>
                <a:cxn ang="0">
                  <a:pos x="58" y="1403"/>
                </a:cxn>
                <a:cxn ang="0">
                  <a:pos x="24" y="1239"/>
                </a:cxn>
                <a:cxn ang="0">
                  <a:pos x="5" y="1090"/>
                </a:cxn>
                <a:cxn ang="0">
                  <a:pos x="0" y="963"/>
                </a:cxn>
                <a:cxn ang="0">
                  <a:pos x="5" y="836"/>
                </a:cxn>
                <a:cxn ang="0">
                  <a:pos x="19" y="688"/>
                </a:cxn>
                <a:cxn ang="0">
                  <a:pos x="53" y="535"/>
                </a:cxn>
                <a:cxn ang="0">
                  <a:pos x="112" y="376"/>
                </a:cxn>
                <a:cxn ang="0">
                  <a:pos x="161" y="281"/>
                </a:cxn>
                <a:cxn ang="0">
                  <a:pos x="209" y="196"/>
                </a:cxn>
                <a:cxn ang="0">
                  <a:pos x="258" y="127"/>
                </a:cxn>
                <a:cxn ang="0">
                  <a:pos x="307" y="69"/>
                </a:cxn>
                <a:cxn ang="0">
                  <a:pos x="346" y="32"/>
                </a:cxn>
                <a:cxn ang="0">
                  <a:pos x="380" y="11"/>
                </a:cxn>
                <a:cxn ang="0">
                  <a:pos x="395" y="0"/>
                </a:cxn>
              </a:cxnLst>
              <a:rect l="0" t="0" r="r" b="b"/>
              <a:pathLst>
                <a:path w="414" h="1932">
                  <a:moveTo>
                    <a:pt x="395" y="0"/>
                  </a:moveTo>
                  <a:lnTo>
                    <a:pt x="404" y="0"/>
                  </a:lnTo>
                  <a:lnTo>
                    <a:pt x="414" y="11"/>
                  </a:lnTo>
                  <a:lnTo>
                    <a:pt x="414" y="26"/>
                  </a:lnTo>
                  <a:lnTo>
                    <a:pt x="390" y="53"/>
                  </a:lnTo>
                  <a:lnTo>
                    <a:pt x="307" y="164"/>
                  </a:lnTo>
                  <a:lnTo>
                    <a:pt x="239" y="281"/>
                  </a:lnTo>
                  <a:lnTo>
                    <a:pt x="185" y="413"/>
                  </a:lnTo>
                  <a:lnTo>
                    <a:pt x="146" y="545"/>
                  </a:lnTo>
                  <a:lnTo>
                    <a:pt x="122" y="683"/>
                  </a:lnTo>
                  <a:lnTo>
                    <a:pt x="107" y="826"/>
                  </a:lnTo>
                  <a:lnTo>
                    <a:pt x="102" y="969"/>
                  </a:lnTo>
                  <a:lnTo>
                    <a:pt x="107" y="1101"/>
                  </a:lnTo>
                  <a:lnTo>
                    <a:pt x="117" y="1239"/>
                  </a:lnTo>
                  <a:lnTo>
                    <a:pt x="141" y="1376"/>
                  </a:lnTo>
                  <a:lnTo>
                    <a:pt x="175" y="1514"/>
                  </a:lnTo>
                  <a:lnTo>
                    <a:pt x="229" y="1646"/>
                  </a:lnTo>
                  <a:lnTo>
                    <a:pt x="292" y="1768"/>
                  </a:lnTo>
                  <a:lnTo>
                    <a:pt x="380" y="1879"/>
                  </a:lnTo>
                  <a:lnTo>
                    <a:pt x="395" y="1895"/>
                  </a:lnTo>
                  <a:lnTo>
                    <a:pt x="399" y="1905"/>
                  </a:lnTo>
                  <a:lnTo>
                    <a:pt x="409" y="1916"/>
                  </a:lnTo>
                  <a:lnTo>
                    <a:pt x="409" y="1921"/>
                  </a:lnTo>
                  <a:lnTo>
                    <a:pt x="414" y="1911"/>
                  </a:lnTo>
                  <a:lnTo>
                    <a:pt x="414" y="1921"/>
                  </a:lnTo>
                  <a:lnTo>
                    <a:pt x="409" y="1927"/>
                  </a:lnTo>
                  <a:lnTo>
                    <a:pt x="399" y="1932"/>
                  </a:lnTo>
                  <a:lnTo>
                    <a:pt x="395" y="1932"/>
                  </a:lnTo>
                  <a:lnTo>
                    <a:pt x="380" y="1927"/>
                  </a:lnTo>
                  <a:lnTo>
                    <a:pt x="351" y="1900"/>
                  </a:lnTo>
                  <a:lnTo>
                    <a:pt x="312" y="1863"/>
                  </a:lnTo>
                  <a:lnTo>
                    <a:pt x="263" y="1810"/>
                  </a:lnTo>
                  <a:lnTo>
                    <a:pt x="214" y="1741"/>
                  </a:lnTo>
                  <a:lnTo>
                    <a:pt x="166" y="1662"/>
                  </a:lnTo>
                  <a:lnTo>
                    <a:pt x="117" y="1567"/>
                  </a:lnTo>
                  <a:lnTo>
                    <a:pt x="58" y="1403"/>
                  </a:lnTo>
                  <a:lnTo>
                    <a:pt x="24" y="1239"/>
                  </a:lnTo>
                  <a:lnTo>
                    <a:pt x="5" y="1090"/>
                  </a:lnTo>
                  <a:lnTo>
                    <a:pt x="0" y="963"/>
                  </a:lnTo>
                  <a:lnTo>
                    <a:pt x="5" y="836"/>
                  </a:lnTo>
                  <a:lnTo>
                    <a:pt x="19" y="688"/>
                  </a:lnTo>
                  <a:lnTo>
                    <a:pt x="53" y="535"/>
                  </a:lnTo>
                  <a:lnTo>
                    <a:pt x="112" y="376"/>
                  </a:lnTo>
                  <a:lnTo>
                    <a:pt x="161" y="281"/>
                  </a:lnTo>
                  <a:lnTo>
                    <a:pt x="209" y="196"/>
                  </a:lnTo>
                  <a:lnTo>
                    <a:pt x="258" y="127"/>
                  </a:lnTo>
                  <a:lnTo>
                    <a:pt x="307" y="69"/>
                  </a:lnTo>
                  <a:lnTo>
                    <a:pt x="346" y="32"/>
                  </a:lnTo>
                  <a:lnTo>
                    <a:pt x="380" y="1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5" name="Freeform 65"/>
            <p:cNvSpPr>
              <a:spLocks/>
            </p:cNvSpPr>
            <p:nvPr/>
          </p:nvSpPr>
          <p:spPr bwMode="auto">
            <a:xfrm>
              <a:off x="15966" y="3854"/>
              <a:ext cx="965" cy="873"/>
            </a:xfrm>
            <a:custGeom>
              <a:avLst/>
              <a:gdLst/>
              <a:ahLst/>
              <a:cxnLst>
                <a:cxn ang="0">
                  <a:pos x="244" y="11"/>
                </a:cxn>
                <a:cxn ang="0">
                  <a:pos x="332" y="101"/>
                </a:cxn>
                <a:cxn ang="0">
                  <a:pos x="371" y="143"/>
                </a:cxn>
                <a:cxn ang="0">
                  <a:pos x="439" y="69"/>
                </a:cxn>
                <a:cxn ang="0">
                  <a:pos x="556" y="11"/>
                </a:cxn>
                <a:cxn ang="0">
                  <a:pos x="697" y="11"/>
                </a:cxn>
                <a:cxn ang="0">
                  <a:pos x="800" y="79"/>
                </a:cxn>
                <a:cxn ang="0">
                  <a:pos x="834" y="206"/>
                </a:cxn>
                <a:cxn ang="0">
                  <a:pos x="814" y="339"/>
                </a:cxn>
                <a:cxn ang="0">
                  <a:pos x="770" y="497"/>
                </a:cxn>
                <a:cxn ang="0">
                  <a:pos x="726" y="630"/>
                </a:cxn>
                <a:cxn ang="0">
                  <a:pos x="692" y="767"/>
                </a:cxn>
                <a:cxn ang="0">
                  <a:pos x="697" y="810"/>
                </a:cxn>
                <a:cxn ang="0">
                  <a:pos x="722" y="831"/>
                </a:cxn>
                <a:cxn ang="0">
                  <a:pos x="785" y="820"/>
                </a:cxn>
                <a:cxn ang="0">
                  <a:pos x="863" y="736"/>
                </a:cxn>
                <a:cxn ang="0">
                  <a:pos x="917" y="593"/>
                </a:cxn>
                <a:cxn ang="0">
                  <a:pos x="926" y="566"/>
                </a:cxn>
                <a:cxn ang="0">
                  <a:pos x="955" y="556"/>
                </a:cxn>
                <a:cxn ang="0">
                  <a:pos x="965" y="577"/>
                </a:cxn>
                <a:cxn ang="0">
                  <a:pos x="951" y="630"/>
                </a:cxn>
                <a:cxn ang="0">
                  <a:pos x="912" y="730"/>
                </a:cxn>
                <a:cxn ang="0">
                  <a:pos x="839" y="831"/>
                </a:cxn>
                <a:cxn ang="0">
                  <a:pos x="731" y="873"/>
                </a:cxn>
                <a:cxn ang="0">
                  <a:pos x="629" y="826"/>
                </a:cxn>
                <a:cxn ang="0">
                  <a:pos x="585" y="715"/>
                </a:cxn>
                <a:cxn ang="0">
                  <a:pos x="605" y="625"/>
                </a:cxn>
                <a:cxn ang="0">
                  <a:pos x="648" y="497"/>
                </a:cxn>
                <a:cxn ang="0">
                  <a:pos x="717" y="243"/>
                </a:cxn>
                <a:cxn ang="0">
                  <a:pos x="717" y="132"/>
                </a:cxn>
                <a:cxn ang="0">
                  <a:pos x="692" y="63"/>
                </a:cxn>
                <a:cxn ang="0">
                  <a:pos x="624" y="37"/>
                </a:cxn>
                <a:cxn ang="0">
                  <a:pos x="497" y="74"/>
                </a:cxn>
                <a:cxn ang="0">
                  <a:pos x="405" y="159"/>
                </a:cxn>
                <a:cxn ang="0">
                  <a:pos x="346" y="243"/>
                </a:cxn>
                <a:cxn ang="0">
                  <a:pos x="322" y="312"/>
                </a:cxn>
                <a:cxn ang="0">
                  <a:pos x="307" y="370"/>
                </a:cxn>
                <a:cxn ang="0">
                  <a:pos x="239" y="672"/>
                </a:cxn>
                <a:cxn ang="0">
                  <a:pos x="220" y="762"/>
                </a:cxn>
                <a:cxn ang="0">
                  <a:pos x="205" y="815"/>
                </a:cxn>
                <a:cxn ang="0">
                  <a:pos x="181" y="852"/>
                </a:cxn>
                <a:cxn ang="0">
                  <a:pos x="151" y="868"/>
                </a:cxn>
                <a:cxn ang="0">
                  <a:pos x="108" y="863"/>
                </a:cxn>
                <a:cxn ang="0">
                  <a:pos x="93" y="847"/>
                </a:cxn>
                <a:cxn ang="0">
                  <a:pos x="83" y="815"/>
                </a:cxn>
                <a:cxn ang="0">
                  <a:pos x="98" y="730"/>
                </a:cxn>
                <a:cxn ang="0">
                  <a:pos x="229" y="196"/>
                </a:cxn>
                <a:cxn ang="0">
                  <a:pos x="234" y="138"/>
                </a:cxn>
                <a:cxn ang="0">
                  <a:pos x="210" y="58"/>
                </a:cxn>
                <a:cxn ang="0">
                  <a:pos x="142" y="58"/>
                </a:cxn>
                <a:cxn ang="0">
                  <a:pos x="88" y="138"/>
                </a:cxn>
                <a:cxn ang="0">
                  <a:pos x="49" y="275"/>
                </a:cxn>
                <a:cxn ang="0">
                  <a:pos x="39" y="312"/>
                </a:cxn>
                <a:cxn ang="0">
                  <a:pos x="15" y="318"/>
                </a:cxn>
                <a:cxn ang="0">
                  <a:pos x="0" y="307"/>
                </a:cxn>
                <a:cxn ang="0">
                  <a:pos x="5" y="280"/>
                </a:cxn>
                <a:cxn ang="0">
                  <a:pos x="39" y="153"/>
                </a:cxn>
                <a:cxn ang="0">
                  <a:pos x="64" y="85"/>
                </a:cxn>
                <a:cxn ang="0">
                  <a:pos x="108" y="26"/>
                </a:cxn>
                <a:cxn ang="0">
                  <a:pos x="186" y="0"/>
                </a:cxn>
              </a:cxnLst>
              <a:rect l="0" t="0" r="r" b="b"/>
              <a:pathLst>
                <a:path w="965" h="873">
                  <a:moveTo>
                    <a:pt x="186" y="0"/>
                  </a:moveTo>
                  <a:lnTo>
                    <a:pt x="244" y="11"/>
                  </a:lnTo>
                  <a:lnTo>
                    <a:pt x="298" y="42"/>
                  </a:lnTo>
                  <a:lnTo>
                    <a:pt x="332" y="101"/>
                  </a:lnTo>
                  <a:lnTo>
                    <a:pt x="351" y="169"/>
                  </a:lnTo>
                  <a:lnTo>
                    <a:pt x="371" y="143"/>
                  </a:lnTo>
                  <a:lnTo>
                    <a:pt x="400" y="106"/>
                  </a:lnTo>
                  <a:lnTo>
                    <a:pt x="439" y="69"/>
                  </a:lnTo>
                  <a:lnTo>
                    <a:pt x="493" y="32"/>
                  </a:lnTo>
                  <a:lnTo>
                    <a:pt x="556" y="11"/>
                  </a:lnTo>
                  <a:lnTo>
                    <a:pt x="629" y="0"/>
                  </a:lnTo>
                  <a:lnTo>
                    <a:pt x="697" y="11"/>
                  </a:lnTo>
                  <a:lnTo>
                    <a:pt x="756" y="37"/>
                  </a:lnTo>
                  <a:lnTo>
                    <a:pt x="800" y="79"/>
                  </a:lnTo>
                  <a:lnTo>
                    <a:pt x="824" y="138"/>
                  </a:lnTo>
                  <a:lnTo>
                    <a:pt x="834" y="206"/>
                  </a:lnTo>
                  <a:lnTo>
                    <a:pt x="829" y="270"/>
                  </a:lnTo>
                  <a:lnTo>
                    <a:pt x="814" y="339"/>
                  </a:lnTo>
                  <a:lnTo>
                    <a:pt x="795" y="418"/>
                  </a:lnTo>
                  <a:lnTo>
                    <a:pt x="770" y="497"/>
                  </a:lnTo>
                  <a:lnTo>
                    <a:pt x="746" y="572"/>
                  </a:lnTo>
                  <a:lnTo>
                    <a:pt x="726" y="630"/>
                  </a:lnTo>
                  <a:lnTo>
                    <a:pt x="702" y="699"/>
                  </a:lnTo>
                  <a:lnTo>
                    <a:pt x="692" y="767"/>
                  </a:lnTo>
                  <a:lnTo>
                    <a:pt x="692" y="789"/>
                  </a:lnTo>
                  <a:lnTo>
                    <a:pt x="697" y="810"/>
                  </a:lnTo>
                  <a:lnTo>
                    <a:pt x="707" y="820"/>
                  </a:lnTo>
                  <a:lnTo>
                    <a:pt x="722" y="831"/>
                  </a:lnTo>
                  <a:lnTo>
                    <a:pt x="736" y="831"/>
                  </a:lnTo>
                  <a:lnTo>
                    <a:pt x="785" y="820"/>
                  </a:lnTo>
                  <a:lnTo>
                    <a:pt x="829" y="783"/>
                  </a:lnTo>
                  <a:lnTo>
                    <a:pt x="863" y="736"/>
                  </a:lnTo>
                  <a:lnTo>
                    <a:pt x="892" y="667"/>
                  </a:lnTo>
                  <a:lnTo>
                    <a:pt x="917" y="593"/>
                  </a:lnTo>
                  <a:lnTo>
                    <a:pt x="921" y="577"/>
                  </a:lnTo>
                  <a:lnTo>
                    <a:pt x="926" y="566"/>
                  </a:lnTo>
                  <a:lnTo>
                    <a:pt x="936" y="556"/>
                  </a:lnTo>
                  <a:lnTo>
                    <a:pt x="955" y="556"/>
                  </a:lnTo>
                  <a:lnTo>
                    <a:pt x="965" y="566"/>
                  </a:lnTo>
                  <a:lnTo>
                    <a:pt x="965" y="577"/>
                  </a:lnTo>
                  <a:lnTo>
                    <a:pt x="960" y="593"/>
                  </a:lnTo>
                  <a:lnTo>
                    <a:pt x="951" y="630"/>
                  </a:lnTo>
                  <a:lnTo>
                    <a:pt x="936" y="677"/>
                  </a:lnTo>
                  <a:lnTo>
                    <a:pt x="912" y="730"/>
                  </a:lnTo>
                  <a:lnTo>
                    <a:pt x="878" y="783"/>
                  </a:lnTo>
                  <a:lnTo>
                    <a:pt x="839" y="831"/>
                  </a:lnTo>
                  <a:lnTo>
                    <a:pt x="790" y="863"/>
                  </a:lnTo>
                  <a:lnTo>
                    <a:pt x="731" y="873"/>
                  </a:lnTo>
                  <a:lnTo>
                    <a:pt x="673" y="863"/>
                  </a:lnTo>
                  <a:lnTo>
                    <a:pt x="629" y="826"/>
                  </a:lnTo>
                  <a:lnTo>
                    <a:pt x="595" y="778"/>
                  </a:lnTo>
                  <a:lnTo>
                    <a:pt x="585" y="715"/>
                  </a:lnTo>
                  <a:lnTo>
                    <a:pt x="590" y="677"/>
                  </a:lnTo>
                  <a:lnTo>
                    <a:pt x="605" y="625"/>
                  </a:lnTo>
                  <a:lnTo>
                    <a:pt x="624" y="572"/>
                  </a:lnTo>
                  <a:lnTo>
                    <a:pt x="648" y="497"/>
                  </a:lnTo>
                  <a:lnTo>
                    <a:pt x="697" y="328"/>
                  </a:lnTo>
                  <a:lnTo>
                    <a:pt x="717" y="243"/>
                  </a:lnTo>
                  <a:lnTo>
                    <a:pt x="722" y="175"/>
                  </a:lnTo>
                  <a:lnTo>
                    <a:pt x="717" y="132"/>
                  </a:lnTo>
                  <a:lnTo>
                    <a:pt x="712" y="95"/>
                  </a:lnTo>
                  <a:lnTo>
                    <a:pt x="692" y="63"/>
                  </a:lnTo>
                  <a:lnTo>
                    <a:pt x="663" y="42"/>
                  </a:lnTo>
                  <a:lnTo>
                    <a:pt x="624" y="37"/>
                  </a:lnTo>
                  <a:lnTo>
                    <a:pt x="556" y="48"/>
                  </a:lnTo>
                  <a:lnTo>
                    <a:pt x="497" y="74"/>
                  </a:lnTo>
                  <a:lnTo>
                    <a:pt x="444" y="111"/>
                  </a:lnTo>
                  <a:lnTo>
                    <a:pt x="405" y="159"/>
                  </a:lnTo>
                  <a:lnTo>
                    <a:pt x="371" y="201"/>
                  </a:lnTo>
                  <a:lnTo>
                    <a:pt x="346" y="243"/>
                  </a:lnTo>
                  <a:lnTo>
                    <a:pt x="327" y="286"/>
                  </a:lnTo>
                  <a:lnTo>
                    <a:pt x="322" y="312"/>
                  </a:lnTo>
                  <a:lnTo>
                    <a:pt x="312" y="344"/>
                  </a:lnTo>
                  <a:lnTo>
                    <a:pt x="307" y="370"/>
                  </a:lnTo>
                  <a:lnTo>
                    <a:pt x="278" y="497"/>
                  </a:lnTo>
                  <a:lnTo>
                    <a:pt x="239" y="672"/>
                  </a:lnTo>
                  <a:lnTo>
                    <a:pt x="229" y="715"/>
                  </a:lnTo>
                  <a:lnTo>
                    <a:pt x="220" y="762"/>
                  </a:lnTo>
                  <a:lnTo>
                    <a:pt x="210" y="799"/>
                  </a:lnTo>
                  <a:lnTo>
                    <a:pt x="205" y="815"/>
                  </a:lnTo>
                  <a:lnTo>
                    <a:pt x="195" y="836"/>
                  </a:lnTo>
                  <a:lnTo>
                    <a:pt x="181" y="852"/>
                  </a:lnTo>
                  <a:lnTo>
                    <a:pt x="166" y="857"/>
                  </a:lnTo>
                  <a:lnTo>
                    <a:pt x="151" y="868"/>
                  </a:lnTo>
                  <a:lnTo>
                    <a:pt x="122" y="868"/>
                  </a:lnTo>
                  <a:lnTo>
                    <a:pt x="108" y="863"/>
                  </a:lnTo>
                  <a:lnTo>
                    <a:pt x="98" y="857"/>
                  </a:lnTo>
                  <a:lnTo>
                    <a:pt x="93" y="847"/>
                  </a:lnTo>
                  <a:lnTo>
                    <a:pt x="83" y="831"/>
                  </a:lnTo>
                  <a:lnTo>
                    <a:pt x="83" y="815"/>
                  </a:lnTo>
                  <a:lnTo>
                    <a:pt x="88" y="794"/>
                  </a:lnTo>
                  <a:lnTo>
                    <a:pt x="98" y="730"/>
                  </a:lnTo>
                  <a:lnTo>
                    <a:pt x="205" y="302"/>
                  </a:lnTo>
                  <a:lnTo>
                    <a:pt x="229" y="196"/>
                  </a:lnTo>
                  <a:lnTo>
                    <a:pt x="234" y="169"/>
                  </a:lnTo>
                  <a:lnTo>
                    <a:pt x="234" y="138"/>
                  </a:lnTo>
                  <a:lnTo>
                    <a:pt x="229" y="85"/>
                  </a:lnTo>
                  <a:lnTo>
                    <a:pt x="210" y="58"/>
                  </a:lnTo>
                  <a:lnTo>
                    <a:pt x="181" y="48"/>
                  </a:lnTo>
                  <a:lnTo>
                    <a:pt x="142" y="58"/>
                  </a:lnTo>
                  <a:lnTo>
                    <a:pt x="112" y="90"/>
                  </a:lnTo>
                  <a:lnTo>
                    <a:pt x="88" y="138"/>
                  </a:lnTo>
                  <a:lnTo>
                    <a:pt x="69" y="201"/>
                  </a:lnTo>
                  <a:lnTo>
                    <a:pt x="49" y="275"/>
                  </a:lnTo>
                  <a:lnTo>
                    <a:pt x="39" y="307"/>
                  </a:lnTo>
                  <a:lnTo>
                    <a:pt x="39" y="312"/>
                  </a:lnTo>
                  <a:lnTo>
                    <a:pt x="34" y="318"/>
                  </a:lnTo>
                  <a:lnTo>
                    <a:pt x="15" y="318"/>
                  </a:lnTo>
                  <a:lnTo>
                    <a:pt x="5" y="312"/>
                  </a:lnTo>
                  <a:lnTo>
                    <a:pt x="0" y="307"/>
                  </a:lnTo>
                  <a:lnTo>
                    <a:pt x="0" y="296"/>
                  </a:lnTo>
                  <a:lnTo>
                    <a:pt x="5" y="280"/>
                  </a:lnTo>
                  <a:lnTo>
                    <a:pt x="10" y="249"/>
                  </a:lnTo>
                  <a:lnTo>
                    <a:pt x="39" y="153"/>
                  </a:lnTo>
                  <a:lnTo>
                    <a:pt x="54" y="111"/>
                  </a:lnTo>
                  <a:lnTo>
                    <a:pt x="64" y="85"/>
                  </a:lnTo>
                  <a:lnTo>
                    <a:pt x="83" y="58"/>
                  </a:lnTo>
                  <a:lnTo>
                    <a:pt x="108" y="26"/>
                  </a:lnTo>
                  <a:lnTo>
                    <a:pt x="142" y="1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626" name="Freeform 66"/>
            <p:cNvSpPr>
              <a:spLocks/>
            </p:cNvSpPr>
            <p:nvPr/>
          </p:nvSpPr>
          <p:spPr bwMode="auto">
            <a:xfrm>
              <a:off x="17082" y="3245"/>
              <a:ext cx="414" cy="193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34" y="6"/>
                </a:cxn>
                <a:cxn ang="0">
                  <a:pos x="64" y="32"/>
                </a:cxn>
                <a:cxn ang="0">
                  <a:pos x="103" y="69"/>
                </a:cxn>
                <a:cxn ang="0">
                  <a:pos x="151" y="122"/>
                </a:cxn>
                <a:cxn ang="0">
                  <a:pos x="200" y="191"/>
                </a:cxn>
                <a:cxn ang="0">
                  <a:pos x="249" y="270"/>
                </a:cxn>
                <a:cxn ang="0">
                  <a:pos x="298" y="365"/>
                </a:cxn>
                <a:cxn ang="0">
                  <a:pos x="356" y="530"/>
                </a:cxn>
                <a:cxn ang="0">
                  <a:pos x="395" y="688"/>
                </a:cxn>
                <a:cxn ang="0">
                  <a:pos x="410" y="842"/>
                </a:cxn>
                <a:cxn ang="0">
                  <a:pos x="414" y="964"/>
                </a:cxn>
                <a:cxn ang="0">
                  <a:pos x="410" y="1096"/>
                </a:cxn>
                <a:cxn ang="0">
                  <a:pos x="395" y="1244"/>
                </a:cxn>
                <a:cxn ang="0">
                  <a:pos x="361" y="1398"/>
                </a:cxn>
                <a:cxn ang="0">
                  <a:pos x="302" y="1556"/>
                </a:cxn>
                <a:cxn ang="0">
                  <a:pos x="254" y="1652"/>
                </a:cxn>
                <a:cxn ang="0">
                  <a:pos x="205" y="1736"/>
                </a:cxn>
                <a:cxn ang="0">
                  <a:pos x="156" y="1805"/>
                </a:cxn>
                <a:cxn ang="0">
                  <a:pos x="108" y="1863"/>
                </a:cxn>
                <a:cxn ang="0">
                  <a:pos x="69" y="1900"/>
                </a:cxn>
                <a:cxn ang="0">
                  <a:pos x="34" y="1922"/>
                </a:cxn>
                <a:cxn ang="0">
                  <a:pos x="20" y="1932"/>
                </a:cxn>
                <a:cxn ang="0">
                  <a:pos x="10" y="1927"/>
                </a:cxn>
                <a:cxn ang="0">
                  <a:pos x="5" y="1922"/>
                </a:cxn>
                <a:cxn ang="0">
                  <a:pos x="0" y="1911"/>
                </a:cxn>
                <a:cxn ang="0">
                  <a:pos x="0" y="1906"/>
                </a:cxn>
                <a:cxn ang="0">
                  <a:pos x="25" y="1879"/>
                </a:cxn>
                <a:cxn ang="0">
                  <a:pos x="112" y="1768"/>
                </a:cxn>
                <a:cxn ang="0">
                  <a:pos x="181" y="1652"/>
                </a:cxn>
                <a:cxn ang="0">
                  <a:pos x="234" y="1519"/>
                </a:cxn>
                <a:cxn ang="0">
                  <a:pos x="268" y="1387"/>
                </a:cxn>
                <a:cxn ang="0">
                  <a:pos x="293" y="1249"/>
                </a:cxn>
                <a:cxn ang="0">
                  <a:pos x="307" y="1106"/>
                </a:cxn>
                <a:cxn ang="0">
                  <a:pos x="312" y="964"/>
                </a:cxn>
                <a:cxn ang="0">
                  <a:pos x="302" y="773"/>
                </a:cxn>
                <a:cxn ang="0">
                  <a:pos x="278" y="593"/>
                </a:cxn>
                <a:cxn ang="0">
                  <a:pos x="239" y="434"/>
                </a:cxn>
                <a:cxn ang="0">
                  <a:pos x="185" y="291"/>
                </a:cxn>
                <a:cxn ang="0">
                  <a:pos x="117" y="170"/>
                </a:cxn>
                <a:cxn ang="0">
                  <a:pos x="34" y="64"/>
                </a:cxn>
                <a:cxn ang="0">
                  <a:pos x="20" y="53"/>
                </a:cxn>
                <a:cxn ang="0">
                  <a:pos x="15" y="43"/>
                </a:cxn>
                <a:cxn ang="0">
                  <a:pos x="5" y="37"/>
                </a:cxn>
                <a:cxn ang="0">
                  <a:pos x="5" y="32"/>
                </a:cxn>
                <a:cxn ang="0">
                  <a:pos x="0" y="27"/>
                </a:cxn>
                <a:cxn ang="0">
                  <a:pos x="0" y="11"/>
                </a:cxn>
                <a:cxn ang="0">
                  <a:pos x="5" y="6"/>
                </a:cxn>
                <a:cxn ang="0">
                  <a:pos x="15" y="0"/>
                </a:cxn>
              </a:cxnLst>
              <a:rect l="0" t="0" r="r" b="b"/>
              <a:pathLst>
                <a:path w="414" h="1932">
                  <a:moveTo>
                    <a:pt x="15" y="0"/>
                  </a:moveTo>
                  <a:lnTo>
                    <a:pt x="20" y="0"/>
                  </a:lnTo>
                  <a:lnTo>
                    <a:pt x="34" y="6"/>
                  </a:lnTo>
                  <a:lnTo>
                    <a:pt x="64" y="32"/>
                  </a:lnTo>
                  <a:lnTo>
                    <a:pt x="103" y="69"/>
                  </a:lnTo>
                  <a:lnTo>
                    <a:pt x="151" y="122"/>
                  </a:lnTo>
                  <a:lnTo>
                    <a:pt x="200" y="191"/>
                  </a:lnTo>
                  <a:lnTo>
                    <a:pt x="249" y="270"/>
                  </a:lnTo>
                  <a:lnTo>
                    <a:pt x="298" y="365"/>
                  </a:lnTo>
                  <a:lnTo>
                    <a:pt x="356" y="530"/>
                  </a:lnTo>
                  <a:lnTo>
                    <a:pt x="395" y="688"/>
                  </a:lnTo>
                  <a:lnTo>
                    <a:pt x="410" y="842"/>
                  </a:lnTo>
                  <a:lnTo>
                    <a:pt x="414" y="964"/>
                  </a:lnTo>
                  <a:lnTo>
                    <a:pt x="410" y="1096"/>
                  </a:lnTo>
                  <a:lnTo>
                    <a:pt x="395" y="1244"/>
                  </a:lnTo>
                  <a:lnTo>
                    <a:pt x="361" y="1398"/>
                  </a:lnTo>
                  <a:lnTo>
                    <a:pt x="302" y="1556"/>
                  </a:lnTo>
                  <a:lnTo>
                    <a:pt x="254" y="1652"/>
                  </a:lnTo>
                  <a:lnTo>
                    <a:pt x="205" y="1736"/>
                  </a:lnTo>
                  <a:lnTo>
                    <a:pt x="156" y="1805"/>
                  </a:lnTo>
                  <a:lnTo>
                    <a:pt x="108" y="1863"/>
                  </a:lnTo>
                  <a:lnTo>
                    <a:pt x="69" y="1900"/>
                  </a:lnTo>
                  <a:lnTo>
                    <a:pt x="34" y="1922"/>
                  </a:lnTo>
                  <a:lnTo>
                    <a:pt x="20" y="1932"/>
                  </a:lnTo>
                  <a:lnTo>
                    <a:pt x="10" y="1927"/>
                  </a:lnTo>
                  <a:lnTo>
                    <a:pt x="5" y="1922"/>
                  </a:lnTo>
                  <a:lnTo>
                    <a:pt x="0" y="1911"/>
                  </a:lnTo>
                  <a:lnTo>
                    <a:pt x="0" y="1906"/>
                  </a:lnTo>
                  <a:lnTo>
                    <a:pt x="25" y="1879"/>
                  </a:lnTo>
                  <a:lnTo>
                    <a:pt x="112" y="1768"/>
                  </a:lnTo>
                  <a:lnTo>
                    <a:pt x="181" y="1652"/>
                  </a:lnTo>
                  <a:lnTo>
                    <a:pt x="234" y="1519"/>
                  </a:lnTo>
                  <a:lnTo>
                    <a:pt x="268" y="1387"/>
                  </a:lnTo>
                  <a:lnTo>
                    <a:pt x="293" y="1249"/>
                  </a:lnTo>
                  <a:lnTo>
                    <a:pt x="307" y="1106"/>
                  </a:lnTo>
                  <a:lnTo>
                    <a:pt x="312" y="964"/>
                  </a:lnTo>
                  <a:lnTo>
                    <a:pt x="302" y="773"/>
                  </a:lnTo>
                  <a:lnTo>
                    <a:pt x="278" y="593"/>
                  </a:lnTo>
                  <a:lnTo>
                    <a:pt x="239" y="434"/>
                  </a:lnTo>
                  <a:lnTo>
                    <a:pt x="185" y="291"/>
                  </a:lnTo>
                  <a:lnTo>
                    <a:pt x="117" y="170"/>
                  </a:lnTo>
                  <a:lnTo>
                    <a:pt x="34" y="64"/>
                  </a:lnTo>
                  <a:lnTo>
                    <a:pt x="20" y="53"/>
                  </a:lnTo>
                  <a:lnTo>
                    <a:pt x="15" y="43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0" y="27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3.33333E-6 -0.1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22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100000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accel="1000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400" decel="100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400" decel="100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00" decel="100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decel="100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accel="1000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23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739" name="Picture 3" descr="bubbles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660232" y="981420"/>
            <a:ext cx="1954226" cy="2929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924-23B9-402F-965C-C977C81C080D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139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氣泡排序法</a:t>
            </a:r>
            <a:endParaRPr lang="en-US" altLang="zh-TW"/>
          </a:p>
        </p:txBody>
      </p:sp>
      <p:pic>
        <p:nvPicPr>
          <p:cNvPr id="13" name="圖片 1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11562" y="2060846"/>
            <a:ext cx="5616622" cy="3700161"/>
          </a:xfrm>
          <a:prstGeom prst="rect">
            <a:avLst/>
          </a:prstGeom>
        </p:spPr>
      </p:pic>
      <p:pic>
        <p:nvPicPr>
          <p:cNvPr id="12" name="圖片 1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11559" y="5941913"/>
            <a:ext cx="8136905" cy="2953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對每個問題的最終目標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50</a:t>
            </a:fld>
            <a:endParaRPr lang="zh-TW" altLang="en-US"/>
          </a:p>
        </p:txBody>
      </p:sp>
      <p:grpSp>
        <p:nvGrpSpPr>
          <p:cNvPr id="178409" name="Group 23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39546" y="2060845"/>
            <a:ext cx="6192693" cy="4356751"/>
            <a:chOff x="509" y="1375"/>
            <a:chExt cx="50383" cy="35446"/>
          </a:xfrm>
        </p:grpSpPr>
        <p:grpSp>
          <p:nvGrpSpPr>
            <p:cNvPr id="178610" name="Group 434"/>
            <p:cNvGrpSpPr>
              <a:grpSpLocks/>
            </p:cNvGrpSpPr>
            <p:nvPr/>
          </p:nvGrpSpPr>
          <p:grpSpPr bwMode="auto">
            <a:xfrm>
              <a:off x="509" y="1375"/>
              <a:ext cx="50383" cy="35446"/>
              <a:chOff x="509" y="1375"/>
              <a:chExt cx="50383" cy="35446"/>
            </a:xfrm>
          </p:grpSpPr>
          <p:sp>
            <p:nvSpPr>
              <p:cNvPr id="178411" name="Rectangle 235"/>
              <p:cNvSpPr>
                <a:spLocks noChangeArrowheads="1"/>
              </p:cNvSpPr>
              <p:nvPr/>
            </p:nvSpPr>
            <p:spPr bwMode="auto">
              <a:xfrm>
                <a:off x="509" y="1375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2" name="Freeform 236"/>
              <p:cNvSpPr>
                <a:spLocks noEditPoints="1"/>
              </p:cNvSpPr>
              <p:nvPr/>
            </p:nvSpPr>
            <p:spPr bwMode="auto">
              <a:xfrm>
                <a:off x="632" y="2698"/>
                <a:ext cx="1534" cy="1569"/>
              </a:xfrm>
              <a:custGeom>
                <a:avLst/>
                <a:gdLst/>
                <a:ahLst/>
                <a:cxnLst>
                  <a:cxn ang="0">
                    <a:pos x="966" y="892"/>
                  </a:cxn>
                  <a:cxn ang="0">
                    <a:pos x="966" y="1015"/>
                  </a:cxn>
                  <a:cxn ang="0">
                    <a:pos x="798" y="862"/>
                  </a:cxn>
                  <a:cxn ang="0">
                    <a:pos x="399" y="615"/>
                  </a:cxn>
                  <a:cxn ang="0">
                    <a:pos x="414" y="708"/>
                  </a:cxn>
                  <a:cxn ang="0">
                    <a:pos x="322" y="600"/>
                  </a:cxn>
                  <a:cxn ang="0">
                    <a:pos x="322" y="354"/>
                  </a:cxn>
                  <a:cxn ang="0">
                    <a:pos x="307" y="477"/>
                  </a:cxn>
                  <a:cxn ang="0">
                    <a:pos x="199" y="292"/>
                  </a:cxn>
                  <a:cxn ang="0">
                    <a:pos x="905" y="246"/>
                  </a:cxn>
                  <a:cxn ang="0">
                    <a:pos x="706" y="385"/>
                  </a:cxn>
                  <a:cxn ang="0">
                    <a:pos x="782" y="215"/>
                  </a:cxn>
                  <a:cxn ang="0">
                    <a:pos x="1181" y="31"/>
                  </a:cxn>
                  <a:cxn ang="0">
                    <a:pos x="1227" y="154"/>
                  </a:cxn>
                  <a:cxn ang="0">
                    <a:pos x="1227" y="538"/>
                  </a:cxn>
                  <a:cxn ang="0">
                    <a:pos x="1427" y="508"/>
                  </a:cxn>
                  <a:cxn ang="0">
                    <a:pos x="1504" y="600"/>
                  </a:cxn>
                  <a:cxn ang="0">
                    <a:pos x="1212" y="1200"/>
                  </a:cxn>
                  <a:cxn ang="0">
                    <a:pos x="1181" y="1554"/>
                  </a:cxn>
                  <a:cxn ang="0">
                    <a:pos x="874" y="1323"/>
                  </a:cxn>
                  <a:cxn ang="0">
                    <a:pos x="1105" y="662"/>
                  </a:cxn>
                  <a:cxn ang="0">
                    <a:pos x="920" y="708"/>
                  </a:cxn>
                  <a:cxn ang="0">
                    <a:pos x="1120" y="585"/>
                  </a:cxn>
                  <a:cxn ang="0">
                    <a:pos x="1059" y="77"/>
                  </a:cxn>
                  <a:cxn ang="0">
                    <a:pos x="629" y="0"/>
                  </a:cxn>
                  <a:cxn ang="0">
                    <a:pos x="721" y="123"/>
                  </a:cxn>
                  <a:cxn ang="0">
                    <a:pos x="706" y="446"/>
                  </a:cxn>
                  <a:cxn ang="0">
                    <a:pos x="905" y="477"/>
                  </a:cxn>
                  <a:cxn ang="0">
                    <a:pos x="660" y="538"/>
                  </a:cxn>
                  <a:cxn ang="0">
                    <a:pos x="613" y="708"/>
                  </a:cxn>
                  <a:cxn ang="0">
                    <a:pos x="767" y="723"/>
                  </a:cxn>
                  <a:cxn ang="0">
                    <a:pos x="537" y="831"/>
                  </a:cxn>
                  <a:cxn ang="0">
                    <a:pos x="721" y="892"/>
                  </a:cxn>
                  <a:cxn ang="0">
                    <a:pos x="537" y="1000"/>
                  </a:cxn>
                  <a:cxn ang="0">
                    <a:pos x="798" y="1077"/>
                  </a:cxn>
                  <a:cxn ang="0">
                    <a:pos x="291" y="1354"/>
                  </a:cxn>
                  <a:cxn ang="0">
                    <a:pos x="138" y="1308"/>
                  </a:cxn>
                  <a:cxn ang="0">
                    <a:pos x="276" y="1231"/>
                  </a:cxn>
                  <a:cxn ang="0">
                    <a:pos x="429" y="1015"/>
                  </a:cxn>
                  <a:cxn ang="0">
                    <a:pos x="260" y="1015"/>
                  </a:cxn>
                  <a:cxn ang="0">
                    <a:pos x="383" y="969"/>
                  </a:cxn>
                  <a:cxn ang="0">
                    <a:pos x="399" y="846"/>
                  </a:cxn>
                  <a:cxn ang="0">
                    <a:pos x="307" y="800"/>
                  </a:cxn>
                  <a:cxn ang="0">
                    <a:pos x="567" y="646"/>
                  </a:cxn>
                  <a:cxn ang="0">
                    <a:pos x="337" y="585"/>
                  </a:cxn>
                  <a:cxn ang="0">
                    <a:pos x="122" y="646"/>
                  </a:cxn>
                  <a:cxn ang="0">
                    <a:pos x="0" y="569"/>
                  </a:cxn>
                  <a:cxn ang="0">
                    <a:pos x="414" y="431"/>
                  </a:cxn>
                  <a:cxn ang="0">
                    <a:pos x="353" y="215"/>
                  </a:cxn>
                  <a:cxn ang="0">
                    <a:pos x="475" y="262"/>
                  </a:cxn>
                  <a:cxn ang="0">
                    <a:pos x="583" y="323"/>
                  </a:cxn>
                  <a:cxn ang="0">
                    <a:pos x="567" y="31"/>
                  </a:cxn>
                </a:cxnLst>
                <a:rect l="0" t="0" r="r" b="b"/>
                <a:pathLst>
                  <a:path w="1534" h="1569">
                    <a:moveTo>
                      <a:pt x="798" y="815"/>
                    </a:moveTo>
                    <a:lnTo>
                      <a:pt x="828" y="815"/>
                    </a:lnTo>
                    <a:lnTo>
                      <a:pt x="890" y="846"/>
                    </a:lnTo>
                    <a:lnTo>
                      <a:pt x="936" y="862"/>
                    </a:lnTo>
                    <a:lnTo>
                      <a:pt x="966" y="892"/>
                    </a:lnTo>
                    <a:lnTo>
                      <a:pt x="982" y="923"/>
                    </a:lnTo>
                    <a:lnTo>
                      <a:pt x="997" y="938"/>
                    </a:lnTo>
                    <a:lnTo>
                      <a:pt x="997" y="1000"/>
                    </a:lnTo>
                    <a:lnTo>
                      <a:pt x="982" y="1015"/>
                    </a:lnTo>
                    <a:lnTo>
                      <a:pt x="966" y="1015"/>
                    </a:lnTo>
                    <a:lnTo>
                      <a:pt x="966" y="1031"/>
                    </a:lnTo>
                    <a:lnTo>
                      <a:pt x="936" y="1015"/>
                    </a:lnTo>
                    <a:lnTo>
                      <a:pt x="920" y="1000"/>
                    </a:lnTo>
                    <a:lnTo>
                      <a:pt x="874" y="938"/>
                    </a:lnTo>
                    <a:lnTo>
                      <a:pt x="798" y="862"/>
                    </a:lnTo>
                    <a:lnTo>
                      <a:pt x="798" y="815"/>
                    </a:lnTo>
                    <a:close/>
                    <a:moveTo>
                      <a:pt x="337" y="585"/>
                    </a:moveTo>
                    <a:lnTo>
                      <a:pt x="337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29" y="646"/>
                    </a:lnTo>
                    <a:lnTo>
                      <a:pt x="429" y="662"/>
                    </a:lnTo>
                    <a:lnTo>
                      <a:pt x="445" y="692"/>
                    </a:lnTo>
                    <a:lnTo>
                      <a:pt x="445" y="708"/>
                    </a:lnTo>
                    <a:lnTo>
                      <a:pt x="414" y="708"/>
                    </a:lnTo>
                    <a:lnTo>
                      <a:pt x="399" y="692"/>
                    </a:lnTo>
                    <a:lnTo>
                      <a:pt x="368" y="677"/>
                    </a:lnTo>
                    <a:lnTo>
                      <a:pt x="353" y="646"/>
                    </a:lnTo>
                    <a:lnTo>
                      <a:pt x="337" y="631"/>
                    </a:lnTo>
                    <a:lnTo>
                      <a:pt x="322" y="600"/>
                    </a:lnTo>
                    <a:lnTo>
                      <a:pt x="337" y="585"/>
                    </a:lnTo>
                    <a:close/>
                    <a:moveTo>
                      <a:pt x="199" y="292"/>
                    </a:moveTo>
                    <a:lnTo>
                      <a:pt x="245" y="292"/>
                    </a:lnTo>
                    <a:lnTo>
                      <a:pt x="276" y="308"/>
                    </a:lnTo>
                    <a:lnTo>
                      <a:pt x="322" y="354"/>
                    </a:lnTo>
                    <a:lnTo>
                      <a:pt x="353" y="415"/>
                    </a:lnTo>
                    <a:lnTo>
                      <a:pt x="337" y="415"/>
                    </a:lnTo>
                    <a:lnTo>
                      <a:pt x="337" y="431"/>
                    </a:lnTo>
                    <a:lnTo>
                      <a:pt x="322" y="462"/>
                    </a:lnTo>
                    <a:lnTo>
                      <a:pt x="307" y="477"/>
                    </a:lnTo>
                    <a:lnTo>
                      <a:pt x="291" y="477"/>
                    </a:lnTo>
                    <a:lnTo>
                      <a:pt x="291" y="462"/>
                    </a:lnTo>
                    <a:lnTo>
                      <a:pt x="245" y="415"/>
                    </a:lnTo>
                    <a:lnTo>
                      <a:pt x="199" y="323"/>
                    </a:lnTo>
                    <a:lnTo>
                      <a:pt x="199" y="292"/>
                    </a:lnTo>
                    <a:close/>
                    <a:moveTo>
                      <a:pt x="782" y="154"/>
                    </a:moveTo>
                    <a:lnTo>
                      <a:pt x="828" y="154"/>
                    </a:lnTo>
                    <a:lnTo>
                      <a:pt x="859" y="169"/>
                    </a:lnTo>
                    <a:lnTo>
                      <a:pt x="890" y="200"/>
                    </a:lnTo>
                    <a:lnTo>
                      <a:pt x="905" y="246"/>
                    </a:lnTo>
                    <a:lnTo>
                      <a:pt x="905" y="262"/>
                    </a:lnTo>
                    <a:lnTo>
                      <a:pt x="890" y="277"/>
                    </a:lnTo>
                    <a:lnTo>
                      <a:pt x="813" y="308"/>
                    </a:lnTo>
                    <a:lnTo>
                      <a:pt x="767" y="354"/>
                    </a:lnTo>
                    <a:lnTo>
                      <a:pt x="706" y="385"/>
                    </a:lnTo>
                    <a:lnTo>
                      <a:pt x="706" y="354"/>
                    </a:lnTo>
                    <a:lnTo>
                      <a:pt x="736" y="308"/>
                    </a:lnTo>
                    <a:lnTo>
                      <a:pt x="752" y="262"/>
                    </a:lnTo>
                    <a:lnTo>
                      <a:pt x="767" y="231"/>
                    </a:lnTo>
                    <a:lnTo>
                      <a:pt x="782" y="215"/>
                    </a:lnTo>
                    <a:lnTo>
                      <a:pt x="782" y="154"/>
                    </a:lnTo>
                    <a:close/>
                    <a:moveTo>
                      <a:pt x="1059" y="0"/>
                    </a:moveTo>
                    <a:lnTo>
                      <a:pt x="1105" y="0"/>
                    </a:lnTo>
                    <a:lnTo>
                      <a:pt x="1135" y="15"/>
                    </a:lnTo>
                    <a:lnTo>
                      <a:pt x="1181" y="31"/>
                    </a:lnTo>
                    <a:lnTo>
                      <a:pt x="1212" y="46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43" y="108"/>
                    </a:lnTo>
                    <a:lnTo>
                      <a:pt x="1227" y="154"/>
                    </a:lnTo>
                    <a:lnTo>
                      <a:pt x="1212" y="215"/>
                    </a:lnTo>
                    <a:lnTo>
                      <a:pt x="1197" y="354"/>
                    </a:lnTo>
                    <a:lnTo>
                      <a:pt x="1197" y="554"/>
                    </a:lnTo>
                    <a:lnTo>
                      <a:pt x="1212" y="554"/>
                    </a:lnTo>
                    <a:lnTo>
                      <a:pt x="1227" y="538"/>
                    </a:lnTo>
                    <a:lnTo>
                      <a:pt x="1258" y="538"/>
                    </a:lnTo>
                    <a:lnTo>
                      <a:pt x="1304" y="523"/>
                    </a:lnTo>
                    <a:lnTo>
                      <a:pt x="1335" y="523"/>
                    </a:lnTo>
                    <a:lnTo>
                      <a:pt x="1365" y="508"/>
                    </a:lnTo>
                    <a:lnTo>
                      <a:pt x="1427" y="508"/>
                    </a:lnTo>
                    <a:lnTo>
                      <a:pt x="1473" y="523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34" y="585"/>
                    </a:lnTo>
                    <a:lnTo>
                      <a:pt x="1504" y="600"/>
                    </a:lnTo>
                    <a:lnTo>
                      <a:pt x="1442" y="615"/>
                    </a:lnTo>
                    <a:lnTo>
                      <a:pt x="1335" y="631"/>
                    </a:lnTo>
                    <a:lnTo>
                      <a:pt x="1197" y="646"/>
                    </a:lnTo>
                    <a:lnTo>
                      <a:pt x="1212" y="969"/>
                    </a:lnTo>
                    <a:lnTo>
                      <a:pt x="1212" y="1200"/>
                    </a:lnTo>
                    <a:lnTo>
                      <a:pt x="1227" y="1338"/>
                    </a:lnTo>
                    <a:lnTo>
                      <a:pt x="1227" y="1415"/>
                    </a:lnTo>
                    <a:lnTo>
                      <a:pt x="1212" y="1477"/>
                    </a:lnTo>
                    <a:lnTo>
                      <a:pt x="1197" y="1523"/>
                    </a:lnTo>
                    <a:lnTo>
                      <a:pt x="1181" y="1554"/>
                    </a:lnTo>
                    <a:lnTo>
                      <a:pt x="1151" y="1569"/>
                    </a:lnTo>
                    <a:lnTo>
                      <a:pt x="1135" y="1569"/>
                    </a:lnTo>
                    <a:lnTo>
                      <a:pt x="982" y="1415"/>
                    </a:lnTo>
                    <a:lnTo>
                      <a:pt x="936" y="1385"/>
                    </a:lnTo>
                    <a:lnTo>
                      <a:pt x="874" y="1323"/>
                    </a:lnTo>
                    <a:lnTo>
                      <a:pt x="936" y="1323"/>
                    </a:lnTo>
                    <a:lnTo>
                      <a:pt x="982" y="1338"/>
                    </a:lnTo>
                    <a:lnTo>
                      <a:pt x="1074" y="1338"/>
                    </a:lnTo>
                    <a:lnTo>
                      <a:pt x="1105" y="1308"/>
                    </a:lnTo>
                    <a:lnTo>
                      <a:pt x="1105" y="662"/>
                    </a:lnTo>
                    <a:lnTo>
                      <a:pt x="1028" y="677"/>
                    </a:lnTo>
                    <a:lnTo>
                      <a:pt x="982" y="677"/>
                    </a:lnTo>
                    <a:lnTo>
                      <a:pt x="951" y="692"/>
                    </a:lnTo>
                    <a:lnTo>
                      <a:pt x="936" y="692"/>
                    </a:lnTo>
                    <a:lnTo>
                      <a:pt x="920" y="708"/>
                    </a:lnTo>
                    <a:lnTo>
                      <a:pt x="874" y="708"/>
                    </a:lnTo>
                    <a:lnTo>
                      <a:pt x="844" y="692"/>
                    </a:lnTo>
                    <a:lnTo>
                      <a:pt x="813" y="662"/>
                    </a:lnTo>
                    <a:lnTo>
                      <a:pt x="828" y="646"/>
                    </a:lnTo>
                    <a:lnTo>
                      <a:pt x="1120" y="585"/>
                    </a:lnTo>
                    <a:lnTo>
                      <a:pt x="1120" y="246"/>
                    </a:lnTo>
                    <a:lnTo>
                      <a:pt x="1105" y="185"/>
                    </a:lnTo>
                    <a:lnTo>
                      <a:pt x="1105" y="138"/>
                    </a:lnTo>
                    <a:lnTo>
                      <a:pt x="1089" y="108"/>
                    </a:lnTo>
                    <a:lnTo>
                      <a:pt x="1059" y="77"/>
                    </a:lnTo>
                    <a:lnTo>
                      <a:pt x="1043" y="46"/>
                    </a:lnTo>
                    <a:lnTo>
                      <a:pt x="1043" y="15"/>
                    </a:lnTo>
                    <a:lnTo>
                      <a:pt x="1059" y="0"/>
                    </a:lnTo>
                    <a:close/>
                    <a:moveTo>
                      <a:pt x="598" y="0"/>
                    </a:moveTo>
                    <a:lnTo>
                      <a:pt x="629" y="0"/>
                    </a:lnTo>
                    <a:lnTo>
                      <a:pt x="660" y="15"/>
                    </a:lnTo>
                    <a:lnTo>
                      <a:pt x="690" y="46"/>
                    </a:lnTo>
                    <a:lnTo>
                      <a:pt x="721" y="62"/>
                    </a:lnTo>
                    <a:lnTo>
                      <a:pt x="736" y="92"/>
                    </a:lnTo>
                    <a:lnTo>
                      <a:pt x="721" y="123"/>
                    </a:lnTo>
                    <a:lnTo>
                      <a:pt x="721" y="169"/>
                    </a:lnTo>
                    <a:lnTo>
                      <a:pt x="706" y="215"/>
                    </a:lnTo>
                    <a:lnTo>
                      <a:pt x="690" y="308"/>
                    </a:lnTo>
                    <a:lnTo>
                      <a:pt x="660" y="462"/>
                    </a:lnTo>
                    <a:lnTo>
                      <a:pt x="706" y="446"/>
                    </a:lnTo>
                    <a:lnTo>
                      <a:pt x="752" y="446"/>
                    </a:lnTo>
                    <a:lnTo>
                      <a:pt x="798" y="431"/>
                    </a:lnTo>
                    <a:lnTo>
                      <a:pt x="859" y="431"/>
                    </a:lnTo>
                    <a:lnTo>
                      <a:pt x="890" y="446"/>
                    </a:lnTo>
                    <a:lnTo>
                      <a:pt x="905" y="477"/>
                    </a:lnTo>
                    <a:lnTo>
                      <a:pt x="920" y="492"/>
                    </a:lnTo>
                    <a:lnTo>
                      <a:pt x="905" y="508"/>
                    </a:lnTo>
                    <a:lnTo>
                      <a:pt x="859" y="508"/>
                    </a:lnTo>
                    <a:lnTo>
                      <a:pt x="782" y="523"/>
                    </a:lnTo>
                    <a:lnTo>
                      <a:pt x="660" y="538"/>
                    </a:lnTo>
                    <a:lnTo>
                      <a:pt x="706" y="585"/>
                    </a:lnTo>
                    <a:lnTo>
                      <a:pt x="706" y="600"/>
                    </a:lnTo>
                    <a:lnTo>
                      <a:pt x="644" y="662"/>
                    </a:lnTo>
                    <a:lnTo>
                      <a:pt x="644" y="677"/>
                    </a:lnTo>
                    <a:lnTo>
                      <a:pt x="613" y="708"/>
                    </a:lnTo>
                    <a:lnTo>
                      <a:pt x="598" y="738"/>
                    </a:lnTo>
                    <a:lnTo>
                      <a:pt x="598" y="754"/>
                    </a:lnTo>
                    <a:lnTo>
                      <a:pt x="644" y="738"/>
                    </a:lnTo>
                    <a:lnTo>
                      <a:pt x="675" y="723"/>
                    </a:lnTo>
                    <a:lnTo>
                      <a:pt x="767" y="723"/>
                    </a:lnTo>
                    <a:lnTo>
                      <a:pt x="782" y="738"/>
                    </a:lnTo>
                    <a:lnTo>
                      <a:pt x="782" y="754"/>
                    </a:lnTo>
                    <a:lnTo>
                      <a:pt x="752" y="769"/>
                    </a:lnTo>
                    <a:lnTo>
                      <a:pt x="675" y="800"/>
                    </a:lnTo>
                    <a:lnTo>
                      <a:pt x="537" y="831"/>
                    </a:lnTo>
                    <a:lnTo>
                      <a:pt x="552" y="846"/>
                    </a:lnTo>
                    <a:lnTo>
                      <a:pt x="552" y="923"/>
                    </a:lnTo>
                    <a:lnTo>
                      <a:pt x="613" y="908"/>
                    </a:lnTo>
                    <a:lnTo>
                      <a:pt x="660" y="892"/>
                    </a:lnTo>
                    <a:lnTo>
                      <a:pt x="721" y="892"/>
                    </a:lnTo>
                    <a:lnTo>
                      <a:pt x="721" y="938"/>
                    </a:lnTo>
                    <a:lnTo>
                      <a:pt x="690" y="954"/>
                    </a:lnTo>
                    <a:lnTo>
                      <a:pt x="660" y="954"/>
                    </a:lnTo>
                    <a:lnTo>
                      <a:pt x="629" y="969"/>
                    </a:lnTo>
                    <a:lnTo>
                      <a:pt x="537" y="1000"/>
                    </a:lnTo>
                    <a:lnTo>
                      <a:pt x="537" y="1138"/>
                    </a:lnTo>
                    <a:lnTo>
                      <a:pt x="782" y="1046"/>
                    </a:lnTo>
                    <a:lnTo>
                      <a:pt x="813" y="1046"/>
                    </a:lnTo>
                    <a:lnTo>
                      <a:pt x="813" y="1062"/>
                    </a:lnTo>
                    <a:lnTo>
                      <a:pt x="798" y="1077"/>
                    </a:lnTo>
                    <a:lnTo>
                      <a:pt x="721" y="1123"/>
                    </a:lnTo>
                    <a:lnTo>
                      <a:pt x="445" y="1262"/>
                    </a:lnTo>
                    <a:lnTo>
                      <a:pt x="368" y="1292"/>
                    </a:lnTo>
                    <a:lnTo>
                      <a:pt x="322" y="1323"/>
                    </a:lnTo>
                    <a:lnTo>
                      <a:pt x="291" y="1354"/>
                    </a:lnTo>
                    <a:lnTo>
                      <a:pt x="260" y="1369"/>
                    </a:lnTo>
                    <a:lnTo>
                      <a:pt x="245" y="1369"/>
                    </a:lnTo>
                    <a:lnTo>
                      <a:pt x="199" y="1354"/>
                    </a:lnTo>
                    <a:lnTo>
                      <a:pt x="168" y="1323"/>
                    </a:lnTo>
                    <a:lnTo>
                      <a:pt x="138" y="1308"/>
                    </a:lnTo>
                    <a:lnTo>
                      <a:pt x="122" y="1292"/>
                    </a:lnTo>
                    <a:lnTo>
                      <a:pt x="122" y="1277"/>
                    </a:lnTo>
                    <a:lnTo>
                      <a:pt x="138" y="1246"/>
                    </a:lnTo>
                    <a:lnTo>
                      <a:pt x="230" y="1246"/>
                    </a:lnTo>
                    <a:lnTo>
                      <a:pt x="276" y="1231"/>
                    </a:lnTo>
                    <a:lnTo>
                      <a:pt x="353" y="1200"/>
                    </a:lnTo>
                    <a:lnTo>
                      <a:pt x="475" y="1154"/>
                    </a:lnTo>
                    <a:lnTo>
                      <a:pt x="460" y="1138"/>
                    </a:lnTo>
                    <a:lnTo>
                      <a:pt x="460" y="1000"/>
                    </a:lnTo>
                    <a:lnTo>
                      <a:pt x="429" y="1015"/>
                    </a:lnTo>
                    <a:lnTo>
                      <a:pt x="399" y="1015"/>
                    </a:lnTo>
                    <a:lnTo>
                      <a:pt x="383" y="1031"/>
                    </a:lnTo>
                    <a:lnTo>
                      <a:pt x="307" y="1031"/>
                    </a:lnTo>
                    <a:lnTo>
                      <a:pt x="276" y="1015"/>
                    </a:lnTo>
                    <a:lnTo>
                      <a:pt x="260" y="1015"/>
                    </a:lnTo>
                    <a:lnTo>
                      <a:pt x="245" y="1000"/>
                    </a:lnTo>
                    <a:lnTo>
                      <a:pt x="260" y="985"/>
                    </a:lnTo>
                    <a:lnTo>
                      <a:pt x="276" y="985"/>
                    </a:lnTo>
                    <a:lnTo>
                      <a:pt x="337" y="969"/>
                    </a:lnTo>
                    <a:lnTo>
                      <a:pt x="383" y="969"/>
                    </a:lnTo>
                    <a:lnTo>
                      <a:pt x="429" y="954"/>
                    </a:lnTo>
                    <a:lnTo>
                      <a:pt x="445" y="938"/>
                    </a:lnTo>
                    <a:lnTo>
                      <a:pt x="460" y="938"/>
                    </a:lnTo>
                    <a:lnTo>
                      <a:pt x="460" y="831"/>
                    </a:lnTo>
                    <a:lnTo>
                      <a:pt x="399" y="846"/>
                    </a:lnTo>
                    <a:lnTo>
                      <a:pt x="368" y="862"/>
                    </a:lnTo>
                    <a:lnTo>
                      <a:pt x="260" y="862"/>
                    </a:lnTo>
                    <a:lnTo>
                      <a:pt x="230" y="831"/>
                    </a:lnTo>
                    <a:lnTo>
                      <a:pt x="245" y="815"/>
                    </a:lnTo>
                    <a:lnTo>
                      <a:pt x="307" y="800"/>
                    </a:lnTo>
                    <a:lnTo>
                      <a:pt x="399" y="785"/>
                    </a:lnTo>
                    <a:lnTo>
                      <a:pt x="537" y="738"/>
                    </a:lnTo>
                    <a:lnTo>
                      <a:pt x="537" y="708"/>
                    </a:lnTo>
                    <a:lnTo>
                      <a:pt x="552" y="708"/>
                    </a:lnTo>
                    <a:lnTo>
                      <a:pt x="567" y="646"/>
                    </a:lnTo>
                    <a:lnTo>
                      <a:pt x="583" y="600"/>
                    </a:lnTo>
                    <a:lnTo>
                      <a:pt x="598" y="569"/>
                    </a:lnTo>
                    <a:lnTo>
                      <a:pt x="598" y="523"/>
                    </a:lnTo>
                    <a:lnTo>
                      <a:pt x="445" y="554"/>
                    </a:lnTo>
                    <a:lnTo>
                      <a:pt x="337" y="585"/>
                    </a:lnTo>
                    <a:lnTo>
                      <a:pt x="322" y="585"/>
                    </a:lnTo>
                    <a:lnTo>
                      <a:pt x="322" y="600"/>
                    </a:lnTo>
                    <a:lnTo>
                      <a:pt x="307" y="600"/>
                    </a:lnTo>
                    <a:lnTo>
                      <a:pt x="199" y="631"/>
                    </a:lnTo>
                    <a:lnTo>
                      <a:pt x="122" y="646"/>
                    </a:lnTo>
                    <a:lnTo>
                      <a:pt x="92" y="646"/>
                    </a:lnTo>
                    <a:lnTo>
                      <a:pt x="46" y="631"/>
                    </a:lnTo>
                    <a:lnTo>
                      <a:pt x="30" y="615"/>
                    </a:lnTo>
                    <a:lnTo>
                      <a:pt x="0" y="600"/>
                    </a:lnTo>
                    <a:lnTo>
                      <a:pt x="0" y="569"/>
                    </a:lnTo>
                    <a:lnTo>
                      <a:pt x="30" y="569"/>
                    </a:lnTo>
                    <a:lnTo>
                      <a:pt x="92" y="554"/>
                    </a:lnTo>
                    <a:lnTo>
                      <a:pt x="230" y="538"/>
                    </a:lnTo>
                    <a:lnTo>
                      <a:pt x="429" y="508"/>
                    </a:lnTo>
                    <a:lnTo>
                      <a:pt x="414" y="431"/>
                    </a:lnTo>
                    <a:lnTo>
                      <a:pt x="399" y="369"/>
                    </a:lnTo>
                    <a:lnTo>
                      <a:pt x="399" y="323"/>
                    </a:lnTo>
                    <a:lnTo>
                      <a:pt x="383" y="292"/>
                    </a:lnTo>
                    <a:lnTo>
                      <a:pt x="368" y="246"/>
                    </a:lnTo>
                    <a:lnTo>
                      <a:pt x="353" y="215"/>
                    </a:lnTo>
                    <a:lnTo>
                      <a:pt x="337" y="200"/>
                    </a:lnTo>
                    <a:lnTo>
                      <a:pt x="337" y="169"/>
                    </a:lnTo>
                    <a:lnTo>
                      <a:pt x="383" y="169"/>
                    </a:lnTo>
                    <a:lnTo>
                      <a:pt x="445" y="200"/>
                    </a:lnTo>
                    <a:lnTo>
                      <a:pt x="475" y="262"/>
                    </a:lnTo>
                    <a:lnTo>
                      <a:pt x="475" y="415"/>
                    </a:lnTo>
                    <a:lnTo>
                      <a:pt x="491" y="492"/>
                    </a:lnTo>
                    <a:lnTo>
                      <a:pt x="537" y="477"/>
                    </a:lnTo>
                    <a:lnTo>
                      <a:pt x="583" y="477"/>
                    </a:lnTo>
                    <a:lnTo>
                      <a:pt x="583" y="323"/>
                    </a:lnTo>
                    <a:lnTo>
                      <a:pt x="598" y="169"/>
                    </a:lnTo>
                    <a:lnTo>
                      <a:pt x="598" y="92"/>
                    </a:lnTo>
                    <a:lnTo>
                      <a:pt x="583" y="62"/>
                    </a:lnTo>
                    <a:lnTo>
                      <a:pt x="567" y="46"/>
                    </a:lnTo>
                    <a:lnTo>
                      <a:pt x="567" y="31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3" name="Freeform 237"/>
              <p:cNvSpPr>
                <a:spLocks noEditPoints="1"/>
              </p:cNvSpPr>
              <p:nvPr/>
            </p:nvSpPr>
            <p:spPr bwMode="auto">
              <a:xfrm>
                <a:off x="2350" y="2729"/>
                <a:ext cx="1643" cy="1446"/>
              </a:xfrm>
              <a:custGeom>
                <a:avLst/>
                <a:gdLst/>
                <a:ahLst/>
                <a:cxnLst>
                  <a:cxn ang="0">
                    <a:pos x="983" y="1169"/>
                  </a:cxn>
                  <a:cxn ang="0">
                    <a:pos x="1197" y="1307"/>
                  </a:cxn>
                  <a:cxn ang="0">
                    <a:pos x="1182" y="1446"/>
                  </a:cxn>
                  <a:cxn ang="0">
                    <a:pos x="1105" y="1415"/>
                  </a:cxn>
                  <a:cxn ang="0">
                    <a:pos x="937" y="1215"/>
                  </a:cxn>
                  <a:cxn ang="0">
                    <a:pos x="952" y="800"/>
                  </a:cxn>
                  <a:cxn ang="0">
                    <a:pos x="1136" y="846"/>
                  </a:cxn>
                  <a:cxn ang="0">
                    <a:pos x="1167" y="984"/>
                  </a:cxn>
                  <a:cxn ang="0">
                    <a:pos x="1059" y="938"/>
                  </a:cxn>
                  <a:cxn ang="0">
                    <a:pos x="952" y="815"/>
                  </a:cxn>
                  <a:cxn ang="0">
                    <a:pos x="722" y="431"/>
                  </a:cxn>
                  <a:cxn ang="0">
                    <a:pos x="768" y="492"/>
                  </a:cxn>
                  <a:cxn ang="0">
                    <a:pos x="584" y="554"/>
                  </a:cxn>
                  <a:cxn ang="0">
                    <a:pos x="507" y="646"/>
                  </a:cxn>
                  <a:cxn ang="0">
                    <a:pos x="492" y="707"/>
                  </a:cxn>
                  <a:cxn ang="0">
                    <a:pos x="522" y="738"/>
                  </a:cxn>
                  <a:cxn ang="0">
                    <a:pos x="676" y="769"/>
                  </a:cxn>
                  <a:cxn ang="0">
                    <a:pos x="706" y="861"/>
                  </a:cxn>
                  <a:cxn ang="0">
                    <a:pos x="660" y="938"/>
                  </a:cxn>
                  <a:cxn ang="0">
                    <a:pos x="568" y="1292"/>
                  </a:cxn>
                  <a:cxn ang="0">
                    <a:pos x="430" y="1415"/>
                  </a:cxn>
                  <a:cxn ang="0">
                    <a:pos x="415" y="1369"/>
                  </a:cxn>
                  <a:cxn ang="0">
                    <a:pos x="323" y="1231"/>
                  </a:cxn>
                  <a:cxn ang="0">
                    <a:pos x="430" y="1246"/>
                  </a:cxn>
                  <a:cxn ang="0">
                    <a:pos x="553" y="1046"/>
                  </a:cxn>
                  <a:cxn ang="0">
                    <a:pos x="584" y="831"/>
                  </a:cxn>
                  <a:cxn ang="0">
                    <a:pos x="507" y="800"/>
                  </a:cxn>
                  <a:cxn ang="0">
                    <a:pos x="461" y="800"/>
                  </a:cxn>
                  <a:cxn ang="0">
                    <a:pos x="307" y="1046"/>
                  </a:cxn>
                  <a:cxn ang="0">
                    <a:pos x="16" y="1307"/>
                  </a:cxn>
                  <a:cxn ang="0">
                    <a:pos x="108" y="1184"/>
                  </a:cxn>
                  <a:cxn ang="0">
                    <a:pos x="231" y="1031"/>
                  </a:cxn>
                  <a:cxn ang="0">
                    <a:pos x="399" y="661"/>
                  </a:cxn>
                  <a:cxn ang="0">
                    <a:pos x="292" y="600"/>
                  </a:cxn>
                  <a:cxn ang="0">
                    <a:pos x="108" y="631"/>
                  </a:cxn>
                  <a:cxn ang="0">
                    <a:pos x="108" y="584"/>
                  </a:cxn>
                  <a:cxn ang="0">
                    <a:pos x="568" y="461"/>
                  </a:cxn>
                  <a:cxn ang="0">
                    <a:pos x="476" y="46"/>
                  </a:cxn>
                  <a:cxn ang="0">
                    <a:pos x="660" y="123"/>
                  </a:cxn>
                  <a:cxn ang="0">
                    <a:pos x="660" y="261"/>
                  </a:cxn>
                  <a:cxn ang="0">
                    <a:pos x="568" y="231"/>
                  </a:cxn>
                  <a:cxn ang="0">
                    <a:pos x="983" y="0"/>
                  </a:cxn>
                  <a:cxn ang="0">
                    <a:pos x="1121" y="46"/>
                  </a:cxn>
                  <a:cxn ang="0">
                    <a:pos x="1151" y="107"/>
                  </a:cxn>
                  <a:cxn ang="0">
                    <a:pos x="1090" y="231"/>
                  </a:cxn>
                  <a:cxn ang="0">
                    <a:pos x="1412" y="569"/>
                  </a:cxn>
                  <a:cxn ang="0">
                    <a:pos x="1612" y="692"/>
                  </a:cxn>
                  <a:cxn ang="0">
                    <a:pos x="1366" y="723"/>
                  </a:cxn>
                  <a:cxn ang="0">
                    <a:pos x="1029" y="384"/>
                  </a:cxn>
                  <a:cxn ang="0">
                    <a:pos x="860" y="692"/>
                  </a:cxn>
                  <a:cxn ang="0">
                    <a:pos x="722" y="831"/>
                  </a:cxn>
                  <a:cxn ang="0">
                    <a:pos x="783" y="707"/>
                  </a:cxn>
                  <a:cxn ang="0">
                    <a:pos x="998" y="231"/>
                  </a:cxn>
                  <a:cxn ang="0">
                    <a:pos x="998" y="61"/>
                  </a:cxn>
                  <a:cxn ang="0">
                    <a:pos x="983" y="0"/>
                  </a:cxn>
                </a:cxnLst>
                <a:rect l="0" t="0" r="r" b="b"/>
                <a:pathLst>
                  <a:path w="1643" h="1446">
                    <a:moveTo>
                      <a:pt x="921" y="1154"/>
                    </a:moveTo>
                    <a:lnTo>
                      <a:pt x="967" y="1154"/>
                    </a:lnTo>
                    <a:lnTo>
                      <a:pt x="983" y="1169"/>
                    </a:lnTo>
                    <a:lnTo>
                      <a:pt x="1059" y="1200"/>
                    </a:lnTo>
                    <a:lnTo>
                      <a:pt x="1121" y="1231"/>
                    </a:lnTo>
                    <a:lnTo>
                      <a:pt x="1197" y="1307"/>
                    </a:lnTo>
                    <a:lnTo>
                      <a:pt x="1213" y="1338"/>
                    </a:lnTo>
                    <a:lnTo>
                      <a:pt x="1213" y="1415"/>
                    </a:lnTo>
                    <a:lnTo>
                      <a:pt x="1182" y="1446"/>
                    </a:lnTo>
                    <a:lnTo>
                      <a:pt x="1151" y="1446"/>
                    </a:lnTo>
                    <a:lnTo>
                      <a:pt x="1121" y="1431"/>
                    </a:lnTo>
                    <a:lnTo>
                      <a:pt x="1105" y="1415"/>
                    </a:lnTo>
                    <a:lnTo>
                      <a:pt x="1059" y="1354"/>
                    </a:lnTo>
                    <a:lnTo>
                      <a:pt x="952" y="1246"/>
                    </a:lnTo>
                    <a:lnTo>
                      <a:pt x="937" y="1215"/>
                    </a:lnTo>
                    <a:lnTo>
                      <a:pt x="921" y="1200"/>
                    </a:lnTo>
                    <a:lnTo>
                      <a:pt x="921" y="1154"/>
                    </a:lnTo>
                    <a:close/>
                    <a:moveTo>
                      <a:pt x="952" y="800"/>
                    </a:moveTo>
                    <a:lnTo>
                      <a:pt x="1013" y="800"/>
                    </a:lnTo>
                    <a:lnTo>
                      <a:pt x="1044" y="815"/>
                    </a:lnTo>
                    <a:lnTo>
                      <a:pt x="1136" y="846"/>
                    </a:lnTo>
                    <a:lnTo>
                      <a:pt x="1197" y="907"/>
                    </a:lnTo>
                    <a:lnTo>
                      <a:pt x="1197" y="969"/>
                    </a:lnTo>
                    <a:lnTo>
                      <a:pt x="1167" y="984"/>
                    </a:lnTo>
                    <a:lnTo>
                      <a:pt x="1151" y="1000"/>
                    </a:lnTo>
                    <a:lnTo>
                      <a:pt x="1090" y="969"/>
                    </a:lnTo>
                    <a:lnTo>
                      <a:pt x="1059" y="938"/>
                    </a:lnTo>
                    <a:lnTo>
                      <a:pt x="1029" y="923"/>
                    </a:lnTo>
                    <a:lnTo>
                      <a:pt x="937" y="831"/>
                    </a:lnTo>
                    <a:lnTo>
                      <a:pt x="952" y="815"/>
                    </a:lnTo>
                    <a:lnTo>
                      <a:pt x="952" y="800"/>
                    </a:lnTo>
                    <a:close/>
                    <a:moveTo>
                      <a:pt x="630" y="431"/>
                    </a:moveTo>
                    <a:lnTo>
                      <a:pt x="722" y="431"/>
                    </a:lnTo>
                    <a:lnTo>
                      <a:pt x="752" y="446"/>
                    </a:lnTo>
                    <a:lnTo>
                      <a:pt x="783" y="477"/>
                    </a:lnTo>
                    <a:lnTo>
                      <a:pt x="768" y="492"/>
                    </a:lnTo>
                    <a:lnTo>
                      <a:pt x="768" y="507"/>
                    </a:lnTo>
                    <a:lnTo>
                      <a:pt x="752" y="507"/>
                    </a:lnTo>
                    <a:lnTo>
                      <a:pt x="584" y="554"/>
                    </a:lnTo>
                    <a:lnTo>
                      <a:pt x="461" y="584"/>
                    </a:lnTo>
                    <a:lnTo>
                      <a:pt x="492" y="615"/>
                    </a:lnTo>
                    <a:lnTo>
                      <a:pt x="507" y="646"/>
                    </a:lnTo>
                    <a:lnTo>
                      <a:pt x="507" y="677"/>
                    </a:lnTo>
                    <a:lnTo>
                      <a:pt x="492" y="692"/>
                    </a:lnTo>
                    <a:lnTo>
                      <a:pt x="492" y="707"/>
                    </a:lnTo>
                    <a:lnTo>
                      <a:pt x="476" y="723"/>
                    </a:lnTo>
                    <a:lnTo>
                      <a:pt x="492" y="723"/>
                    </a:lnTo>
                    <a:lnTo>
                      <a:pt x="522" y="738"/>
                    </a:lnTo>
                    <a:lnTo>
                      <a:pt x="599" y="738"/>
                    </a:lnTo>
                    <a:lnTo>
                      <a:pt x="645" y="754"/>
                    </a:lnTo>
                    <a:lnTo>
                      <a:pt x="676" y="769"/>
                    </a:lnTo>
                    <a:lnTo>
                      <a:pt x="691" y="800"/>
                    </a:lnTo>
                    <a:lnTo>
                      <a:pt x="706" y="815"/>
                    </a:lnTo>
                    <a:lnTo>
                      <a:pt x="706" y="861"/>
                    </a:lnTo>
                    <a:lnTo>
                      <a:pt x="691" y="861"/>
                    </a:lnTo>
                    <a:lnTo>
                      <a:pt x="691" y="877"/>
                    </a:lnTo>
                    <a:lnTo>
                      <a:pt x="660" y="938"/>
                    </a:lnTo>
                    <a:lnTo>
                      <a:pt x="630" y="1046"/>
                    </a:lnTo>
                    <a:lnTo>
                      <a:pt x="614" y="1169"/>
                    </a:lnTo>
                    <a:lnTo>
                      <a:pt x="568" y="1292"/>
                    </a:lnTo>
                    <a:lnTo>
                      <a:pt x="507" y="1384"/>
                    </a:lnTo>
                    <a:lnTo>
                      <a:pt x="445" y="1415"/>
                    </a:lnTo>
                    <a:lnTo>
                      <a:pt x="430" y="1415"/>
                    </a:lnTo>
                    <a:lnTo>
                      <a:pt x="430" y="1400"/>
                    </a:lnTo>
                    <a:lnTo>
                      <a:pt x="415" y="1384"/>
                    </a:lnTo>
                    <a:lnTo>
                      <a:pt x="415" y="1369"/>
                    </a:lnTo>
                    <a:lnTo>
                      <a:pt x="399" y="1338"/>
                    </a:lnTo>
                    <a:lnTo>
                      <a:pt x="338" y="1246"/>
                    </a:lnTo>
                    <a:lnTo>
                      <a:pt x="323" y="1231"/>
                    </a:lnTo>
                    <a:lnTo>
                      <a:pt x="323" y="1200"/>
                    </a:lnTo>
                    <a:lnTo>
                      <a:pt x="338" y="1200"/>
                    </a:lnTo>
                    <a:lnTo>
                      <a:pt x="430" y="1246"/>
                    </a:lnTo>
                    <a:lnTo>
                      <a:pt x="461" y="1246"/>
                    </a:lnTo>
                    <a:lnTo>
                      <a:pt x="507" y="1169"/>
                    </a:lnTo>
                    <a:lnTo>
                      <a:pt x="553" y="1046"/>
                    </a:lnTo>
                    <a:lnTo>
                      <a:pt x="568" y="938"/>
                    </a:lnTo>
                    <a:lnTo>
                      <a:pt x="584" y="861"/>
                    </a:lnTo>
                    <a:lnTo>
                      <a:pt x="584" y="831"/>
                    </a:lnTo>
                    <a:lnTo>
                      <a:pt x="568" y="815"/>
                    </a:lnTo>
                    <a:lnTo>
                      <a:pt x="538" y="800"/>
                    </a:lnTo>
                    <a:lnTo>
                      <a:pt x="507" y="800"/>
                    </a:lnTo>
                    <a:lnTo>
                      <a:pt x="492" y="784"/>
                    </a:lnTo>
                    <a:lnTo>
                      <a:pt x="461" y="784"/>
                    </a:lnTo>
                    <a:lnTo>
                      <a:pt x="461" y="800"/>
                    </a:lnTo>
                    <a:lnTo>
                      <a:pt x="384" y="923"/>
                    </a:lnTo>
                    <a:lnTo>
                      <a:pt x="338" y="1000"/>
                    </a:lnTo>
                    <a:lnTo>
                      <a:pt x="307" y="1046"/>
                    </a:lnTo>
                    <a:lnTo>
                      <a:pt x="185" y="1184"/>
                    </a:lnTo>
                    <a:lnTo>
                      <a:pt x="93" y="1277"/>
                    </a:lnTo>
                    <a:lnTo>
                      <a:pt x="16" y="1307"/>
                    </a:lnTo>
                    <a:lnTo>
                      <a:pt x="0" y="1307"/>
                    </a:lnTo>
                    <a:lnTo>
                      <a:pt x="31" y="1277"/>
                    </a:lnTo>
                    <a:lnTo>
                      <a:pt x="108" y="1184"/>
                    </a:lnTo>
                    <a:lnTo>
                      <a:pt x="215" y="1046"/>
                    </a:lnTo>
                    <a:lnTo>
                      <a:pt x="215" y="1031"/>
                    </a:lnTo>
                    <a:lnTo>
                      <a:pt x="231" y="1031"/>
                    </a:lnTo>
                    <a:lnTo>
                      <a:pt x="323" y="877"/>
                    </a:lnTo>
                    <a:lnTo>
                      <a:pt x="384" y="754"/>
                    </a:lnTo>
                    <a:lnTo>
                      <a:pt x="399" y="661"/>
                    </a:lnTo>
                    <a:lnTo>
                      <a:pt x="399" y="631"/>
                    </a:lnTo>
                    <a:lnTo>
                      <a:pt x="369" y="584"/>
                    </a:lnTo>
                    <a:lnTo>
                      <a:pt x="292" y="600"/>
                    </a:lnTo>
                    <a:lnTo>
                      <a:pt x="200" y="646"/>
                    </a:lnTo>
                    <a:lnTo>
                      <a:pt x="139" y="646"/>
                    </a:lnTo>
                    <a:lnTo>
                      <a:pt x="108" y="631"/>
                    </a:lnTo>
                    <a:lnTo>
                      <a:pt x="77" y="600"/>
                    </a:lnTo>
                    <a:lnTo>
                      <a:pt x="93" y="584"/>
                    </a:lnTo>
                    <a:lnTo>
                      <a:pt x="108" y="584"/>
                    </a:lnTo>
                    <a:lnTo>
                      <a:pt x="307" y="538"/>
                    </a:lnTo>
                    <a:lnTo>
                      <a:pt x="461" y="492"/>
                    </a:lnTo>
                    <a:lnTo>
                      <a:pt x="568" y="461"/>
                    </a:lnTo>
                    <a:lnTo>
                      <a:pt x="630" y="431"/>
                    </a:lnTo>
                    <a:close/>
                    <a:moveTo>
                      <a:pt x="415" y="46"/>
                    </a:moveTo>
                    <a:lnTo>
                      <a:pt x="476" y="46"/>
                    </a:lnTo>
                    <a:lnTo>
                      <a:pt x="507" y="61"/>
                    </a:lnTo>
                    <a:lnTo>
                      <a:pt x="599" y="92"/>
                    </a:lnTo>
                    <a:lnTo>
                      <a:pt x="660" y="123"/>
                    </a:lnTo>
                    <a:lnTo>
                      <a:pt x="676" y="169"/>
                    </a:lnTo>
                    <a:lnTo>
                      <a:pt x="676" y="246"/>
                    </a:lnTo>
                    <a:lnTo>
                      <a:pt x="660" y="261"/>
                    </a:lnTo>
                    <a:lnTo>
                      <a:pt x="614" y="261"/>
                    </a:lnTo>
                    <a:lnTo>
                      <a:pt x="599" y="246"/>
                    </a:lnTo>
                    <a:lnTo>
                      <a:pt x="568" y="231"/>
                    </a:lnTo>
                    <a:lnTo>
                      <a:pt x="415" y="77"/>
                    </a:lnTo>
                    <a:lnTo>
                      <a:pt x="415" y="46"/>
                    </a:lnTo>
                    <a:close/>
                    <a:moveTo>
                      <a:pt x="983" y="0"/>
                    </a:moveTo>
                    <a:lnTo>
                      <a:pt x="1044" y="0"/>
                    </a:lnTo>
                    <a:lnTo>
                      <a:pt x="1075" y="15"/>
                    </a:lnTo>
                    <a:lnTo>
                      <a:pt x="1121" y="46"/>
                    </a:lnTo>
                    <a:lnTo>
                      <a:pt x="1136" y="61"/>
                    </a:lnTo>
                    <a:lnTo>
                      <a:pt x="1151" y="92"/>
                    </a:lnTo>
                    <a:lnTo>
                      <a:pt x="1151" y="107"/>
                    </a:lnTo>
                    <a:lnTo>
                      <a:pt x="1136" y="123"/>
                    </a:lnTo>
                    <a:lnTo>
                      <a:pt x="1121" y="169"/>
                    </a:lnTo>
                    <a:lnTo>
                      <a:pt x="1090" y="231"/>
                    </a:lnTo>
                    <a:lnTo>
                      <a:pt x="1059" y="307"/>
                    </a:lnTo>
                    <a:lnTo>
                      <a:pt x="1244" y="461"/>
                    </a:lnTo>
                    <a:lnTo>
                      <a:pt x="1412" y="569"/>
                    </a:lnTo>
                    <a:lnTo>
                      <a:pt x="1627" y="661"/>
                    </a:lnTo>
                    <a:lnTo>
                      <a:pt x="1643" y="677"/>
                    </a:lnTo>
                    <a:lnTo>
                      <a:pt x="1612" y="692"/>
                    </a:lnTo>
                    <a:lnTo>
                      <a:pt x="1520" y="707"/>
                    </a:lnTo>
                    <a:lnTo>
                      <a:pt x="1443" y="723"/>
                    </a:lnTo>
                    <a:lnTo>
                      <a:pt x="1366" y="723"/>
                    </a:lnTo>
                    <a:lnTo>
                      <a:pt x="1336" y="707"/>
                    </a:lnTo>
                    <a:lnTo>
                      <a:pt x="1044" y="354"/>
                    </a:lnTo>
                    <a:lnTo>
                      <a:pt x="1029" y="384"/>
                    </a:lnTo>
                    <a:lnTo>
                      <a:pt x="983" y="461"/>
                    </a:lnTo>
                    <a:lnTo>
                      <a:pt x="921" y="569"/>
                    </a:lnTo>
                    <a:lnTo>
                      <a:pt x="860" y="692"/>
                    </a:lnTo>
                    <a:lnTo>
                      <a:pt x="798" y="784"/>
                    </a:lnTo>
                    <a:lnTo>
                      <a:pt x="737" y="831"/>
                    </a:lnTo>
                    <a:lnTo>
                      <a:pt x="722" y="831"/>
                    </a:lnTo>
                    <a:lnTo>
                      <a:pt x="722" y="815"/>
                    </a:lnTo>
                    <a:lnTo>
                      <a:pt x="737" y="784"/>
                    </a:lnTo>
                    <a:lnTo>
                      <a:pt x="783" y="707"/>
                    </a:lnTo>
                    <a:lnTo>
                      <a:pt x="829" y="600"/>
                    </a:lnTo>
                    <a:lnTo>
                      <a:pt x="906" y="477"/>
                    </a:lnTo>
                    <a:lnTo>
                      <a:pt x="998" y="231"/>
                    </a:lnTo>
                    <a:lnTo>
                      <a:pt x="1013" y="123"/>
                    </a:lnTo>
                    <a:lnTo>
                      <a:pt x="1013" y="77"/>
                    </a:lnTo>
                    <a:lnTo>
                      <a:pt x="998" y="61"/>
                    </a:lnTo>
                    <a:lnTo>
                      <a:pt x="998" y="46"/>
                    </a:lnTo>
                    <a:lnTo>
                      <a:pt x="983" y="3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4" name="Freeform 238"/>
              <p:cNvSpPr>
                <a:spLocks noEditPoints="1"/>
              </p:cNvSpPr>
              <p:nvPr/>
            </p:nvSpPr>
            <p:spPr bwMode="auto">
              <a:xfrm>
                <a:off x="4146" y="2606"/>
                <a:ext cx="1565" cy="1646"/>
              </a:xfrm>
              <a:custGeom>
                <a:avLst/>
                <a:gdLst/>
                <a:ahLst/>
                <a:cxnLst>
                  <a:cxn ang="0">
                    <a:pos x="783" y="984"/>
                  </a:cxn>
                  <a:cxn ang="0">
                    <a:pos x="829" y="1154"/>
                  </a:cxn>
                  <a:cxn ang="0">
                    <a:pos x="767" y="1092"/>
                  </a:cxn>
                  <a:cxn ang="0">
                    <a:pos x="706" y="954"/>
                  </a:cxn>
                  <a:cxn ang="0">
                    <a:pos x="568" y="907"/>
                  </a:cxn>
                  <a:cxn ang="0">
                    <a:pos x="445" y="1169"/>
                  </a:cxn>
                  <a:cxn ang="0">
                    <a:pos x="982" y="1215"/>
                  </a:cxn>
                  <a:cxn ang="0">
                    <a:pos x="1044" y="877"/>
                  </a:cxn>
                  <a:cxn ang="0">
                    <a:pos x="783" y="615"/>
                  </a:cxn>
                  <a:cxn ang="0">
                    <a:pos x="859" y="677"/>
                  </a:cxn>
                  <a:cxn ang="0">
                    <a:pos x="890" y="769"/>
                  </a:cxn>
                  <a:cxn ang="0">
                    <a:pos x="829" y="769"/>
                  </a:cxn>
                  <a:cxn ang="0">
                    <a:pos x="752" y="615"/>
                  </a:cxn>
                  <a:cxn ang="0">
                    <a:pos x="813" y="538"/>
                  </a:cxn>
                  <a:cxn ang="0">
                    <a:pos x="645" y="692"/>
                  </a:cxn>
                  <a:cxn ang="0">
                    <a:pos x="1059" y="800"/>
                  </a:cxn>
                  <a:cxn ang="0">
                    <a:pos x="1074" y="569"/>
                  </a:cxn>
                  <a:cxn ang="0">
                    <a:pos x="1028" y="507"/>
                  </a:cxn>
                  <a:cxn ang="0">
                    <a:pos x="1044" y="430"/>
                  </a:cxn>
                  <a:cxn ang="0">
                    <a:pos x="1166" y="554"/>
                  </a:cxn>
                  <a:cxn ang="0">
                    <a:pos x="1105" y="784"/>
                  </a:cxn>
                  <a:cxn ang="0">
                    <a:pos x="1381" y="738"/>
                  </a:cxn>
                  <a:cxn ang="0">
                    <a:pos x="1504" y="784"/>
                  </a:cxn>
                  <a:cxn ang="0">
                    <a:pos x="1565" y="877"/>
                  </a:cxn>
                  <a:cxn ang="0">
                    <a:pos x="1320" y="861"/>
                  </a:cxn>
                  <a:cxn ang="0">
                    <a:pos x="1074" y="1215"/>
                  </a:cxn>
                  <a:cxn ang="0">
                    <a:pos x="1366" y="1277"/>
                  </a:cxn>
                  <a:cxn ang="0">
                    <a:pos x="1412" y="1354"/>
                  </a:cxn>
                  <a:cxn ang="0">
                    <a:pos x="1335" y="1369"/>
                  </a:cxn>
                  <a:cxn ang="0">
                    <a:pos x="1105" y="1307"/>
                  </a:cxn>
                  <a:cxn ang="0">
                    <a:pos x="1059" y="1461"/>
                  </a:cxn>
                  <a:cxn ang="0">
                    <a:pos x="905" y="1646"/>
                  </a:cxn>
                  <a:cxn ang="0">
                    <a:pos x="737" y="1492"/>
                  </a:cxn>
                  <a:cxn ang="0">
                    <a:pos x="737" y="1446"/>
                  </a:cxn>
                  <a:cxn ang="0">
                    <a:pos x="844" y="1477"/>
                  </a:cxn>
                  <a:cxn ang="0">
                    <a:pos x="921" y="1415"/>
                  </a:cxn>
                  <a:cxn ang="0">
                    <a:pos x="798" y="1277"/>
                  </a:cxn>
                  <a:cxn ang="0">
                    <a:pos x="368" y="1323"/>
                  </a:cxn>
                  <a:cxn ang="0">
                    <a:pos x="276" y="1323"/>
                  </a:cxn>
                  <a:cxn ang="0">
                    <a:pos x="230" y="1246"/>
                  </a:cxn>
                  <a:cxn ang="0">
                    <a:pos x="368" y="1077"/>
                  </a:cxn>
                  <a:cxn ang="0">
                    <a:pos x="215" y="969"/>
                  </a:cxn>
                  <a:cxn ang="0">
                    <a:pos x="46" y="954"/>
                  </a:cxn>
                  <a:cxn ang="0">
                    <a:pos x="0" y="877"/>
                  </a:cxn>
                  <a:cxn ang="0">
                    <a:pos x="460" y="846"/>
                  </a:cxn>
                  <a:cxn ang="0">
                    <a:pos x="522" y="600"/>
                  </a:cxn>
                  <a:cxn ang="0">
                    <a:pos x="491" y="507"/>
                  </a:cxn>
                  <a:cxn ang="0">
                    <a:pos x="522" y="477"/>
                  </a:cxn>
                  <a:cxn ang="0">
                    <a:pos x="829" y="477"/>
                  </a:cxn>
                  <a:cxn ang="0">
                    <a:pos x="614" y="0"/>
                  </a:cxn>
                  <a:cxn ang="0">
                    <a:pos x="737" y="46"/>
                  </a:cxn>
                  <a:cxn ang="0">
                    <a:pos x="752" y="138"/>
                  </a:cxn>
                  <a:cxn ang="0">
                    <a:pos x="660" y="261"/>
                  </a:cxn>
                  <a:cxn ang="0">
                    <a:pos x="1044" y="200"/>
                  </a:cxn>
                  <a:cxn ang="0">
                    <a:pos x="1228" y="184"/>
                  </a:cxn>
                  <a:cxn ang="0">
                    <a:pos x="1274" y="230"/>
                  </a:cxn>
                  <a:cxn ang="0">
                    <a:pos x="1166" y="277"/>
                  </a:cxn>
                  <a:cxn ang="0">
                    <a:pos x="629" y="307"/>
                  </a:cxn>
                  <a:cxn ang="0">
                    <a:pos x="368" y="538"/>
                  </a:cxn>
                  <a:cxn ang="0">
                    <a:pos x="292" y="538"/>
                  </a:cxn>
                  <a:cxn ang="0">
                    <a:pos x="506" y="292"/>
                  </a:cxn>
                  <a:cxn ang="0">
                    <a:pos x="614" y="0"/>
                  </a:cxn>
                </a:cxnLst>
                <a:rect l="0" t="0" r="r" b="b"/>
                <a:pathLst>
                  <a:path w="1565" h="1646">
                    <a:moveTo>
                      <a:pt x="706" y="954"/>
                    </a:moveTo>
                    <a:lnTo>
                      <a:pt x="721" y="954"/>
                    </a:lnTo>
                    <a:lnTo>
                      <a:pt x="783" y="984"/>
                    </a:lnTo>
                    <a:lnTo>
                      <a:pt x="859" y="1061"/>
                    </a:lnTo>
                    <a:lnTo>
                      <a:pt x="859" y="1123"/>
                    </a:lnTo>
                    <a:lnTo>
                      <a:pt x="829" y="1154"/>
                    </a:lnTo>
                    <a:lnTo>
                      <a:pt x="813" y="1138"/>
                    </a:lnTo>
                    <a:lnTo>
                      <a:pt x="783" y="1123"/>
                    </a:lnTo>
                    <a:lnTo>
                      <a:pt x="767" y="1092"/>
                    </a:lnTo>
                    <a:lnTo>
                      <a:pt x="737" y="1061"/>
                    </a:lnTo>
                    <a:lnTo>
                      <a:pt x="706" y="1000"/>
                    </a:lnTo>
                    <a:lnTo>
                      <a:pt x="706" y="954"/>
                    </a:lnTo>
                    <a:close/>
                    <a:moveTo>
                      <a:pt x="1028" y="877"/>
                    </a:moveTo>
                    <a:lnTo>
                      <a:pt x="783" y="892"/>
                    </a:lnTo>
                    <a:lnTo>
                      <a:pt x="568" y="907"/>
                    </a:lnTo>
                    <a:lnTo>
                      <a:pt x="506" y="1046"/>
                    </a:lnTo>
                    <a:lnTo>
                      <a:pt x="476" y="1123"/>
                    </a:lnTo>
                    <a:lnTo>
                      <a:pt x="445" y="1169"/>
                    </a:lnTo>
                    <a:lnTo>
                      <a:pt x="445" y="1200"/>
                    </a:lnTo>
                    <a:lnTo>
                      <a:pt x="829" y="1200"/>
                    </a:lnTo>
                    <a:lnTo>
                      <a:pt x="982" y="1215"/>
                    </a:lnTo>
                    <a:lnTo>
                      <a:pt x="998" y="1061"/>
                    </a:lnTo>
                    <a:lnTo>
                      <a:pt x="1028" y="877"/>
                    </a:lnTo>
                    <a:lnTo>
                      <a:pt x="1044" y="877"/>
                    </a:lnTo>
                    <a:lnTo>
                      <a:pt x="1028" y="877"/>
                    </a:lnTo>
                    <a:close/>
                    <a:moveTo>
                      <a:pt x="752" y="615"/>
                    </a:moveTo>
                    <a:lnTo>
                      <a:pt x="783" y="615"/>
                    </a:lnTo>
                    <a:lnTo>
                      <a:pt x="798" y="630"/>
                    </a:lnTo>
                    <a:lnTo>
                      <a:pt x="829" y="646"/>
                    </a:lnTo>
                    <a:lnTo>
                      <a:pt x="859" y="677"/>
                    </a:lnTo>
                    <a:lnTo>
                      <a:pt x="875" y="707"/>
                    </a:lnTo>
                    <a:lnTo>
                      <a:pt x="890" y="754"/>
                    </a:lnTo>
                    <a:lnTo>
                      <a:pt x="890" y="769"/>
                    </a:lnTo>
                    <a:lnTo>
                      <a:pt x="875" y="784"/>
                    </a:lnTo>
                    <a:lnTo>
                      <a:pt x="859" y="784"/>
                    </a:lnTo>
                    <a:lnTo>
                      <a:pt x="829" y="769"/>
                    </a:lnTo>
                    <a:lnTo>
                      <a:pt x="783" y="723"/>
                    </a:lnTo>
                    <a:lnTo>
                      <a:pt x="752" y="661"/>
                    </a:lnTo>
                    <a:lnTo>
                      <a:pt x="752" y="615"/>
                    </a:lnTo>
                    <a:close/>
                    <a:moveTo>
                      <a:pt x="982" y="507"/>
                    </a:moveTo>
                    <a:lnTo>
                      <a:pt x="921" y="523"/>
                    </a:lnTo>
                    <a:lnTo>
                      <a:pt x="813" y="538"/>
                    </a:lnTo>
                    <a:lnTo>
                      <a:pt x="675" y="569"/>
                    </a:lnTo>
                    <a:lnTo>
                      <a:pt x="660" y="615"/>
                    </a:lnTo>
                    <a:lnTo>
                      <a:pt x="645" y="692"/>
                    </a:lnTo>
                    <a:lnTo>
                      <a:pt x="599" y="830"/>
                    </a:lnTo>
                    <a:lnTo>
                      <a:pt x="813" y="815"/>
                    </a:lnTo>
                    <a:lnTo>
                      <a:pt x="1059" y="800"/>
                    </a:lnTo>
                    <a:lnTo>
                      <a:pt x="1059" y="692"/>
                    </a:lnTo>
                    <a:lnTo>
                      <a:pt x="1074" y="646"/>
                    </a:lnTo>
                    <a:lnTo>
                      <a:pt x="1074" y="569"/>
                    </a:lnTo>
                    <a:lnTo>
                      <a:pt x="1059" y="554"/>
                    </a:lnTo>
                    <a:lnTo>
                      <a:pt x="1044" y="523"/>
                    </a:lnTo>
                    <a:lnTo>
                      <a:pt x="1028" y="507"/>
                    </a:lnTo>
                    <a:lnTo>
                      <a:pt x="982" y="507"/>
                    </a:lnTo>
                    <a:close/>
                    <a:moveTo>
                      <a:pt x="982" y="430"/>
                    </a:moveTo>
                    <a:lnTo>
                      <a:pt x="1044" y="430"/>
                    </a:lnTo>
                    <a:lnTo>
                      <a:pt x="1105" y="461"/>
                    </a:lnTo>
                    <a:lnTo>
                      <a:pt x="1166" y="523"/>
                    </a:lnTo>
                    <a:lnTo>
                      <a:pt x="1166" y="554"/>
                    </a:lnTo>
                    <a:lnTo>
                      <a:pt x="1136" y="584"/>
                    </a:lnTo>
                    <a:lnTo>
                      <a:pt x="1120" y="661"/>
                    </a:lnTo>
                    <a:lnTo>
                      <a:pt x="1105" y="784"/>
                    </a:lnTo>
                    <a:lnTo>
                      <a:pt x="1243" y="769"/>
                    </a:lnTo>
                    <a:lnTo>
                      <a:pt x="1335" y="754"/>
                    </a:lnTo>
                    <a:lnTo>
                      <a:pt x="1381" y="738"/>
                    </a:lnTo>
                    <a:lnTo>
                      <a:pt x="1427" y="738"/>
                    </a:lnTo>
                    <a:lnTo>
                      <a:pt x="1458" y="754"/>
                    </a:lnTo>
                    <a:lnTo>
                      <a:pt x="1504" y="784"/>
                    </a:lnTo>
                    <a:lnTo>
                      <a:pt x="1550" y="830"/>
                    </a:lnTo>
                    <a:lnTo>
                      <a:pt x="1565" y="861"/>
                    </a:lnTo>
                    <a:lnTo>
                      <a:pt x="1565" y="877"/>
                    </a:lnTo>
                    <a:lnTo>
                      <a:pt x="1535" y="892"/>
                    </a:lnTo>
                    <a:lnTo>
                      <a:pt x="1443" y="877"/>
                    </a:lnTo>
                    <a:lnTo>
                      <a:pt x="1320" y="861"/>
                    </a:lnTo>
                    <a:lnTo>
                      <a:pt x="1105" y="861"/>
                    </a:lnTo>
                    <a:lnTo>
                      <a:pt x="1090" y="1077"/>
                    </a:lnTo>
                    <a:lnTo>
                      <a:pt x="1074" y="1215"/>
                    </a:lnTo>
                    <a:lnTo>
                      <a:pt x="1197" y="1230"/>
                    </a:lnTo>
                    <a:lnTo>
                      <a:pt x="1304" y="1246"/>
                    </a:lnTo>
                    <a:lnTo>
                      <a:pt x="1366" y="1277"/>
                    </a:lnTo>
                    <a:lnTo>
                      <a:pt x="1381" y="1307"/>
                    </a:lnTo>
                    <a:lnTo>
                      <a:pt x="1397" y="1323"/>
                    </a:lnTo>
                    <a:lnTo>
                      <a:pt x="1412" y="1354"/>
                    </a:lnTo>
                    <a:lnTo>
                      <a:pt x="1412" y="1384"/>
                    </a:lnTo>
                    <a:lnTo>
                      <a:pt x="1381" y="1384"/>
                    </a:lnTo>
                    <a:lnTo>
                      <a:pt x="1335" y="1369"/>
                    </a:lnTo>
                    <a:lnTo>
                      <a:pt x="1243" y="1354"/>
                    </a:lnTo>
                    <a:lnTo>
                      <a:pt x="1105" y="1323"/>
                    </a:lnTo>
                    <a:lnTo>
                      <a:pt x="1105" y="1307"/>
                    </a:lnTo>
                    <a:lnTo>
                      <a:pt x="1074" y="1307"/>
                    </a:lnTo>
                    <a:lnTo>
                      <a:pt x="1105" y="1323"/>
                    </a:lnTo>
                    <a:lnTo>
                      <a:pt x="1059" y="1461"/>
                    </a:lnTo>
                    <a:lnTo>
                      <a:pt x="998" y="1569"/>
                    </a:lnTo>
                    <a:lnTo>
                      <a:pt x="951" y="1630"/>
                    </a:lnTo>
                    <a:lnTo>
                      <a:pt x="905" y="1646"/>
                    </a:lnTo>
                    <a:lnTo>
                      <a:pt x="844" y="1615"/>
                    </a:lnTo>
                    <a:lnTo>
                      <a:pt x="813" y="1569"/>
                    </a:lnTo>
                    <a:lnTo>
                      <a:pt x="737" y="1492"/>
                    </a:lnTo>
                    <a:lnTo>
                      <a:pt x="721" y="1461"/>
                    </a:lnTo>
                    <a:lnTo>
                      <a:pt x="706" y="1446"/>
                    </a:lnTo>
                    <a:lnTo>
                      <a:pt x="737" y="1446"/>
                    </a:lnTo>
                    <a:lnTo>
                      <a:pt x="767" y="1461"/>
                    </a:lnTo>
                    <a:lnTo>
                      <a:pt x="798" y="1461"/>
                    </a:lnTo>
                    <a:lnTo>
                      <a:pt x="844" y="1477"/>
                    </a:lnTo>
                    <a:lnTo>
                      <a:pt x="875" y="1477"/>
                    </a:lnTo>
                    <a:lnTo>
                      <a:pt x="905" y="1446"/>
                    </a:lnTo>
                    <a:lnTo>
                      <a:pt x="921" y="1415"/>
                    </a:lnTo>
                    <a:lnTo>
                      <a:pt x="936" y="1369"/>
                    </a:lnTo>
                    <a:lnTo>
                      <a:pt x="951" y="1292"/>
                    </a:lnTo>
                    <a:lnTo>
                      <a:pt x="798" y="1277"/>
                    </a:lnTo>
                    <a:lnTo>
                      <a:pt x="506" y="1277"/>
                    </a:lnTo>
                    <a:lnTo>
                      <a:pt x="414" y="1292"/>
                    </a:lnTo>
                    <a:lnTo>
                      <a:pt x="368" y="1323"/>
                    </a:lnTo>
                    <a:lnTo>
                      <a:pt x="338" y="1338"/>
                    </a:lnTo>
                    <a:lnTo>
                      <a:pt x="307" y="1338"/>
                    </a:lnTo>
                    <a:lnTo>
                      <a:pt x="276" y="1323"/>
                    </a:lnTo>
                    <a:lnTo>
                      <a:pt x="246" y="1292"/>
                    </a:lnTo>
                    <a:lnTo>
                      <a:pt x="230" y="1261"/>
                    </a:lnTo>
                    <a:lnTo>
                      <a:pt x="230" y="1246"/>
                    </a:lnTo>
                    <a:lnTo>
                      <a:pt x="246" y="1215"/>
                    </a:lnTo>
                    <a:lnTo>
                      <a:pt x="292" y="1169"/>
                    </a:lnTo>
                    <a:lnTo>
                      <a:pt x="368" y="1077"/>
                    </a:lnTo>
                    <a:lnTo>
                      <a:pt x="445" y="923"/>
                    </a:lnTo>
                    <a:lnTo>
                      <a:pt x="322" y="938"/>
                    </a:lnTo>
                    <a:lnTo>
                      <a:pt x="215" y="969"/>
                    </a:lnTo>
                    <a:lnTo>
                      <a:pt x="138" y="984"/>
                    </a:lnTo>
                    <a:lnTo>
                      <a:pt x="77" y="969"/>
                    </a:lnTo>
                    <a:lnTo>
                      <a:pt x="46" y="954"/>
                    </a:lnTo>
                    <a:lnTo>
                      <a:pt x="15" y="923"/>
                    </a:lnTo>
                    <a:lnTo>
                      <a:pt x="0" y="892"/>
                    </a:lnTo>
                    <a:lnTo>
                      <a:pt x="0" y="877"/>
                    </a:lnTo>
                    <a:lnTo>
                      <a:pt x="246" y="877"/>
                    </a:lnTo>
                    <a:lnTo>
                      <a:pt x="338" y="861"/>
                    </a:lnTo>
                    <a:lnTo>
                      <a:pt x="460" y="846"/>
                    </a:lnTo>
                    <a:lnTo>
                      <a:pt x="476" y="769"/>
                    </a:lnTo>
                    <a:lnTo>
                      <a:pt x="506" y="677"/>
                    </a:lnTo>
                    <a:lnTo>
                      <a:pt x="522" y="600"/>
                    </a:lnTo>
                    <a:lnTo>
                      <a:pt x="522" y="554"/>
                    </a:lnTo>
                    <a:lnTo>
                      <a:pt x="506" y="538"/>
                    </a:lnTo>
                    <a:lnTo>
                      <a:pt x="491" y="507"/>
                    </a:lnTo>
                    <a:lnTo>
                      <a:pt x="491" y="477"/>
                    </a:lnTo>
                    <a:lnTo>
                      <a:pt x="506" y="461"/>
                    </a:lnTo>
                    <a:lnTo>
                      <a:pt x="522" y="477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829" y="477"/>
                    </a:lnTo>
                    <a:lnTo>
                      <a:pt x="890" y="461"/>
                    </a:lnTo>
                    <a:lnTo>
                      <a:pt x="982" y="430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1" y="30"/>
                    </a:lnTo>
                    <a:lnTo>
                      <a:pt x="737" y="46"/>
                    </a:lnTo>
                    <a:lnTo>
                      <a:pt x="767" y="107"/>
                    </a:lnTo>
                    <a:lnTo>
                      <a:pt x="767" y="123"/>
                    </a:lnTo>
                    <a:lnTo>
                      <a:pt x="752" y="138"/>
                    </a:lnTo>
                    <a:lnTo>
                      <a:pt x="737" y="169"/>
                    </a:lnTo>
                    <a:lnTo>
                      <a:pt x="706" y="200"/>
                    </a:lnTo>
                    <a:lnTo>
                      <a:pt x="660" y="261"/>
                    </a:lnTo>
                    <a:lnTo>
                      <a:pt x="844" y="246"/>
                    </a:lnTo>
                    <a:lnTo>
                      <a:pt x="967" y="215"/>
                    </a:lnTo>
                    <a:lnTo>
                      <a:pt x="1044" y="200"/>
                    </a:lnTo>
                    <a:lnTo>
                      <a:pt x="1105" y="169"/>
                    </a:lnTo>
                    <a:lnTo>
                      <a:pt x="1182" y="169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74" y="215"/>
                    </a:lnTo>
                    <a:lnTo>
                      <a:pt x="1274" y="230"/>
                    </a:lnTo>
                    <a:lnTo>
                      <a:pt x="1258" y="246"/>
                    </a:lnTo>
                    <a:lnTo>
                      <a:pt x="1228" y="261"/>
                    </a:lnTo>
                    <a:lnTo>
                      <a:pt x="1166" y="277"/>
                    </a:lnTo>
                    <a:lnTo>
                      <a:pt x="813" y="338"/>
                    </a:lnTo>
                    <a:lnTo>
                      <a:pt x="752" y="338"/>
                    </a:lnTo>
                    <a:lnTo>
                      <a:pt x="629" y="307"/>
                    </a:lnTo>
                    <a:lnTo>
                      <a:pt x="552" y="400"/>
                    </a:lnTo>
                    <a:lnTo>
                      <a:pt x="460" y="477"/>
                    </a:lnTo>
                    <a:lnTo>
                      <a:pt x="368" y="538"/>
                    </a:lnTo>
                    <a:lnTo>
                      <a:pt x="307" y="554"/>
                    </a:lnTo>
                    <a:lnTo>
                      <a:pt x="307" y="538"/>
                    </a:lnTo>
                    <a:lnTo>
                      <a:pt x="292" y="538"/>
                    </a:lnTo>
                    <a:lnTo>
                      <a:pt x="292" y="523"/>
                    </a:lnTo>
                    <a:lnTo>
                      <a:pt x="384" y="430"/>
                    </a:lnTo>
                    <a:lnTo>
                      <a:pt x="506" y="292"/>
                    </a:lnTo>
                    <a:lnTo>
                      <a:pt x="583" y="154"/>
                    </a:lnTo>
                    <a:lnTo>
                      <a:pt x="6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5" name="Freeform 239"/>
              <p:cNvSpPr>
                <a:spLocks noEditPoints="1"/>
              </p:cNvSpPr>
              <p:nvPr/>
            </p:nvSpPr>
            <p:spPr bwMode="auto">
              <a:xfrm>
                <a:off x="5926" y="2667"/>
                <a:ext cx="1458" cy="1431"/>
              </a:xfrm>
              <a:custGeom>
                <a:avLst/>
                <a:gdLst/>
                <a:ahLst/>
                <a:cxnLst>
                  <a:cxn ang="0">
                    <a:pos x="890" y="831"/>
                  </a:cxn>
                  <a:cxn ang="0">
                    <a:pos x="1013" y="985"/>
                  </a:cxn>
                  <a:cxn ang="0">
                    <a:pos x="1105" y="862"/>
                  </a:cxn>
                  <a:cxn ang="0">
                    <a:pos x="1167" y="231"/>
                  </a:cxn>
                  <a:cxn ang="0">
                    <a:pos x="1059" y="339"/>
                  </a:cxn>
                  <a:cxn ang="0">
                    <a:pos x="1028" y="508"/>
                  </a:cxn>
                  <a:cxn ang="0">
                    <a:pos x="1228" y="508"/>
                  </a:cxn>
                  <a:cxn ang="0">
                    <a:pos x="1151" y="554"/>
                  </a:cxn>
                  <a:cxn ang="0">
                    <a:pos x="1028" y="754"/>
                  </a:cxn>
                  <a:cxn ang="0">
                    <a:pos x="1167" y="754"/>
                  </a:cxn>
                  <a:cxn ang="0">
                    <a:pos x="1228" y="831"/>
                  </a:cxn>
                  <a:cxn ang="0">
                    <a:pos x="1151" y="939"/>
                  </a:cxn>
                  <a:cxn ang="0">
                    <a:pos x="1167" y="1031"/>
                  </a:cxn>
                  <a:cxn ang="0">
                    <a:pos x="906" y="1062"/>
                  </a:cxn>
                  <a:cxn ang="0">
                    <a:pos x="875" y="1093"/>
                  </a:cxn>
                  <a:cxn ang="0">
                    <a:pos x="783" y="785"/>
                  </a:cxn>
                  <a:cxn ang="0">
                    <a:pos x="906" y="785"/>
                  </a:cxn>
                  <a:cxn ang="0">
                    <a:pos x="936" y="600"/>
                  </a:cxn>
                  <a:cxn ang="0">
                    <a:pos x="783" y="600"/>
                  </a:cxn>
                  <a:cxn ang="0">
                    <a:pos x="844" y="554"/>
                  </a:cxn>
                  <a:cxn ang="0">
                    <a:pos x="936" y="339"/>
                  </a:cxn>
                  <a:cxn ang="0">
                    <a:pos x="798" y="323"/>
                  </a:cxn>
                  <a:cxn ang="0">
                    <a:pos x="691" y="631"/>
                  </a:cxn>
                  <a:cxn ang="0">
                    <a:pos x="875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3" y="231"/>
                  </a:cxn>
                  <a:cxn ang="0">
                    <a:pos x="1397" y="185"/>
                  </a:cxn>
                  <a:cxn ang="0">
                    <a:pos x="1412" y="1385"/>
                  </a:cxn>
                  <a:cxn ang="0">
                    <a:pos x="1335" y="1400"/>
                  </a:cxn>
                  <a:cxn ang="0">
                    <a:pos x="1228" y="1246"/>
                  </a:cxn>
                  <a:cxn ang="0">
                    <a:pos x="706" y="1277"/>
                  </a:cxn>
                  <a:cxn ang="0">
                    <a:pos x="645" y="1339"/>
                  </a:cxn>
                  <a:cxn ang="0">
                    <a:pos x="537" y="1185"/>
                  </a:cxn>
                  <a:cxn ang="0">
                    <a:pos x="614" y="769"/>
                  </a:cxn>
                  <a:cxn ang="0">
                    <a:pos x="614" y="354"/>
                  </a:cxn>
                  <a:cxn ang="0">
                    <a:pos x="629" y="231"/>
                  </a:cxn>
                  <a:cxn ang="0">
                    <a:pos x="1197" y="169"/>
                  </a:cxn>
                  <a:cxn ang="0">
                    <a:pos x="461" y="0"/>
                  </a:cxn>
                  <a:cxn ang="0">
                    <a:pos x="568" y="139"/>
                  </a:cxn>
                  <a:cxn ang="0">
                    <a:pos x="338" y="508"/>
                  </a:cxn>
                  <a:cxn ang="0">
                    <a:pos x="415" y="662"/>
                  </a:cxn>
                  <a:cxn ang="0">
                    <a:pos x="384" y="1308"/>
                  </a:cxn>
                  <a:cxn ang="0">
                    <a:pos x="276" y="1400"/>
                  </a:cxn>
                  <a:cxn ang="0">
                    <a:pos x="261" y="1231"/>
                  </a:cxn>
                  <a:cxn ang="0">
                    <a:pos x="307" y="708"/>
                  </a:cxn>
                  <a:cxn ang="0">
                    <a:pos x="200" y="631"/>
                  </a:cxn>
                  <a:cxn ang="0">
                    <a:pos x="0" y="800"/>
                  </a:cxn>
                  <a:cxn ang="0">
                    <a:pos x="276" y="416"/>
                  </a:cxn>
                  <a:cxn ang="0">
                    <a:pos x="430" y="62"/>
                  </a:cxn>
                </a:cxnLst>
                <a:rect l="0" t="0" r="r" b="b"/>
                <a:pathLst>
                  <a:path w="1458" h="1431">
                    <a:moveTo>
                      <a:pt x="1059" y="800"/>
                    </a:moveTo>
                    <a:lnTo>
                      <a:pt x="1013" y="816"/>
                    </a:lnTo>
                    <a:lnTo>
                      <a:pt x="967" y="816"/>
                    </a:lnTo>
                    <a:lnTo>
                      <a:pt x="890" y="831"/>
                    </a:lnTo>
                    <a:lnTo>
                      <a:pt x="890" y="923"/>
                    </a:lnTo>
                    <a:lnTo>
                      <a:pt x="906" y="1000"/>
                    </a:lnTo>
                    <a:lnTo>
                      <a:pt x="967" y="985"/>
                    </a:lnTo>
                    <a:lnTo>
                      <a:pt x="1013" y="985"/>
                    </a:lnTo>
                    <a:lnTo>
                      <a:pt x="1044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2"/>
                    </a:lnTo>
                    <a:lnTo>
                      <a:pt x="1105" y="816"/>
                    </a:lnTo>
                    <a:lnTo>
                      <a:pt x="1090" y="800"/>
                    </a:lnTo>
                    <a:lnTo>
                      <a:pt x="1059" y="800"/>
                    </a:lnTo>
                    <a:close/>
                    <a:moveTo>
                      <a:pt x="1167" y="231"/>
                    </a:move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8"/>
                    </a:lnTo>
                    <a:lnTo>
                      <a:pt x="1059" y="339"/>
                    </a:lnTo>
                    <a:lnTo>
                      <a:pt x="1059" y="354"/>
                    </a:lnTo>
                    <a:lnTo>
                      <a:pt x="1044" y="416"/>
                    </a:lnTo>
                    <a:lnTo>
                      <a:pt x="1028" y="462"/>
                    </a:lnTo>
                    <a:lnTo>
                      <a:pt x="1028" y="508"/>
                    </a:lnTo>
                    <a:lnTo>
                      <a:pt x="1090" y="493"/>
                    </a:lnTo>
                    <a:lnTo>
                      <a:pt x="1136" y="477"/>
                    </a:lnTo>
                    <a:lnTo>
                      <a:pt x="1197" y="477"/>
                    </a:lnTo>
                    <a:lnTo>
                      <a:pt x="1228" y="508"/>
                    </a:lnTo>
                    <a:lnTo>
                      <a:pt x="1228" y="523"/>
                    </a:lnTo>
                    <a:lnTo>
                      <a:pt x="1213" y="539"/>
                    </a:lnTo>
                    <a:lnTo>
                      <a:pt x="1197" y="539"/>
                    </a:lnTo>
                    <a:lnTo>
                      <a:pt x="1151" y="554"/>
                    </a:lnTo>
                    <a:lnTo>
                      <a:pt x="1090" y="569"/>
                    </a:lnTo>
                    <a:lnTo>
                      <a:pt x="1013" y="585"/>
                    </a:lnTo>
                    <a:lnTo>
                      <a:pt x="982" y="769"/>
                    </a:lnTo>
                    <a:lnTo>
                      <a:pt x="1028" y="754"/>
                    </a:lnTo>
                    <a:lnTo>
                      <a:pt x="1059" y="739"/>
                    </a:lnTo>
                    <a:lnTo>
                      <a:pt x="1074" y="723"/>
                    </a:lnTo>
                    <a:lnTo>
                      <a:pt x="1136" y="723"/>
                    </a:lnTo>
                    <a:lnTo>
                      <a:pt x="1167" y="754"/>
                    </a:lnTo>
                    <a:lnTo>
                      <a:pt x="1197" y="769"/>
                    </a:lnTo>
                    <a:lnTo>
                      <a:pt x="1213" y="800"/>
                    </a:lnTo>
                    <a:lnTo>
                      <a:pt x="1228" y="816"/>
                    </a:lnTo>
                    <a:lnTo>
                      <a:pt x="1228" y="831"/>
                    </a:lnTo>
                    <a:lnTo>
                      <a:pt x="1197" y="862"/>
                    </a:lnTo>
                    <a:lnTo>
                      <a:pt x="1197" y="877"/>
                    </a:lnTo>
                    <a:lnTo>
                      <a:pt x="1182" y="893"/>
                    </a:lnTo>
                    <a:lnTo>
                      <a:pt x="1151" y="939"/>
                    </a:lnTo>
                    <a:lnTo>
                      <a:pt x="1136" y="1000"/>
                    </a:lnTo>
                    <a:lnTo>
                      <a:pt x="1151" y="1016"/>
                    </a:lnTo>
                    <a:lnTo>
                      <a:pt x="1167" y="1016"/>
                    </a:lnTo>
                    <a:lnTo>
                      <a:pt x="1167" y="1031"/>
                    </a:lnTo>
                    <a:lnTo>
                      <a:pt x="1151" y="1046"/>
                    </a:lnTo>
                    <a:lnTo>
                      <a:pt x="1090" y="1046"/>
                    </a:lnTo>
                    <a:lnTo>
                      <a:pt x="1028" y="1062"/>
                    </a:lnTo>
                    <a:lnTo>
                      <a:pt x="906" y="1062"/>
                    </a:lnTo>
                    <a:lnTo>
                      <a:pt x="906" y="1108"/>
                    </a:lnTo>
                    <a:lnTo>
                      <a:pt x="890" y="1123"/>
                    </a:lnTo>
                    <a:lnTo>
                      <a:pt x="875" y="1108"/>
                    </a:lnTo>
                    <a:lnTo>
                      <a:pt x="875" y="1093"/>
                    </a:lnTo>
                    <a:lnTo>
                      <a:pt x="844" y="1031"/>
                    </a:lnTo>
                    <a:lnTo>
                      <a:pt x="814" y="893"/>
                    </a:lnTo>
                    <a:lnTo>
                      <a:pt x="798" y="816"/>
                    </a:lnTo>
                    <a:lnTo>
                      <a:pt x="783" y="785"/>
                    </a:lnTo>
                    <a:lnTo>
                      <a:pt x="844" y="785"/>
                    </a:lnTo>
                    <a:lnTo>
                      <a:pt x="860" y="800"/>
                    </a:lnTo>
                    <a:lnTo>
                      <a:pt x="890" y="800"/>
                    </a:lnTo>
                    <a:lnTo>
                      <a:pt x="906" y="785"/>
                    </a:lnTo>
                    <a:lnTo>
                      <a:pt x="936" y="785"/>
                    </a:lnTo>
                    <a:lnTo>
                      <a:pt x="936" y="693"/>
                    </a:lnTo>
                    <a:lnTo>
                      <a:pt x="952" y="600"/>
                    </a:lnTo>
                    <a:lnTo>
                      <a:pt x="936" y="600"/>
                    </a:lnTo>
                    <a:lnTo>
                      <a:pt x="906" y="616"/>
                    </a:lnTo>
                    <a:lnTo>
                      <a:pt x="829" y="616"/>
                    </a:lnTo>
                    <a:lnTo>
                      <a:pt x="798" y="600"/>
                    </a:lnTo>
                    <a:lnTo>
                      <a:pt x="783" y="600"/>
                    </a:lnTo>
                    <a:lnTo>
                      <a:pt x="783" y="585"/>
                    </a:lnTo>
                    <a:lnTo>
                      <a:pt x="798" y="569"/>
                    </a:lnTo>
                    <a:lnTo>
                      <a:pt x="814" y="569"/>
                    </a:lnTo>
                    <a:lnTo>
                      <a:pt x="844" y="554"/>
                    </a:lnTo>
                    <a:lnTo>
                      <a:pt x="890" y="554"/>
                    </a:lnTo>
                    <a:lnTo>
                      <a:pt x="952" y="539"/>
                    </a:lnTo>
                    <a:lnTo>
                      <a:pt x="952" y="369"/>
                    </a:lnTo>
                    <a:lnTo>
                      <a:pt x="936" y="339"/>
                    </a:lnTo>
                    <a:lnTo>
                      <a:pt x="921" y="323"/>
                    </a:lnTo>
                    <a:lnTo>
                      <a:pt x="921" y="308"/>
                    </a:lnTo>
                    <a:lnTo>
                      <a:pt x="860" y="323"/>
                    </a:lnTo>
                    <a:lnTo>
                      <a:pt x="798" y="323"/>
                    </a:lnTo>
                    <a:lnTo>
                      <a:pt x="752" y="339"/>
                    </a:lnTo>
                    <a:lnTo>
                      <a:pt x="706" y="339"/>
                    </a:lnTo>
                    <a:lnTo>
                      <a:pt x="706" y="493"/>
                    </a:lnTo>
                    <a:lnTo>
                      <a:pt x="691" y="631"/>
                    </a:lnTo>
                    <a:lnTo>
                      <a:pt x="691" y="846"/>
                    </a:lnTo>
                    <a:lnTo>
                      <a:pt x="675" y="1139"/>
                    </a:lnTo>
                    <a:lnTo>
                      <a:pt x="675" y="1262"/>
                    </a:lnTo>
                    <a:lnTo>
                      <a:pt x="875" y="1246"/>
                    </a:lnTo>
                    <a:lnTo>
                      <a:pt x="1028" y="1231"/>
                    </a:lnTo>
                    <a:lnTo>
                      <a:pt x="1136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5" y="1231"/>
                    </a:lnTo>
                    <a:lnTo>
                      <a:pt x="1320" y="1200"/>
                    </a:lnTo>
                    <a:lnTo>
                      <a:pt x="1335" y="1108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9" y="246"/>
                    </a:lnTo>
                    <a:lnTo>
                      <a:pt x="1213" y="231"/>
                    </a:lnTo>
                    <a:lnTo>
                      <a:pt x="1167" y="231"/>
                    </a:lnTo>
                    <a:close/>
                    <a:moveTo>
                      <a:pt x="1289" y="139"/>
                    </a:moveTo>
                    <a:lnTo>
                      <a:pt x="1305" y="139"/>
                    </a:lnTo>
                    <a:lnTo>
                      <a:pt x="1397" y="185"/>
                    </a:lnTo>
                    <a:lnTo>
                      <a:pt x="1458" y="246"/>
                    </a:lnTo>
                    <a:lnTo>
                      <a:pt x="1458" y="1293"/>
                    </a:lnTo>
                    <a:lnTo>
                      <a:pt x="1443" y="1339"/>
                    </a:lnTo>
                    <a:lnTo>
                      <a:pt x="1412" y="1385"/>
                    </a:lnTo>
                    <a:lnTo>
                      <a:pt x="1397" y="1400"/>
                    </a:lnTo>
                    <a:lnTo>
                      <a:pt x="1366" y="1416"/>
                    </a:lnTo>
                    <a:lnTo>
                      <a:pt x="1351" y="1416"/>
                    </a:lnTo>
                    <a:lnTo>
                      <a:pt x="1335" y="1400"/>
                    </a:lnTo>
                    <a:lnTo>
                      <a:pt x="1320" y="1369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6"/>
                    </a:lnTo>
                    <a:lnTo>
                      <a:pt x="998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5" y="1339"/>
                    </a:lnTo>
                    <a:lnTo>
                      <a:pt x="614" y="1369"/>
                    </a:lnTo>
                    <a:lnTo>
                      <a:pt x="568" y="1323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3" y="1139"/>
                    </a:lnTo>
                    <a:lnTo>
                      <a:pt x="568" y="1062"/>
                    </a:lnTo>
                    <a:lnTo>
                      <a:pt x="599" y="954"/>
                    </a:lnTo>
                    <a:lnTo>
                      <a:pt x="614" y="769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6"/>
                    </a:lnTo>
                    <a:lnTo>
                      <a:pt x="599" y="231"/>
                    </a:lnTo>
                    <a:lnTo>
                      <a:pt x="629" y="231"/>
                    </a:lnTo>
                    <a:lnTo>
                      <a:pt x="691" y="262"/>
                    </a:lnTo>
                    <a:lnTo>
                      <a:pt x="921" y="231"/>
                    </a:lnTo>
                    <a:lnTo>
                      <a:pt x="1090" y="200"/>
                    </a:lnTo>
                    <a:lnTo>
                      <a:pt x="1197" y="169"/>
                    </a:lnTo>
                    <a:lnTo>
                      <a:pt x="1259" y="154"/>
                    </a:lnTo>
                    <a:lnTo>
                      <a:pt x="1289" y="139"/>
                    </a:lnTo>
                    <a:close/>
                    <a:moveTo>
                      <a:pt x="415" y="0"/>
                    </a:moveTo>
                    <a:lnTo>
                      <a:pt x="461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7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8" y="508"/>
                    </a:lnTo>
                    <a:lnTo>
                      <a:pt x="353" y="523"/>
                    </a:lnTo>
                    <a:lnTo>
                      <a:pt x="369" y="554"/>
                    </a:lnTo>
                    <a:lnTo>
                      <a:pt x="415" y="600"/>
                    </a:lnTo>
                    <a:lnTo>
                      <a:pt x="415" y="662"/>
                    </a:lnTo>
                    <a:lnTo>
                      <a:pt x="399" y="723"/>
                    </a:lnTo>
                    <a:lnTo>
                      <a:pt x="399" y="816"/>
                    </a:lnTo>
                    <a:lnTo>
                      <a:pt x="384" y="985"/>
                    </a:lnTo>
                    <a:lnTo>
                      <a:pt x="384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2" y="1016"/>
                    </a:lnTo>
                    <a:lnTo>
                      <a:pt x="307" y="846"/>
                    </a:lnTo>
                    <a:lnTo>
                      <a:pt x="307" y="708"/>
                    </a:lnTo>
                    <a:lnTo>
                      <a:pt x="292" y="631"/>
                    </a:lnTo>
                    <a:lnTo>
                      <a:pt x="261" y="554"/>
                    </a:lnTo>
                    <a:lnTo>
                      <a:pt x="246" y="585"/>
                    </a:lnTo>
                    <a:lnTo>
                      <a:pt x="200" y="631"/>
                    </a:lnTo>
                    <a:lnTo>
                      <a:pt x="138" y="708"/>
                    </a:lnTo>
                    <a:lnTo>
                      <a:pt x="77" y="769"/>
                    </a:lnTo>
                    <a:lnTo>
                      <a:pt x="16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1" y="754"/>
                    </a:lnTo>
                    <a:lnTo>
                      <a:pt x="169" y="569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5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5" y="46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6" name="Freeform 240"/>
              <p:cNvSpPr>
                <a:spLocks noEditPoints="1"/>
              </p:cNvSpPr>
              <p:nvPr/>
            </p:nvSpPr>
            <p:spPr bwMode="auto">
              <a:xfrm>
                <a:off x="7891" y="2667"/>
                <a:ext cx="1258" cy="1523"/>
              </a:xfrm>
              <a:custGeom>
                <a:avLst/>
                <a:gdLst/>
                <a:ahLst/>
                <a:cxnLst>
                  <a:cxn ang="0">
                    <a:pos x="460" y="923"/>
                  </a:cxn>
                  <a:cxn ang="0">
                    <a:pos x="752" y="954"/>
                  </a:cxn>
                  <a:cxn ang="0">
                    <a:pos x="752" y="816"/>
                  </a:cxn>
                  <a:cxn ang="0">
                    <a:pos x="813" y="708"/>
                  </a:cxn>
                  <a:cxn ang="0">
                    <a:pos x="936" y="785"/>
                  </a:cxn>
                  <a:cxn ang="0">
                    <a:pos x="936" y="846"/>
                  </a:cxn>
                  <a:cxn ang="0">
                    <a:pos x="874" y="954"/>
                  </a:cxn>
                  <a:cxn ang="0">
                    <a:pos x="890" y="1077"/>
                  </a:cxn>
                  <a:cxn ang="0">
                    <a:pos x="506" y="1108"/>
                  </a:cxn>
                  <a:cxn ang="0">
                    <a:pos x="445" y="1169"/>
                  </a:cxn>
                  <a:cxn ang="0">
                    <a:pos x="368" y="923"/>
                  </a:cxn>
                  <a:cxn ang="0">
                    <a:pos x="368" y="754"/>
                  </a:cxn>
                  <a:cxn ang="0">
                    <a:pos x="613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0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1120" y="154"/>
                  </a:cxn>
                  <a:cxn ang="0">
                    <a:pos x="982" y="123"/>
                  </a:cxn>
                  <a:cxn ang="0">
                    <a:pos x="936" y="246"/>
                  </a:cxn>
                  <a:cxn ang="0">
                    <a:pos x="1058" y="293"/>
                  </a:cxn>
                  <a:cxn ang="0">
                    <a:pos x="920" y="323"/>
                  </a:cxn>
                  <a:cxn ang="0">
                    <a:pos x="874" y="493"/>
                  </a:cxn>
                  <a:cxn ang="0">
                    <a:pos x="1151" y="493"/>
                  </a:cxn>
                  <a:cxn ang="0">
                    <a:pos x="859" y="539"/>
                  </a:cxn>
                  <a:cxn ang="0">
                    <a:pos x="782" y="446"/>
                  </a:cxn>
                  <a:cxn ang="0">
                    <a:pos x="752" y="185"/>
                  </a:cxn>
                  <a:cxn ang="0">
                    <a:pos x="767" y="31"/>
                  </a:cxn>
                  <a:cxn ang="0">
                    <a:pos x="936" y="62"/>
                  </a:cxn>
                </a:cxnLst>
                <a:rect l="0" t="0" r="r" b="b"/>
                <a:pathLst>
                  <a:path w="1258" h="1523">
                    <a:moveTo>
                      <a:pt x="736" y="800"/>
                    </a:moveTo>
                    <a:lnTo>
                      <a:pt x="629" y="816"/>
                    </a:lnTo>
                    <a:lnTo>
                      <a:pt x="460" y="846"/>
                    </a:lnTo>
                    <a:lnTo>
                      <a:pt x="460" y="923"/>
                    </a:lnTo>
                    <a:lnTo>
                      <a:pt x="475" y="985"/>
                    </a:lnTo>
                    <a:lnTo>
                      <a:pt x="475" y="1046"/>
                    </a:lnTo>
                    <a:lnTo>
                      <a:pt x="736" y="1000"/>
                    </a:lnTo>
                    <a:lnTo>
                      <a:pt x="752" y="954"/>
                    </a:lnTo>
                    <a:lnTo>
                      <a:pt x="752" y="908"/>
                    </a:lnTo>
                    <a:lnTo>
                      <a:pt x="767" y="862"/>
                    </a:lnTo>
                    <a:lnTo>
                      <a:pt x="767" y="831"/>
                    </a:lnTo>
                    <a:lnTo>
                      <a:pt x="752" y="816"/>
                    </a:lnTo>
                    <a:lnTo>
                      <a:pt x="736" y="816"/>
                    </a:lnTo>
                    <a:lnTo>
                      <a:pt x="736" y="800"/>
                    </a:lnTo>
                    <a:close/>
                    <a:moveTo>
                      <a:pt x="752" y="708"/>
                    </a:moveTo>
                    <a:lnTo>
                      <a:pt x="813" y="708"/>
                    </a:lnTo>
                    <a:lnTo>
                      <a:pt x="859" y="723"/>
                    </a:lnTo>
                    <a:lnTo>
                      <a:pt x="890" y="754"/>
                    </a:lnTo>
                    <a:lnTo>
                      <a:pt x="920" y="769"/>
                    </a:lnTo>
                    <a:lnTo>
                      <a:pt x="936" y="785"/>
                    </a:lnTo>
                    <a:lnTo>
                      <a:pt x="936" y="800"/>
                    </a:lnTo>
                    <a:lnTo>
                      <a:pt x="951" y="800"/>
                    </a:lnTo>
                    <a:lnTo>
                      <a:pt x="951" y="831"/>
                    </a:lnTo>
                    <a:lnTo>
                      <a:pt x="936" y="846"/>
                    </a:lnTo>
                    <a:lnTo>
                      <a:pt x="936" y="862"/>
                    </a:lnTo>
                    <a:lnTo>
                      <a:pt x="905" y="877"/>
                    </a:lnTo>
                    <a:lnTo>
                      <a:pt x="890" y="908"/>
                    </a:lnTo>
                    <a:lnTo>
                      <a:pt x="874" y="954"/>
                    </a:lnTo>
                    <a:lnTo>
                      <a:pt x="844" y="1016"/>
                    </a:lnTo>
                    <a:lnTo>
                      <a:pt x="874" y="1031"/>
                    </a:lnTo>
                    <a:lnTo>
                      <a:pt x="890" y="1062"/>
                    </a:lnTo>
                    <a:lnTo>
                      <a:pt x="890" y="1077"/>
                    </a:lnTo>
                    <a:lnTo>
                      <a:pt x="874" y="1077"/>
                    </a:lnTo>
                    <a:lnTo>
                      <a:pt x="675" y="1093"/>
                    </a:lnTo>
                    <a:lnTo>
                      <a:pt x="521" y="1108"/>
                    </a:lnTo>
                    <a:lnTo>
                      <a:pt x="506" y="1108"/>
                    </a:lnTo>
                    <a:lnTo>
                      <a:pt x="506" y="1185"/>
                    </a:lnTo>
                    <a:lnTo>
                      <a:pt x="491" y="1185"/>
                    </a:lnTo>
                    <a:lnTo>
                      <a:pt x="460" y="1169"/>
                    </a:lnTo>
                    <a:lnTo>
                      <a:pt x="445" y="1169"/>
                    </a:lnTo>
                    <a:lnTo>
                      <a:pt x="414" y="1139"/>
                    </a:lnTo>
                    <a:lnTo>
                      <a:pt x="399" y="1108"/>
                    </a:lnTo>
                    <a:lnTo>
                      <a:pt x="399" y="1062"/>
                    </a:lnTo>
                    <a:lnTo>
                      <a:pt x="368" y="923"/>
                    </a:lnTo>
                    <a:lnTo>
                      <a:pt x="353" y="846"/>
                    </a:lnTo>
                    <a:lnTo>
                      <a:pt x="322" y="800"/>
                    </a:lnTo>
                    <a:lnTo>
                      <a:pt x="322" y="754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14" y="769"/>
                    </a:lnTo>
                    <a:lnTo>
                      <a:pt x="445" y="785"/>
                    </a:lnTo>
                    <a:lnTo>
                      <a:pt x="613" y="754"/>
                    </a:lnTo>
                    <a:lnTo>
                      <a:pt x="752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4" y="216"/>
                    </a:lnTo>
                    <a:lnTo>
                      <a:pt x="214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0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0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3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3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3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2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3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9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2" y="246"/>
                    </a:lnTo>
                    <a:lnTo>
                      <a:pt x="1028" y="262"/>
                    </a:lnTo>
                    <a:lnTo>
                      <a:pt x="1058" y="262"/>
                    </a:lnTo>
                    <a:lnTo>
                      <a:pt x="1058" y="293"/>
                    </a:lnTo>
                    <a:lnTo>
                      <a:pt x="1043" y="293"/>
                    </a:lnTo>
                    <a:lnTo>
                      <a:pt x="1012" y="308"/>
                    </a:lnTo>
                    <a:lnTo>
                      <a:pt x="966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3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3"/>
                    </a:lnTo>
                    <a:lnTo>
                      <a:pt x="1058" y="493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3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3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2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7" name="Freeform 241"/>
              <p:cNvSpPr>
                <a:spLocks noEditPoints="1"/>
              </p:cNvSpPr>
              <p:nvPr/>
            </p:nvSpPr>
            <p:spPr bwMode="auto">
              <a:xfrm>
                <a:off x="9502" y="2713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985"/>
                  </a:cxn>
                  <a:cxn ang="0">
                    <a:pos x="1335" y="1154"/>
                  </a:cxn>
                  <a:cxn ang="0">
                    <a:pos x="1212" y="954"/>
                  </a:cxn>
                  <a:cxn ang="0">
                    <a:pos x="1059" y="923"/>
                  </a:cxn>
                  <a:cxn ang="0">
                    <a:pos x="890" y="1108"/>
                  </a:cxn>
                  <a:cxn ang="0">
                    <a:pos x="905" y="1031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7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51" y="370"/>
                  </a:cxn>
                  <a:cxn ang="0">
                    <a:pos x="982" y="416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6"/>
                  </a:cxn>
                  <a:cxn ang="0">
                    <a:pos x="998" y="693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84" y="154"/>
                  </a:cxn>
                  <a:cxn ang="0">
                    <a:pos x="537" y="216"/>
                  </a:cxn>
                  <a:cxn ang="0">
                    <a:pos x="568" y="277"/>
                  </a:cxn>
                  <a:cxn ang="0">
                    <a:pos x="399" y="385"/>
                  </a:cxn>
                  <a:cxn ang="0">
                    <a:pos x="629" y="416"/>
                  </a:cxn>
                  <a:cxn ang="0">
                    <a:pos x="675" y="62"/>
                  </a:cxn>
                  <a:cxn ang="0">
                    <a:pos x="1412" y="62"/>
                  </a:cxn>
                  <a:cxn ang="0">
                    <a:pos x="1166" y="185"/>
                  </a:cxn>
                  <a:cxn ang="0">
                    <a:pos x="1074" y="323"/>
                  </a:cxn>
                  <a:cxn ang="0">
                    <a:pos x="1289" y="277"/>
                  </a:cxn>
                  <a:cxn ang="0">
                    <a:pos x="1366" y="339"/>
                  </a:cxn>
                  <a:cxn ang="0">
                    <a:pos x="1304" y="908"/>
                  </a:cxn>
                  <a:cxn ang="0">
                    <a:pos x="967" y="847"/>
                  </a:cxn>
                  <a:cxn ang="0">
                    <a:pos x="890" y="816"/>
                  </a:cxn>
                  <a:cxn ang="0">
                    <a:pos x="890" y="385"/>
                  </a:cxn>
                  <a:cxn ang="0">
                    <a:pos x="951" y="354"/>
                  </a:cxn>
                  <a:cxn ang="0">
                    <a:pos x="1044" y="231"/>
                  </a:cxn>
                  <a:cxn ang="0">
                    <a:pos x="936" y="170"/>
                  </a:cxn>
                  <a:cxn ang="0">
                    <a:pos x="1090" y="77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6" y="462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2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6">
                    <a:moveTo>
                      <a:pt x="1197" y="908"/>
                    </a:moveTo>
                    <a:lnTo>
                      <a:pt x="1212" y="908"/>
                    </a:lnTo>
                    <a:lnTo>
                      <a:pt x="1274" y="939"/>
                    </a:lnTo>
                    <a:lnTo>
                      <a:pt x="1320" y="970"/>
                    </a:lnTo>
                    <a:lnTo>
                      <a:pt x="1350" y="985"/>
                    </a:lnTo>
                    <a:lnTo>
                      <a:pt x="1366" y="1016"/>
                    </a:lnTo>
                    <a:lnTo>
                      <a:pt x="1381" y="1031"/>
                    </a:lnTo>
                    <a:lnTo>
                      <a:pt x="1381" y="1139"/>
                    </a:lnTo>
                    <a:lnTo>
                      <a:pt x="1366" y="1154"/>
                    </a:lnTo>
                    <a:lnTo>
                      <a:pt x="1335" y="1154"/>
                    </a:lnTo>
                    <a:lnTo>
                      <a:pt x="1320" y="1139"/>
                    </a:lnTo>
                    <a:lnTo>
                      <a:pt x="1320" y="1108"/>
                    </a:lnTo>
                    <a:lnTo>
                      <a:pt x="1289" y="1047"/>
                    </a:lnTo>
                    <a:lnTo>
                      <a:pt x="1228" y="985"/>
                    </a:lnTo>
                    <a:lnTo>
                      <a:pt x="1212" y="954"/>
                    </a:lnTo>
                    <a:lnTo>
                      <a:pt x="1197" y="939"/>
                    </a:lnTo>
                    <a:lnTo>
                      <a:pt x="1197" y="908"/>
                    </a:lnTo>
                    <a:close/>
                    <a:moveTo>
                      <a:pt x="982" y="908"/>
                    </a:moveTo>
                    <a:lnTo>
                      <a:pt x="1028" y="908"/>
                    </a:lnTo>
                    <a:lnTo>
                      <a:pt x="1059" y="923"/>
                    </a:lnTo>
                    <a:lnTo>
                      <a:pt x="1090" y="954"/>
                    </a:lnTo>
                    <a:lnTo>
                      <a:pt x="1090" y="970"/>
                    </a:lnTo>
                    <a:lnTo>
                      <a:pt x="1074" y="985"/>
                    </a:lnTo>
                    <a:lnTo>
                      <a:pt x="951" y="1077"/>
                    </a:lnTo>
                    <a:lnTo>
                      <a:pt x="890" y="1108"/>
                    </a:lnTo>
                    <a:lnTo>
                      <a:pt x="844" y="1139"/>
                    </a:lnTo>
                    <a:lnTo>
                      <a:pt x="798" y="1139"/>
                    </a:lnTo>
                    <a:lnTo>
                      <a:pt x="813" y="1123"/>
                    </a:lnTo>
                    <a:lnTo>
                      <a:pt x="875" y="1077"/>
                    </a:lnTo>
                    <a:lnTo>
                      <a:pt x="905" y="1031"/>
                    </a:lnTo>
                    <a:lnTo>
                      <a:pt x="936" y="1000"/>
                    </a:lnTo>
                    <a:lnTo>
                      <a:pt x="967" y="939"/>
                    </a:lnTo>
                    <a:lnTo>
                      <a:pt x="982" y="923"/>
                    </a:lnTo>
                    <a:lnTo>
                      <a:pt x="982" y="908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7"/>
                    </a:lnTo>
                    <a:lnTo>
                      <a:pt x="737" y="847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70"/>
                    </a:lnTo>
                    <a:lnTo>
                      <a:pt x="1105" y="370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6"/>
                    </a:lnTo>
                    <a:lnTo>
                      <a:pt x="967" y="416"/>
                    </a:lnTo>
                    <a:lnTo>
                      <a:pt x="967" y="523"/>
                    </a:lnTo>
                    <a:lnTo>
                      <a:pt x="1059" y="493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3"/>
                    </a:lnTo>
                    <a:lnTo>
                      <a:pt x="1182" y="493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2"/>
                    </a:lnTo>
                    <a:lnTo>
                      <a:pt x="1074" y="631"/>
                    </a:lnTo>
                    <a:lnTo>
                      <a:pt x="1105" y="616"/>
                    </a:lnTo>
                    <a:lnTo>
                      <a:pt x="1166" y="616"/>
                    </a:lnTo>
                    <a:lnTo>
                      <a:pt x="1197" y="647"/>
                    </a:lnTo>
                    <a:lnTo>
                      <a:pt x="1197" y="662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3"/>
                    </a:lnTo>
                    <a:lnTo>
                      <a:pt x="982" y="693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70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8" y="770"/>
                    </a:lnTo>
                    <a:lnTo>
                      <a:pt x="1258" y="493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614" y="62"/>
                    </a:moveTo>
                    <a:lnTo>
                      <a:pt x="522" y="77"/>
                    </a:lnTo>
                    <a:lnTo>
                      <a:pt x="384" y="123"/>
                    </a:lnTo>
                    <a:lnTo>
                      <a:pt x="384" y="154"/>
                    </a:lnTo>
                    <a:lnTo>
                      <a:pt x="399" y="200"/>
                    </a:lnTo>
                    <a:lnTo>
                      <a:pt x="399" y="262"/>
                    </a:lnTo>
                    <a:lnTo>
                      <a:pt x="460" y="247"/>
                    </a:lnTo>
                    <a:lnTo>
                      <a:pt x="506" y="231"/>
                    </a:lnTo>
                    <a:lnTo>
                      <a:pt x="537" y="216"/>
                    </a:lnTo>
                    <a:lnTo>
                      <a:pt x="599" y="216"/>
                    </a:lnTo>
                    <a:lnTo>
                      <a:pt x="614" y="231"/>
                    </a:lnTo>
                    <a:lnTo>
                      <a:pt x="614" y="262"/>
                    </a:lnTo>
                    <a:lnTo>
                      <a:pt x="599" y="277"/>
                    </a:lnTo>
                    <a:lnTo>
                      <a:pt x="568" y="277"/>
                    </a:lnTo>
                    <a:lnTo>
                      <a:pt x="522" y="293"/>
                    </a:lnTo>
                    <a:lnTo>
                      <a:pt x="445" y="293"/>
                    </a:lnTo>
                    <a:lnTo>
                      <a:pt x="414" y="308"/>
                    </a:lnTo>
                    <a:lnTo>
                      <a:pt x="399" y="308"/>
                    </a:lnTo>
                    <a:lnTo>
                      <a:pt x="399" y="385"/>
                    </a:lnTo>
                    <a:lnTo>
                      <a:pt x="414" y="447"/>
                    </a:lnTo>
                    <a:lnTo>
                      <a:pt x="537" y="416"/>
                    </a:lnTo>
                    <a:lnTo>
                      <a:pt x="583" y="416"/>
                    </a:lnTo>
                    <a:lnTo>
                      <a:pt x="614" y="431"/>
                    </a:lnTo>
                    <a:lnTo>
                      <a:pt x="629" y="416"/>
                    </a:lnTo>
                    <a:lnTo>
                      <a:pt x="645" y="354"/>
                    </a:lnTo>
                    <a:lnTo>
                      <a:pt x="675" y="262"/>
                    </a:lnTo>
                    <a:lnTo>
                      <a:pt x="691" y="154"/>
                    </a:lnTo>
                    <a:lnTo>
                      <a:pt x="691" y="108"/>
                    </a:lnTo>
                    <a:lnTo>
                      <a:pt x="675" y="62"/>
                    </a:lnTo>
                    <a:lnTo>
                      <a:pt x="614" y="62"/>
                    </a:lnTo>
                    <a:close/>
                    <a:moveTo>
                      <a:pt x="1335" y="16"/>
                    </a:moveTo>
                    <a:lnTo>
                      <a:pt x="1350" y="16"/>
                    </a:lnTo>
                    <a:lnTo>
                      <a:pt x="1381" y="31"/>
                    </a:lnTo>
                    <a:lnTo>
                      <a:pt x="1412" y="62"/>
                    </a:lnTo>
                    <a:lnTo>
                      <a:pt x="1381" y="93"/>
                    </a:lnTo>
                    <a:lnTo>
                      <a:pt x="1274" y="123"/>
                    </a:lnTo>
                    <a:lnTo>
                      <a:pt x="1136" y="154"/>
                    </a:lnTo>
                    <a:lnTo>
                      <a:pt x="1166" y="170"/>
                    </a:lnTo>
                    <a:lnTo>
                      <a:pt x="1166" y="185"/>
                    </a:lnTo>
                    <a:lnTo>
                      <a:pt x="1151" y="216"/>
                    </a:lnTo>
                    <a:lnTo>
                      <a:pt x="1136" y="231"/>
                    </a:lnTo>
                    <a:lnTo>
                      <a:pt x="1120" y="262"/>
                    </a:lnTo>
                    <a:lnTo>
                      <a:pt x="1090" y="293"/>
                    </a:lnTo>
                    <a:lnTo>
                      <a:pt x="1074" y="323"/>
                    </a:lnTo>
                    <a:lnTo>
                      <a:pt x="1197" y="277"/>
                    </a:lnTo>
                    <a:lnTo>
                      <a:pt x="1212" y="277"/>
                    </a:lnTo>
                    <a:lnTo>
                      <a:pt x="1228" y="262"/>
                    </a:lnTo>
                    <a:lnTo>
                      <a:pt x="1258" y="262"/>
                    </a:lnTo>
                    <a:lnTo>
                      <a:pt x="1289" y="277"/>
                    </a:lnTo>
                    <a:lnTo>
                      <a:pt x="1335" y="293"/>
                    </a:lnTo>
                    <a:lnTo>
                      <a:pt x="1366" y="308"/>
                    </a:lnTo>
                    <a:lnTo>
                      <a:pt x="1381" y="323"/>
                    </a:lnTo>
                    <a:lnTo>
                      <a:pt x="1381" y="339"/>
                    </a:lnTo>
                    <a:lnTo>
                      <a:pt x="1366" y="339"/>
                    </a:lnTo>
                    <a:lnTo>
                      <a:pt x="1366" y="370"/>
                    </a:lnTo>
                    <a:lnTo>
                      <a:pt x="1350" y="400"/>
                    </a:lnTo>
                    <a:lnTo>
                      <a:pt x="1350" y="877"/>
                    </a:lnTo>
                    <a:lnTo>
                      <a:pt x="1320" y="908"/>
                    </a:lnTo>
                    <a:lnTo>
                      <a:pt x="1304" y="908"/>
                    </a:lnTo>
                    <a:lnTo>
                      <a:pt x="1289" y="877"/>
                    </a:lnTo>
                    <a:lnTo>
                      <a:pt x="1258" y="847"/>
                    </a:lnTo>
                    <a:lnTo>
                      <a:pt x="1243" y="816"/>
                    </a:lnTo>
                    <a:lnTo>
                      <a:pt x="1120" y="831"/>
                    </a:lnTo>
                    <a:lnTo>
                      <a:pt x="967" y="847"/>
                    </a:lnTo>
                    <a:lnTo>
                      <a:pt x="967" y="862"/>
                    </a:lnTo>
                    <a:lnTo>
                      <a:pt x="951" y="893"/>
                    </a:lnTo>
                    <a:lnTo>
                      <a:pt x="921" y="893"/>
                    </a:lnTo>
                    <a:lnTo>
                      <a:pt x="905" y="862"/>
                    </a:lnTo>
                    <a:lnTo>
                      <a:pt x="890" y="816"/>
                    </a:lnTo>
                    <a:lnTo>
                      <a:pt x="890" y="739"/>
                    </a:lnTo>
                    <a:lnTo>
                      <a:pt x="905" y="708"/>
                    </a:lnTo>
                    <a:lnTo>
                      <a:pt x="905" y="447"/>
                    </a:lnTo>
                    <a:lnTo>
                      <a:pt x="890" y="416"/>
                    </a:lnTo>
                    <a:lnTo>
                      <a:pt x="890" y="385"/>
                    </a:lnTo>
                    <a:lnTo>
                      <a:pt x="875" y="370"/>
                    </a:lnTo>
                    <a:lnTo>
                      <a:pt x="875" y="339"/>
                    </a:lnTo>
                    <a:lnTo>
                      <a:pt x="921" y="339"/>
                    </a:lnTo>
                    <a:lnTo>
                      <a:pt x="936" y="354"/>
                    </a:lnTo>
                    <a:lnTo>
                      <a:pt x="951" y="354"/>
                    </a:lnTo>
                    <a:lnTo>
                      <a:pt x="982" y="339"/>
                    </a:lnTo>
                    <a:lnTo>
                      <a:pt x="1013" y="339"/>
                    </a:lnTo>
                    <a:lnTo>
                      <a:pt x="1013" y="308"/>
                    </a:lnTo>
                    <a:lnTo>
                      <a:pt x="1028" y="293"/>
                    </a:lnTo>
                    <a:lnTo>
                      <a:pt x="1044" y="231"/>
                    </a:lnTo>
                    <a:lnTo>
                      <a:pt x="1059" y="185"/>
                    </a:lnTo>
                    <a:lnTo>
                      <a:pt x="1059" y="154"/>
                    </a:lnTo>
                    <a:lnTo>
                      <a:pt x="1044" y="154"/>
                    </a:lnTo>
                    <a:lnTo>
                      <a:pt x="1013" y="170"/>
                    </a:lnTo>
                    <a:lnTo>
                      <a:pt x="936" y="170"/>
                    </a:lnTo>
                    <a:lnTo>
                      <a:pt x="905" y="154"/>
                    </a:lnTo>
                    <a:lnTo>
                      <a:pt x="875" y="123"/>
                    </a:lnTo>
                    <a:lnTo>
                      <a:pt x="890" y="108"/>
                    </a:lnTo>
                    <a:lnTo>
                      <a:pt x="905" y="108"/>
                    </a:lnTo>
                    <a:lnTo>
                      <a:pt x="1090" y="77"/>
                    </a:lnTo>
                    <a:lnTo>
                      <a:pt x="1197" y="47"/>
                    </a:lnTo>
                    <a:lnTo>
                      <a:pt x="1274" y="31"/>
                    </a:lnTo>
                    <a:lnTo>
                      <a:pt x="1335" y="16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506" y="462"/>
                    </a:lnTo>
                    <a:lnTo>
                      <a:pt x="460" y="462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3"/>
                    </a:lnTo>
                    <a:lnTo>
                      <a:pt x="414" y="508"/>
                    </a:lnTo>
                    <a:lnTo>
                      <a:pt x="399" y="539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2"/>
                    </a:lnTo>
                    <a:lnTo>
                      <a:pt x="322" y="431"/>
                    </a:lnTo>
                    <a:lnTo>
                      <a:pt x="292" y="262"/>
                    </a:lnTo>
                    <a:lnTo>
                      <a:pt x="276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8" name="Freeform 242"/>
              <p:cNvSpPr>
                <a:spLocks noEditPoints="1"/>
              </p:cNvSpPr>
              <p:nvPr/>
            </p:nvSpPr>
            <p:spPr bwMode="auto">
              <a:xfrm>
                <a:off x="11252" y="2929"/>
                <a:ext cx="1243" cy="1184"/>
              </a:xfrm>
              <a:custGeom>
                <a:avLst/>
                <a:gdLst/>
                <a:ahLst/>
                <a:cxnLst>
                  <a:cxn ang="0">
                    <a:pos x="598" y="61"/>
                  </a:cxn>
                  <a:cxn ang="0">
                    <a:pos x="598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5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3" y="431"/>
                  </a:cxn>
                  <a:cxn ang="0">
                    <a:pos x="1074" y="323"/>
                  </a:cxn>
                  <a:cxn ang="0">
                    <a:pos x="1089" y="231"/>
                  </a:cxn>
                  <a:cxn ang="0">
                    <a:pos x="1058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8" y="61"/>
                  </a:cxn>
                  <a:cxn ang="0">
                    <a:pos x="291" y="0"/>
                  </a:cxn>
                  <a:cxn ang="0">
                    <a:pos x="890" y="0"/>
                  </a:cxn>
                  <a:cxn ang="0">
                    <a:pos x="1043" y="15"/>
                  </a:cxn>
                  <a:cxn ang="0">
                    <a:pos x="1151" y="77"/>
                  </a:cxn>
                  <a:cxn ang="0">
                    <a:pos x="1227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89" y="523"/>
                  </a:cxn>
                  <a:cxn ang="0">
                    <a:pos x="936" y="615"/>
                  </a:cxn>
                  <a:cxn ang="0">
                    <a:pos x="751" y="646"/>
                  </a:cxn>
                  <a:cxn ang="0">
                    <a:pos x="445" y="646"/>
                  </a:cxn>
                  <a:cxn ang="0">
                    <a:pos x="352" y="1077"/>
                  </a:cxn>
                  <a:cxn ang="0">
                    <a:pos x="352" y="1123"/>
                  </a:cxn>
                  <a:cxn ang="0">
                    <a:pos x="383" y="1138"/>
                  </a:cxn>
                  <a:cxn ang="0">
                    <a:pos x="521" y="1138"/>
                  </a:cxn>
                  <a:cxn ang="0">
                    <a:pos x="521" y="1169"/>
                  </a:cxn>
                  <a:cxn ang="0">
                    <a:pos x="506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199" y="1123"/>
                  </a:cxn>
                  <a:cxn ang="0">
                    <a:pos x="214" y="1092"/>
                  </a:cxn>
                  <a:cxn ang="0">
                    <a:pos x="214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29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1" y="0"/>
                  </a:cxn>
                </a:cxnLst>
                <a:rect l="0" t="0" r="r" b="b"/>
                <a:pathLst>
                  <a:path w="1243" h="1184">
                    <a:moveTo>
                      <a:pt x="598" y="61"/>
                    </a:moveTo>
                    <a:lnTo>
                      <a:pt x="598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5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3" y="431"/>
                    </a:lnTo>
                    <a:lnTo>
                      <a:pt x="1074" y="323"/>
                    </a:lnTo>
                    <a:lnTo>
                      <a:pt x="1089" y="231"/>
                    </a:lnTo>
                    <a:lnTo>
                      <a:pt x="1058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8" y="61"/>
                    </a:lnTo>
                    <a:close/>
                    <a:moveTo>
                      <a:pt x="291" y="0"/>
                    </a:moveTo>
                    <a:lnTo>
                      <a:pt x="890" y="0"/>
                    </a:lnTo>
                    <a:lnTo>
                      <a:pt x="1043" y="15"/>
                    </a:lnTo>
                    <a:lnTo>
                      <a:pt x="1151" y="77"/>
                    </a:lnTo>
                    <a:lnTo>
                      <a:pt x="1227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89" y="523"/>
                    </a:lnTo>
                    <a:lnTo>
                      <a:pt x="936" y="615"/>
                    </a:lnTo>
                    <a:lnTo>
                      <a:pt x="751" y="646"/>
                    </a:lnTo>
                    <a:lnTo>
                      <a:pt x="445" y="646"/>
                    </a:lnTo>
                    <a:lnTo>
                      <a:pt x="352" y="1077"/>
                    </a:lnTo>
                    <a:lnTo>
                      <a:pt x="352" y="1123"/>
                    </a:lnTo>
                    <a:lnTo>
                      <a:pt x="383" y="1138"/>
                    </a:lnTo>
                    <a:lnTo>
                      <a:pt x="521" y="1138"/>
                    </a:lnTo>
                    <a:lnTo>
                      <a:pt x="521" y="1169"/>
                    </a:lnTo>
                    <a:lnTo>
                      <a:pt x="506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199" y="1123"/>
                    </a:lnTo>
                    <a:lnTo>
                      <a:pt x="214" y="1092"/>
                    </a:lnTo>
                    <a:lnTo>
                      <a:pt x="214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29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19" name="Freeform 243"/>
              <p:cNvSpPr>
                <a:spLocks/>
              </p:cNvSpPr>
              <p:nvPr/>
            </p:nvSpPr>
            <p:spPr bwMode="auto">
              <a:xfrm>
                <a:off x="13293" y="3221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8" y="0"/>
                  </a:cxn>
                  <a:cxn ang="0">
                    <a:pos x="184" y="15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5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0" y="46"/>
                  </a:cxn>
                  <a:cxn ang="0">
                    <a:pos x="61" y="15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8" y="0"/>
                    </a:lnTo>
                    <a:lnTo>
                      <a:pt x="184" y="15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5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0" y="46"/>
                    </a:lnTo>
                    <a:lnTo>
                      <a:pt x="61" y="15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0" name="Freeform 244"/>
              <p:cNvSpPr>
                <a:spLocks noEditPoints="1"/>
              </p:cNvSpPr>
              <p:nvPr/>
            </p:nvSpPr>
            <p:spPr bwMode="auto">
              <a:xfrm>
                <a:off x="14505" y="2698"/>
                <a:ext cx="1504" cy="1585"/>
              </a:xfrm>
              <a:custGeom>
                <a:avLst/>
                <a:gdLst/>
                <a:ahLst/>
                <a:cxnLst>
                  <a:cxn ang="0">
                    <a:pos x="1120" y="169"/>
                  </a:cxn>
                  <a:cxn ang="0">
                    <a:pos x="1289" y="262"/>
                  </a:cxn>
                  <a:cxn ang="0">
                    <a:pos x="1228" y="338"/>
                  </a:cxn>
                  <a:cxn ang="0">
                    <a:pos x="1105" y="246"/>
                  </a:cxn>
                  <a:cxn ang="0">
                    <a:pos x="1013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5"/>
                  </a:cxn>
                  <a:cxn ang="0">
                    <a:pos x="890" y="585"/>
                  </a:cxn>
                  <a:cxn ang="0">
                    <a:pos x="951" y="554"/>
                  </a:cxn>
                  <a:cxn ang="0">
                    <a:pos x="1074" y="523"/>
                  </a:cxn>
                  <a:cxn ang="0">
                    <a:pos x="1212" y="569"/>
                  </a:cxn>
                  <a:cxn ang="0">
                    <a:pos x="1182" y="600"/>
                  </a:cxn>
                  <a:cxn ang="0">
                    <a:pos x="1013" y="1000"/>
                  </a:cxn>
                  <a:cxn ang="0">
                    <a:pos x="1166" y="723"/>
                  </a:cxn>
                  <a:cxn ang="0">
                    <a:pos x="1228" y="769"/>
                  </a:cxn>
                  <a:cxn ang="0">
                    <a:pos x="1274" y="831"/>
                  </a:cxn>
                  <a:cxn ang="0">
                    <a:pos x="1059" y="1077"/>
                  </a:cxn>
                  <a:cxn ang="0">
                    <a:pos x="1289" y="1354"/>
                  </a:cxn>
                  <a:cxn ang="0">
                    <a:pos x="1381" y="1369"/>
                  </a:cxn>
                  <a:cxn ang="0">
                    <a:pos x="1458" y="1200"/>
                  </a:cxn>
                  <a:cxn ang="0">
                    <a:pos x="1473" y="1246"/>
                  </a:cxn>
                  <a:cxn ang="0">
                    <a:pos x="1504" y="1492"/>
                  </a:cxn>
                  <a:cxn ang="0">
                    <a:pos x="1412" y="1585"/>
                  </a:cxn>
                  <a:cxn ang="0">
                    <a:pos x="1289" y="1523"/>
                  </a:cxn>
                  <a:cxn ang="0">
                    <a:pos x="844" y="1215"/>
                  </a:cxn>
                  <a:cxn ang="0">
                    <a:pos x="660" y="1246"/>
                  </a:cxn>
                  <a:cxn ang="0">
                    <a:pos x="967" y="1062"/>
                  </a:cxn>
                  <a:cxn ang="0">
                    <a:pos x="691" y="692"/>
                  </a:cxn>
                  <a:cxn ang="0">
                    <a:pos x="629" y="908"/>
                  </a:cxn>
                  <a:cxn ang="0">
                    <a:pos x="737" y="877"/>
                  </a:cxn>
                  <a:cxn ang="0">
                    <a:pos x="752" y="892"/>
                  </a:cxn>
                  <a:cxn ang="0">
                    <a:pos x="629" y="969"/>
                  </a:cxn>
                  <a:cxn ang="0">
                    <a:pos x="537" y="1446"/>
                  </a:cxn>
                  <a:cxn ang="0">
                    <a:pos x="476" y="1446"/>
                  </a:cxn>
                  <a:cxn ang="0">
                    <a:pos x="399" y="1369"/>
                  </a:cxn>
                  <a:cxn ang="0">
                    <a:pos x="307" y="1277"/>
                  </a:cxn>
                  <a:cxn ang="0">
                    <a:pos x="292" y="1231"/>
                  </a:cxn>
                  <a:cxn ang="0">
                    <a:pos x="384" y="1262"/>
                  </a:cxn>
                  <a:cxn ang="0">
                    <a:pos x="460" y="1154"/>
                  </a:cxn>
                  <a:cxn ang="0">
                    <a:pos x="169" y="1185"/>
                  </a:cxn>
                  <a:cxn ang="0">
                    <a:pos x="77" y="1169"/>
                  </a:cxn>
                  <a:cxn ang="0">
                    <a:pos x="0" y="1108"/>
                  </a:cxn>
                  <a:cxn ang="0">
                    <a:pos x="460" y="954"/>
                  </a:cxn>
                  <a:cxn ang="0">
                    <a:pos x="292" y="800"/>
                  </a:cxn>
                  <a:cxn ang="0">
                    <a:pos x="184" y="800"/>
                  </a:cxn>
                  <a:cxn ang="0">
                    <a:pos x="138" y="754"/>
                  </a:cxn>
                  <a:cxn ang="0">
                    <a:pos x="307" y="708"/>
                  </a:cxn>
                  <a:cxn ang="0">
                    <a:pos x="460" y="615"/>
                  </a:cxn>
                  <a:cxn ang="0">
                    <a:pos x="261" y="538"/>
                  </a:cxn>
                  <a:cxn ang="0">
                    <a:pos x="215" y="538"/>
                  </a:cxn>
                  <a:cxn ang="0">
                    <a:pos x="506" y="323"/>
                  </a:cxn>
                  <a:cxn ang="0">
                    <a:pos x="568" y="292"/>
                  </a:cxn>
                  <a:cxn ang="0">
                    <a:pos x="691" y="369"/>
                  </a:cxn>
                  <a:cxn ang="0">
                    <a:pos x="568" y="431"/>
                  </a:cxn>
                  <a:cxn ang="0">
                    <a:pos x="583" y="523"/>
                  </a:cxn>
                  <a:cxn ang="0">
                    <a:pos x="568" y="677"/>
                  </a:cxn>
                  <a:cxn ang="0">
                    <a:pos x="829" y="600"/>
                  </a:cxn>
                  <a:cxn ang="0">
                    <a:pos x="767" y="200"/>
                  </a:cxn>
                  <a:cxn ang="0">
                    <a:pos x="721" y="31"/>
                  </a:cxn>
                </a:cxnLst>
                <a:rect l="0" t="0" r="r" b="b"/>
                <a:pathLst>
                  <a:path w="1504" h="1585">
                    <a:moveTo>
                      <a:pt x="1013" y="154"/>
                    </a:moveTo>
                    <a:lnTo>
                      <a:pt x="1059" y="154"/>
                    </a:lnTo>
                    <a:lnTo>
                      <a:pt x="1120" y="169"/>
                    </a:lnTo>
                    <a:lnTo>
                      <a:pt x="1182" y="169"/>
                    </a:lnTo>
                    <a:lnTo>
                      <a:pt x="1228" y="200"/>
                    </a:lnTo>
                    <a:lnTo>
                      <a:pt x="1289" y="262"/>
                    </a:lnTo>
                    <a:lnTo>
                      <a:pt x="1289" y="323"/>
                    </a:lnTo>
                    <a:lnTo>
                      <a:pt x="1274" y="338"/>
                    </a:lnTo>
                    <a:lnTo>
                      <a:pt x="1228" y="338"/>
                    </a:lnTo>
                    <a:lnTo>
                      <a:pt x="1212" y="323"/>
                    </a:lnTo>
                    <a:lnTo>
                      <a:pt x="1151" y="277"/>
                    </a:lnTo>
                    <a:lnTo>
                      <a:pt x="1105" y="246"/>
                    </a:lnTo>
                    <a:lnTo>
                      <a:pt x="1059" y="231"/>
                    </a:lnTo>
                    <a:lnTo>
                      <a:pt x="1013" y="185"/>
                    </a:lnTo>
                    <a:lnTo>
                      <a:pt x="1013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8"/>
                    </a:lnTo>
                    <a:lnTo>
                      <a:pt x="890" y="154"/>
                    </a:lnTo>
                    <a:lnTo>
                      <a:pt x="890" y="215"/>
                    </a:lnTo>
                    <a:lnTo>
                      <a:pt x="875" y="277"/>
                    </a:lnTo>
                    <a:lnTo>
                      <a:pt x="875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8" y="554"/>
                    </a:lnTo>
                    <a:lnTo>
                      <a:pt x="1028" y="538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8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51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8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5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1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7" y="1338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5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8" y="1138"/>
                    </a:lnTo>
                    <a:lnTo>
                      <a:pt x="844" y="1215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8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1" y="692"/>
                    </a:lnTo>
                    <a:lnTo>
                      <a:pt x="568" y="738"/>
                    </a:lnTo>
                    <a:lnTo>
                      <a:pt x="568" y="938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8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2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5"/>
                    </a:lnTo>
                    <a:lnTo>
                      <a:pt x="292" y="1092"/>
                    </a:lnTo>
                    <a:lnTo>
                      <a:pt x="169" y="1185"/>
                    </a:lnTo>
                    <a:lnTo>
                      <a:pt x="138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2" y="800"/>
                    </a:lnTo>
                    <a:lnTo>
                      <a:pt x="261" y="815"/>
                    </a:lnTo>
                    <a:lnTo>
                      <a:pt x="215" y="815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8"/>
                    </a:lnTo>
                    <a:lnTo>
                      <a:pt x="169" y="738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5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61" y="538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8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45" y="323"/>
                    </a:lnTo>
                    <a:lnTo>
                      <a:pt x="691" y="369"/>
                    </a:lnTo>
                    <a:lnTo>
                      <a:pt x="691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54"/>
                    </a:lnTo>
                    <a:lnTo>
                      <a:pt x="568" y="585"/>
                    </a:lnTo>
                    <a:lnTo>
                      <a:pt x="568" y="677"/>
                    </a:lnTo>
                    <a:lnTo>
                      <a:pt x="783" y="615"/>
                    </a:lnTo>
                    <a:lnTo>
                      <a:pt x="798" y="600"/>
                    </a:lnTo>
                    <a:lnTo>
                      <a:pt x="829" y="600"/>
                    </a:lnTo>
                    <a:lnTo>
                      <a:pt x="798" y="415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8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1" name="Freeform 245"/>
              <p:cNvSpPr>
                <a:spLocks noEditPoints="1"/>
              </p:cNvSpPr>
              <p:nvPr/>
            </p:nvSpPr>
            <p:spPr bwMode="auto">
              <a:xfrm>
                <a:off x="16055" y="2698"/>
                <a:ext cx="1458" cy="1492"/>
              </a:xfrm>
              <a:custGeom>
                <a:avLst/>
                <a:gdLst/>
                <a:ahLst/>
                <a:cxnLst>
                  <a:cxn ang="0">
                    <a:pos x="706" y="646"/>
                  </a:cxn>
                  <a:cxn ang="0">
                    <a:pos x="905" y="231"/>
                  </a:cxn>
                  <a:cxn ang="0">
                    <a:pos x="890" y="323"/>
                  </a:cxn>
                  <a:cxn ang="0">
                    <a:pos x="859" y="646"/>
                  </a:cxn>
                  <a:cxn ang="0">
                    <a:pos x="783" y="646"/>
                  </a:cxn>
                  <a:cxn ang="0">
                    <a:pos x="737" y="631"/>
                  </a:cxn>
                  <a:cxn ang="0">
                    <a:pos x="813" y="308"/>
                  </a:cxn>
                  <a:cxn ang="0">
                    <a:pos x="737" y="292"/>
                  </a:cxn>
                  <a:cxn ang="0">
                    <a:pos x="675" y="431"/>
                  </a:cxn>
                  <a:cxn ang="0">
                    <a:pos x="752" y="477"/>
                  </a:cxn>
                  <a:cxn ang="0">
                    <a:pos x="645" y="662"/>
                  </a:cxn>
                  <a:cxn ang="0">
                    <a:pos x="614" y="877"/>
                  </a:cxn>
                  <a:cxn ang="0">
                    <a:pos x="599" y="1308"/>
                  </a:cxn>
                  <a:cxn ang="0">
                    <a:pos x="506" y="1246"/>
                  </a:cxn>
                  <a:cxn ang="0">
                    <a:pos x="552" y="908"/>
                  </a:cxn>
                  <a:cxn ang="0">
                    <a:pos x="506" y="262"/>
                  </a:cxn>
                  <a:cxn ang="0">
                    <a:pos x="583" y="246"/>
                  </a:cxn>
                  <a:cxn ang="0">
                    <a:pos x="798" y="200"/>
                  </a:cxn>
                  <a:cxn ang="0">
                    <a:pos x="1397" y="108"/>
                  </a:cxn>
                  <a:cxn ang="0">
                    <a:pos x="1443" y="200"/>
                  </a:cxn>
                  <a:cxn ang="0">
                    <a:pos x="1427" y="692"/>
                  </a:cxn>
                  <a:cxn ang="0">
                    <a:pos x="1458" y="1262"/>
                  </a:cxn>
                  <a:cxn ang="0">
                    <a:pos x="1427" y="1415"/>
                  </a:cxn>
                  <a:cxn ang="0">
                    <a:pos x="1351" y="1492"/>
                  </a:cxn>
                  <a:cxn ang="0">
                    <a:pos x="1304" y="1446"/>
                  </a:cxn>
                  <a:cxn ang="0">
                    <a:pos x="1136" y="1308"/>
                  </a:cxn>
                  <a:cxn ang="0">
                    <a:pos x="1197" y="1308"/>
                  </a:cxn>
                  <a:cxn ang="0">
                    <a:pos x="1304" y="1323"/>
                  </a:cxn>
                  <a:cxn ang="0">
                    <a:pos x="1351" y="1108"/>
                  </a:cxn>
                  <a:cxn ang="0">
                    <a:pos x="1351" y="508"/>
                  </a:cxn>
                  <a:cxn ang="0">
                    <a:pos x="1304" y="185"/>
                  </a:cxn>
                  <a:cxn ang="0">
                    <a:pos x="1212" y="215"/>
                  </a:cxn>
                  <a:cxn ang="0">
                    <a:pos x="1120" y="369"/>
                  </a:cxn>
                  <a:cxn ang="0">
                    <a:pos x="1274" y="323"/>
                  </a:cxn>
                  <a:cxn ang="0">
                    <a:pos x="1289" y="385"/>
                  </a:cxn>
                  <a:cxn ang="0">
                    <a:pos x="1120" y="415"/>
                  </a:cxn>
                  <a:cxn ang="0">
                    <a:pos x="1182" y="538"/>
                  </a:cxn>
                  <a:cxn ang="0">
                    <a:pos x="1335" y="538"/>
                  </a:cxn>
                  <a:cxn ang="0">
                    <a:pos x="1120" y="569"/>
                  </a:cxn>
                  <a:cxn ang="0">
                    <a:pos x="1090" y="615"/>
                  </a:cxn>
                  <a:cxn ang="0">
                    <a:pos x="1028" y="538"/>
                  </a:cxn>
                  <a:cxn ang="0">
                    <a:pos x="1013" y="292"/>
                  </a:cxn>
                  <a:cxn ang="0">
                    <a:pos x="998" y="123"/>
                  </a:cxn>
                  <a:cxn ang="0">
                    <a:pos x="1228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5"/>
                  </a:cxn>
                  <a:cxn ang="0">
                    <a:pos x="292" y="1415"/>
                  </a:cxn>
                  <a:cxn ang="0">
                    <a:pos x="246" y="1292"/>
                  </a:cxn>
                  <a:cxn ang="0">
                    <a:pos x="292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5"/>
                  </a:cxn>
                  <a:cxn ang="0">
                    <a:pos x="246" y="462"/>
                  </a:cxn>
                  <a:cxn ang="0">
                    <a:pos x="399" y="138"/>
                  </a:cxn>
                  <a:cxn ang="0">
                    <a:pos x="384" y="62"/>
                  </a:cxn>
                </a:cxnLst>
                <a:rect l="0" t="0" r="r" b="b"/>
                <a:pathLst>
                  <a:path w="1458" h="1492">
                    <a:moveTo>
                      <a:pt x="706" y="646"/>
                    </a:moveTo>
                    <a:lnTo>
                      <a:pt x="645" y="662"/>
                    </a:lnTo>
                    <a:lnTo>
                      <a:pt x="706" y="646"/>
                    </a:lnTo>
                    <a:close/>
                    <a:moveTo>
                      <a:pt x="798" y="200"/>
                    </a:moveTo>
                    <a:lnTo>
                      <a:pt x="844" y="200"/>
                    </a:lnTo>
                    <a:lnTo>
                      <a:pt x="905" y="231"/>
                    </a:lnTo>
                    <a:lnTo>
                      <a:pt x="921" y="246"/>
                    </a:lnTo>
                    <a:lnTo>
                      <a:pt x="921" y="277"/>
                    </a:lnTo>
                    <a:lnTo>
                      <a:pt x="890" y="323"/>
                    </a:lnTo>
                    <a:lnTo>
                      <a:pt x="875" y="385"/>
                    </a:lnTo>
                    <a:lnTo>
                      <a:pt x="875" y="600"/>
                    </a:lnTo>
                    <a:lnTo>
                      <a:pt x="859" y="646"/>
                    </a:lnTo>
                    <a:lnTo>
                      <a:pt x="829" y="677"/>
                    </a:lnTo>
                    <a:lnTo>
                      <a:pt x="813" y="677"/>
                    </a:lnTo>
                    <a:lnTo>
                      <a:pt x="783" y="646"/>
                    </a:lnTo>
                    <a:lnTo>
                      <a:pt x="783" y="631"/>
                    </a:lnTo>
                    <a:lnTo>
                      <a:pt x="706" y="646"/>
                    </a:lnTo>
                    <a:lnTo>
                      <a:pt x="737" y="631"/>
                    </a:lnTo>
                    <a:lnTo>
                      <a:pt x="783" y="615"/>
                    </a:lnTo>
                    <a:lnTo>
                      <a:pt x="813" y="615"/>
                    </a:lnTo>
                    <a:lnTo>
                      <a:pt x="813" y="308"/>
                    </a:lnTo>
                    <a:lnTo>
                      <a:pt x="783" y="277"/>
                    </a:lnTo>
                    <a:lnTo>
                      <a:pt x="767" y="277"/>
                    </a:lnTo>
                    <a:lnTo>
                      <a:pt x="737" y="292"/>
                    </a:lnTo>
                    <a:lnTo>
                      <a:pt x="645" y="323"/>
                    </a:lnTo>
                    <a:lnTo>
                      <a:pt x="645" y="446"/>
                    </a:lnTo>
                    <a:lnTo>
                      <a:pt x="675" y="431"/>
                    </a:lnTo>
                    <a:lnTo>
                      <a:pt x="737" y="431"/>
                    </a:lnTo>
                    <a:lnTo>
                      <a:pt x="767" y="462"/>
                    </a:lnTo>
                    <a:lnTo>
                      <a:pt x="752" y="477"/>
                    </a:lnTo>
                    <a:lnTo>
                      <a:pt x="706" y="492"/>
                    </a:lnTo>
                    <a:lnTo>
                      <a:pt x="645" y="508"/>
                    </a:lnTo>
                    <a:lnTo>
                      <a:pt x="645" y="662"/>
                    </a:lnTo>
                    <a:lnTo>
                      <a:pt x="629" y="662"/>
                    </a:lnTo>
                    <a:lnTo>
                      <a:pt x="629" y="754"/>
                    </a:lnTo>
                    <a:lnTo>
                      <a:pt x="614" y="877"/>
                    </a:lnTo>
                    <a:lnTo>
                      <a:pt x="614" y="1200"/>
                    </a:lnTo>
                    <a:lnTo>
                      <a:pt x="599" y="1262"/>
                    </a:lnTo>
                    <a:lnTo>
                      <a:pt x="599" y="1308"/>
                    </a:lnTo>
                    <a:lnTo>
                      <a:pt x="583" y="1338"/>
                    </a:lnTo>
                    <a:lnTo>
                      <a:pt x="552" y="1338"/>
                    </a:lnTo>
                    <a:lnTo>
                      <a:pt x="506" y="1246"/>
                    </a:lnTo>
                    <a:lnTo>
                      <a:pt x="506" y="1154"/>
                    </a:lnTo>
                    <a:lnTo>
                      <a:pt x="522" y="1062"/>
                    </a:lnTo>
                    <a:lnTo>
                      <a:pt x="552" y="908"/>
                    </a:lnTo>
                    <a:lnTo>
                      <a:pt x="552" y="385"/>
                    </a:lnTo>
                    <a:lnTo>
                      <a:pt x="522" y="292"/>
                    </a:lnTo>
                    <a:lnTo>
                      <a:pt x="506" y="262"/>
                    </a:lnTo>
                    <a:lnTo>
                      <a:pt x="506" y="231"/>
                    </a:lnTo>
                    <a:lnTo>
                      <a:pt x="568" y="231"/>
                    </a:lnTo>
                    <a:lnTo>
                      <a:pt x="583" y="246"/>
                    </a:lnTo>
                    <a:lnTo>
                      <a:pt x="614" y="262"/>
                    </a:lnTo>
                    <a:lnTo>
                      <a:pt x="721" y="215"/>
                    </a:lnTo>
                    <a:lnTo>
                      <a:pt x="798" y="200"/>
                    </a:lnTo>
                    <a:close/>
                    <a:moveTo>
                      <a:pt x="1274" y="77"/>
                    </a:moveTo>
                    <a:lnTo>
                      <a:pt x="1335" y="77"/>
                    </a:lnTo>
                    <a:lnTo>
                      <a:pt x="1397" y="108"/>
                    </a:lnTo>
                    <a:lnTo>
                      <a:pt x="1458" y="169"/>
                    </a:lnTo>
                    <a:lnTo>
                      <a:pt x="1458" y="200"/>
                    </a:lnTo>
                    <a:lnTo>
                      <a:pt x="1443" y="200"/>
                    </a:lnTo>
                    <a:lnTo>
                      <a:pt x="1443" y="231"/>
                    </a:lnTo>
                    <a:lnTo>
                      <a:pt x="1427" y="262"/>
                    </a:lnTo>
                    <a:lnTo>
                      <a:pt x="1427" y="692"/>
                    </a:lnTo>
                    <a:lnTo>
                      <a:pt x="1443" y="923"/>
                    </a:lnTo>
                    <a:lnTo>
                      <a:pt x="1443" y="1200"/>
                    </a:lnTo>
                    <a:lnTo>
                      <a:pt x="1458" y="1262"/>
                    </a:lnTo>
                    <a:lnTo>
                      <a:pt x="1458" y="1338"/>
                    </a:lnTo>
                    <a:lnTo>
                      <a:pt x="1443" y="1385"/>
                    </a:lnTo>
                    <a:lnTo>
                      <a:pt x="1427" y="1415"/>
                    </a:lnTo>
                    <a:lnTo>
                      <a:pt x="1397" y="1462"/>
                    </a:lnTo>
                    <a:lnTo>
                      <a:pt x="1366" y="1492"/>
                    </a:lnTo>
                    <a:lnTo>
                      <a:pt x="1351" y="1492"/>
                    </a:lnTo>
                    <a:lnTo>
                      <a:pt x="1335" y="1477"/>
                    </a:lnTo>
                    <a:lnTo>
                      <a:pt x="1320" y="1477"/>
                    </a:lnTo>
                    <a:lnTo>
                      <a:pt x="1304" y="1446"/>
                    </a:lnTo>
                    <a:lnTo>
                      <a:pt x="1274" y="1431"/>
                    </a:lnTo>
                    <a:lnTo>
                      <a:pt x="1197" y="1354"/>
                    </a:lnTo>
                    <a:lnTo>
                      <a:pt x="1136" y="1308"/>
                    </a:lnTo>
                    <a:lnTo>
                      <a:pt x="1151" y="1292"/>
                    </a:lnTo>
                    <a:lnTo>
                      <a:pt x="1166" y="1292"/>
                    </a:lnTo>
                    <a:lnTo>
                      <a:pt x="1197" y="1308"/>
                    </a:lnTo>
                    <a:lnTo>
                      <a:pt x="1228" y="1308"/>
                    </a:lnTo>
                    <a:lnTo>
                      <a:pt x="1274" y="1323"/>
                    </a:lnTo>
                    <a:lnTo>
                      <a:pt x="1304" y="1323"/>
                    </a:lnTo>
                    <a:lnTo>
                      <a:pt x="1320" y="1308"/>
                    </a:lnTo>
                    <a:lnTo>
                      <a:pt x="1335" y="1246"/>
                    </a:lnTo>
                    <a:lnTo>
                      <a:pt x="1351" y="1108"/>
                    </a:lnTo>
                    <a:lnTo>
                      <a:pt x="1351" y="538"/>
                    </a:lnTo>
                    <a:lnTo>
                      <a:pt x="1335" y="538"/>
                    </a:lnTo>
                    <a:lnTo>
                      <a:pt x="1351" y="508"/>
                    </a:lnTo>
                    <a:lnTo>
                      <a:pt x="1351" y="246"/>
                    </a:lnTo>
                    <a:lnTo>
                      <a:pt x="1335" y="215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5"/>
                    </a:lnTo>
                    <a:lnTo>
                      <a:pt x="1166" y="215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8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5"/>
                    </a:lnTo>
                    <a:lnTo>
                      <a:pt x="1105" y="415"/>
                    </a:lnTo>
                    <a:lnTo>
                      <a:pt x="1105" y="554"/>
                    </a:lnTo>
                    <a:lnTo>
                      <a:pt x="1182" y="538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8"/>
                    </a:lnTo>
                    <a:lnTo>
                      <a:pt x="1289" y="538"/>
                    </a:lnTo>
                    <a:lnTo>
                      <a:pt x="1212" y="554"/>
                    </a:lnTo>
                    <a:lnTo>
                      <a:pt x="1120" y="569"/>
                    </a:lnTo>
                    <a:lnTo>
                      <a:pt x="1105" y="569"/>
                    </a:lnTo>
                    <a:lnTo>
                      <a:pt x="1105" y="600"/>
                    </a:lnTo>
                    <a:lnTo>
                      <a:pt x="1090" y="615"/>
                    </a:lnTo>
                    <a:lnTo>
                      <a:pt x="1074" y="615"/>
                    </a:lnTo>
                    <a:lnTo>
                      <a:pt x="1059" y="600"/>
                    </a:lnTo>
                    <a:lnTo>
                      <a:pt x="1028" y="538"/>
                    </a:lnTo>
                    <a:lnTo>
                      <a:pt x="1028" y="492"/>
                    </a:lnTo>
                    <a:lnTo>
                      <a:pt x="1013" y="492"/>
                    </a:lnTo>
                    <a:lnTo>
                      <a:pt x="1013" y="292"/>
                    </a:lnTo>
                    <a:lnTo>
                      <a:pt x="967" y="154"/>
                    </a:lnTo>
                    <a:lnTo>
                      <a:pt x="967" y="123"/>
                    </a:lnTo>
                    <a:lnTo>
                      <a:pt x="998" y="123"/>
                    </a:lnTo>
                    <a:lnTo>
                      <a:pt x="1028" y="138"/>
                    </a:lnTo>
                    <a:lnTo>
                      <a:pt x="1044" y="154"/>
                    </a:lnTo>
                    <a:lnTo>
                      <a:pt x="1228" y="108"/>
                    </a:lnTo>
                    <a:lnTo>
                      <a:pt x="1274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5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8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8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5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5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2" y="1415"/>
                    </a:lnTo>
                    <a:lnTo>
                      <a:pt x="261" y="1369"/>
                    </a:lnTo>
                    <a:lnTo>
                      <a:pt x="246" y="1323"/>
                    </a:lnTo>
                    <a:lnTo>
                      <a:pt x="246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2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5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5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6" y="462"/>
                    </a:lnTo>
                    <a:lnTo>
                      <a:pt x="338" y="323"/>
                    </a:lnTo>
                    <a:lnTo>
                      <a:pt x="384" y="215"/>
                    </a:lnTo>
                    <a:lnTo>
                      <a:pt x="399" y="138"/>
                    </a:lnTo>
                    <a:lnTo>
                      <a:pt x="399" y="108"/>
                    </a:lnTo>
                    <a:lnTo>
                      <a:pt x="384" y="92"/>
                    </a:lnTo>
                    <a:lnTo>
                      <a:pt x="384" y="62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2" name="Freeform 246"/>
              <p:cNvSpPr>
                <a:spLocks noEditPoints="1"/>
              </p:cNvSpPr>
              <p:nvPr/>
            </p:nvSpPr>
            <p:spPr bwMode="auto">
              <a:xfrm>
                <a:off x="17943" y="2636"/>
                <a:ext cx="1534" cy="1600"/>
              </a:xfrm>
              <a:custGeom>
                <a:avLst/>
                <a:gdLst/>
                <a:ahLst/>
                <a:cxnLst>
                  <a:cxn ang="0">
                    <a:pos x="307" y="739"/>
                  </a:cxn>
                  <a:cxn ang="0">
                    <a:pos x="429" y="847"/>
                  </a:cxn>
                  <a:cxn ang="0">
                    <a:pos x="368" y="893"/>
                  </a:cxn>
                  <a:cxn ang="0">
                    <a:pos x="414" y="1000"/>
                  </a:cxn>
                  <a:cxn ang="0">
                    <a:pos x="445" y="1047"/>
                  </a:cxn>
                  <a:cxn ang="0">
                    <a:pos x="506" y="1200"/>
                  </a:cxn>
                  <a:cxn ang="0">
                    <a:pos x="1197" y="508"/>
                  </a:cxn>
                  <a:cxn ang="0">
                    <a:pos x="1289" y="616"/>
                  </a:cxn>
                  <a:cxn ang="0">
                    <a:pos x="552" y="677"/>
                  </a:cxn>
                  <a:cxn ang="0">
                    <a:pos x="675" y="1170"/>
                  </a:cxn>
                  <a:cxn ang="0">
                    <a:pos x="583" y="1231"/>
                  </a:cxn>
                  <a:cxn ang="0">
                    <a:pos x="798" y="1108"/>
                  </a:cxn>
                  <a:cxn ang="0">
                    <a:pos x="644" y="970"/>
                  </a:cxn>
                  <a:cxn ang="0">
                    <a:pos x="905" y="1108"/>
                  </a:cxn>
                  <a:cxn ang="0">
                    <a:pos x="982" y="877"/>
                  </a:cxn>
                  <a:cxn ang="0">
                    <a:pos x="859" y="893"/>
                  </a:cxn>
                  <a:cxn ang="0">
                    <a:pos x="690" y="877"/>
                  </a:cxn>
                  <a:cxn ang="0">
                    <a:pos x="706" y="847"/>
                  </a:cxn>
                  <a:cxn ang="0">
                    <a:pos x="1043" y="754"/>
                  </a:cxn>
                  <a:cxn ang="0">
                    <a:pos x="1166" y="831"/>
                  </a:cxn>
                  <a:cxn ang="0">
                    <a:pos x="1043" y="1062"/>
                  </a:cxn>
                  <a:cxn ang="0">
                    <a:pos x="1335" y="1354"/>
                  </a:cxn>
                  <a:cxn ang="0">
                    <a:pos x="1488" y="1431"/>
                  </a:cxn>
                  <a:cxn ang="0">
                    <a:pos x="1151" y="1431"/>
                  </a:cxn>
                  <a:cxn ang="0">
                    <a:pos x="614" y="1385"/>
                  </a:cxn>
                  <a:cxn ang="0">
                    <a:pos x="521" y="1570"/>
                  </a:cxn>
                  <a:cxn ang="0">
                    <a:pos x="491" y="1262"/>
                  </a:cxn>
                  <a:cxn ang="0">
                    <a:pos x="76" y="1416"/>
                  </a:cxn>
                  <a:cxn ang="0">
                    <a:pos x="0" y="1339"/>
                  </a:cxn>
                  <a:cxn ang="0">
                    <a:pos x="261" y="1262"/>
                  </a:cxn>
                  <a:cxn ang="0">
                    <a:pos x="230" y="724"/>
                  </a:cxn>
                  <a:cxn ang="0">
                    <a:pos x="76" y="754"/>
                  </a:cxn>
                  <a:cxn ang="0">
                    <a:pos x="15" y="693"/>
                  </a:cxn>
                  <a:cxn ang="0">
                    <a:pos x="813" y="570"/>
                  </a:cxn>
                  <a:cxn ang="0">
                    <a:pos x="782" y="77"/>
                  </a:cxn>
                  <a:cxn ang="0">
                    <a:pos x="429" y="170"/>
                  </a:cxn>
                  <a:cxn ang="0">
                    <a:pos x="598" y="247"/>
                  </a:cxn>
                  <a:cxn ang="0">
                    <a:pos x="798" y="231"/>
                  </a:cxn>
                  <a:cxn ang="0">
                    <a:pos x="475" y="324"/>
                  </a:cxn>
                  <a:cxn ang="0">
                    <a:pos x="491" y="416"/>
                  </a:cxn>
                  <a:cxn ang="0">
                    <a:pos x="813" y="370"/>
                  </a:cxn>
                  <a:cxn ang="0">
                    <a:pos x="905" y="139"/>
                  </a:cxn>
                  <a:cxn ang="0">
                    <a:pos x="782" y="77"/>
                  </a:cxn>
                  <a:cxn ang="0">
                    <a:pos x="1043" y="47"/>
                  </a:cxn>
                  <a:cxn ang="0">
                    <a:pos x="1013" y="231"/>
                  </a:cxn>
                  <a:cxn ang="0">
                    <a:pos x="859" y="493"/>
                  </a:cxn>
                  <a:cxn ang="0">
                    <a:pos x="644" y="462"/>
                  </a:cxn>
                  <a:cxn ang="0">
                    <a:pos x="491" y="508"/>
                  </a:cxn>
                  <a:cxn ang="0">
                    <a:pos x="353" y="154"/>
                  </a:cxn>
                  <a:cxn ang="0">
                    <a:pos x="567" y="62"/>
                  </a:cxn>
                </a:cxnLst>
                <a:rect l="0" t="0" r="r" b="b"/>
                <a:pathLst>
                  <a:path w="1534" h="1600">
                    <a:moveTo>
                      <a:pt x="475" y="677"/>
                    </a:moveTo>
                    <a:lnTo>
                      <a:pt x="368" y="693"/>
                    </a:lnTo>
                    <a:lnTo>
                      <a:pt x="276" y="724"/>
                    </a:lnTo>
                    <a:lnTo>
                      <a:pt x="307" y="739"/>
                    </a:lnTo>
                    <a:lnTo>
                      <a:pt x="322" y="770"/>
                    </a:lnTo>
                    <a:lnTo>
                      <a:pt x="322" y="862"/>
                    </a:lnTo>
                    <a:lnTo>
                      <a:pt x="337" y="847"/>
                    </a:lnTo>
                    <a:lnTo>
                      <a:pt x="429" y="847"/>
                    </a:lnTo>
                    <a:lnTo>
                      <a:pt x="445" y="862"/>
                    </a:lnTo>
                    <a:lnTo>
                      <a:pt x="445" y="877"/>
                    </a:lnTo>
                    <a:lnTo>
                      <a:pt x="429" y="893"/>
                    </a:lnTo>
                    <a:lnTo>
                      <a:pt x="368" y="893"/>
                    </a:lnTo>
                    <a:lnTo>
                      <a:pt x="322" y="908"/>
                    </a:lnTo>
                    <a:lnTo>
                      <a:pt x="322" y="1016"/>
                    </a:lnTo>
                    <a:lnTo>
                      <a:pt x="368" y="1000"/>
                    </a:lnTo>
                    <a:lnTo>
                      <a:pt x="414" y="1000"/>
                    </a:lnTo>
                    <a:lnTo>
                      <a:pt x="445" y="1016"/>
                    </a:lnTo>
                    <a:lnTo>
                      <a:pt x="460" y="1016"/>
                    </a:lnTo>
                    <a:lnTo>
                      <a:pt x="460" y="1031"/>
                    </a:lnTo>
                    <a:lnTo>
                      <a:pt x="445" y="1047"/>
                    </a:lnTo>
                    <a:lnTo>
                      <a:pt x="414" y="1047"/>
                    </a:lnTo>
                    <a:lnTo>
                      <a:pt x="322" y="1077"/>
                    </a:lnTo>
                    <a:lnTo>
                      <a:pt x="322" y="1247"/>
                    </a:lnTo>
                    <a:lnTo>
                      <a:pt x="506" y="1200"/>
                    </a:lnTo>
                    <a:lnTo>
                      <a:pt x="506" y="754"/>
                    </a:lnTo>
                    <a:lnTo>
                      <a:pt x="475" y="677"/>
                    </a:lnTo>
                    <a:close/>
                    <a:moveTo>
                      <a:pt x="1089" y="508"/>
                    </a:moveTo>
                    <a:lnTo>
                      <a:pt x="1197" y="508"/>
                    </a:lnTo>
                    <a:lnTo>
                      <a:pt x="1289" y="554"/>
                    </a:lnTo>
                    <a:lnTo>
                      <a:pt x="1304" y="585"/>
                    </a:lnTo>
                    <a:lnTo>
                      <a:pt x="1304" y="600"/>
                    </a:lnTo>
                    <a:lnTo>
                      <a:pt x="1289" y="616"/>
                    </a:lnTo>
                    <a:lnTo>
                      <a:pt x="1258" y="616"/>
                    </a:lnTo>
                    <a:lnTo>
                      <a:pt x="936" y="631"/>
                    </a:lnTo>
                    <a:lnTo>
                      <a:pt x="706" y="662"/>
                    </a:lnTo>
                    <a:lnTo>
                      <a:pt x="552" y="677"/>
                    </a:lnTo>
                    <a:lnTo>
                      <a:pt x="583" y="693"/>
                    </a:lnTo>
                    <a:lnTo>
                      <a:pt x="583" y="1185"/>
                    </a:lnTo>
                    <a:lnTo>
                      <a:pt x="629" y="1170"/>
                    </a:lnTo>
                    <a:lnTo>
                      <a:pt x="675" y="1170"/>
                    </a:lnTo>
                    <a:lnTo>
                      <a:pt x="675" y="1185"/>
                    </a:lnTo>
                    <a:lnTo>
                      <a:pt x="644" y="1200"/>
                    </a:lnTo>
                    <a:lnTo>
                      <a:pt x="629" y="1216"/>
                    </a:lnTo>
                    <a:lnTo>
                      <a:pt x="583" y="1231"/>
                    </a:lnTo>
                    <a:lnTo>
                      <a:pt x="583" y="1354"/>
                    </a:lnTo>
                    <a:lnTo>
                      <a:pt x="736" y="1277"/>
                    </a:lnTo>
                    <a:lnTo>
                      <a:pt x="859" y="1170"/>
                    </a:lnTo>
                    <a:lnTo>
                      <a:pt x="798" y="1108"/>
                    </a:lnTo>
                    <a:lnTo>
                      <a:pt x="767" y="1062"/>
                    </a:lnTo>
                    <a:lnTo>
                      <a:pt x="721" y="1031"/>
                    </a:lnTo>
                    <a:lnTo>
                      <a:pt x="690" y="1016"/>
                    </a:lnTo>
                    <a:lnTo>
                      <a:pt x="644" y="970"/>
                    </a:lnTo>
                    <a:lnTo>
                      <a:pt x="660" y="954"/>
                    </a:lnTo>
                    <a:lnTo>
                      <a:pt x="706" y="954"/>
                    </a:lnTo>
                    <a:lnTo>
                      <a:pt x="798" y="1016"/>
                    </a:lnTo>
                    <a:lnTo>
                      <a:pt x="905" y="1108"/>
                    </a:lnTo>
                    <a:lnTo>
                      <a:pt x="936" y="1047"/>
                    </a:lnTo>
                    <a:lnTo>
                      <a:pt x="951" y="985"/>
                    </a:lnTo>
                    <a:lnTo>
                      <a:pt x="982" y="893"/>
                    </a:lnTo>
                    <a:lnTo>
                      <a:pt x="982" y="877"/>
                    </a:lnTo>
                    <a:lnTo>
                      <a:pt x="951" y="847"/>
                    </a:lnTo>
                    <a:lnTo>
                      <a:pt x="920" y="847"/>
                    </a:lnTo>
                    <a:lnTo>
                      <a:pt x="890" y="862"/>
                    </a:lnTo>
                    <a:lnTo>
                      <a:pt x="859" y="893"/>
                    </a:lnTo>
                    <a:lnTo>
                      <a:pt x="813" y="908"/>
                    </a:lnTo>
                    <a:lnTo>
                      <a:pt x="736" y="908"/>
                    </a:lnTo>
                    <a:lnTo>
                      <a:pt x="706" y="893"/>
                    </a:lnTo>
                    <a:lnTo>
                      <a:pt x="690" y="877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690" y="847"/>
                    </a:lnTo>
                    <a:lnTo>
                      <a:pt x="706" y="847"/>
                    </a:lnTo>
                    <a:lnTo>
                      <a:pt x="844" y="816"/>
                    </a:lnTo>
                    <a:lnTo>
                      <a:pt x="936" y="785"/>
                    </a:lnTo>
                    <a:lnTo>
                      <a:pt x="997" y="770"/>
                    </a:lnTo>
                    <a:lnTo>
                      <a:pt x="1043" y="754"/>
                    </a:lnTo>
                    <a:lnTo>
                      <a:pt x="1074" y="754"/>
                    </a:lnTo>
                    <a:lnTo>
                      <a:pt x="1135" y="785"/>
                    </a:lnTo>
                    <a:lnTo>
                      <a:pt x="1166" y="816"/>
                    </a:lnTo>
                    <a:lnTo>
                      <a:pt x="1166" y="831"/>
                    </a:lnTo>
                    <a:lnTo>
                      <a:pt x="1151" y="847"/>
                    </a:lnTo>
                    <a:lnTo>
                      <a:pt x="1120" y="893"/>
                    </a:lnTo>
                    <a:lnTo>
                      <a:pt x="1089" y="970"/>
                    </a:lnTo>
                    <a:lnTo>
                      <a:pt x="1043" y="1062"/>
                    </a:lnTo>
                    <a:lnTo>
                      <a:pt x="982" y="1170"/>
                    </a:lnTo>
                    <a:lnTo>
                      <a:pt x="1120" y="1262"/>
                    </a:lnTo>
                    <a:lnTo>
                      <a:pt x="1243" y="1324"/>
                    </a:lnTo>
                    <a:lnTo>
                      <a:pt x="1335" y="1354"/>
                    </a:lnTo>
                    <a:lnTo>
                      <a:pt x="1427" y="1370"/>
                    </a:lnTo>
                    <a:lnTo>
                      <a:pt x="1504" y="1400"/>
                    </a:lnTo>
                    <a:lnTo>
                      <a:pt x="1534" y="1416"/>
                    </a:lnTo>
                    <a:lnTo>
                      <a:pt x="1488" y="1431"/>
                    </a:lnTo>
                    <a:lnTo>
                      <a:pt x="1396" y="1447"/>
                    </a:lnTo>
                    <a:lnTo>
                      <a:pt x="1289" y="1462"/>
                    </a:lnTo>
                    <a:lnTo>
                      <a:pt x="1212" y="1462"/>
                    </a:lnTo>
                    <a:lnTo>
                      <a:pt x="1151" y="1431"/>
                    </a:lnTo>
                    <a:lnTo>
                      <a:pt x="1059" y="1354"/>
                    </a:lnTo>
                    <a:lnTo>
                      <a:pt x="936" y="1231"/>
                    </a:lnTo>
                    <a:lnTo>
                      <a:pt x="782" y="1339"/>
                    </a:lnTo>
                    <a:lnTo>
                      <a:pt x="614" y="1385"/>
                    </a:lnTo>
                    <a:lnTo>
                      <a:pt x="614" y="1554"/>
                    </a:lnTo>
                    <a:lnTo>
                      <a:pt x="567" y="1600"/>
                    </a:lnTo>
                    <a:lnTo>
                      <a:pt x="552" y="1600"/>
                    </a:lnTo>
                    <a:lnTo>
                      <a:pt x="521" y="1570"/>
                    </a:lnTo>
                    <a:lnTo>
                      <a:pt x="491" y="1508"/>
                    </a:lnTo>
                    <a:lnTo>
                      <a:pt x="475" y="1462"/>
                    </a:lnTo>
                    <a:lnTo>
                      <a:pt x="475" y="1431"/>
                    </a:lnTo>
                    <a:lnTo>
                      <a:pt x="491" y="1262"/>
                    </a:lnTo>
                    <a:lnTo>
                      <a:pt x="337" y="1324"/>
                    </a:lnTo>
                    <a:lnTo>
                      <a:pt x="215" y="1370"/>
                    </a:lnTo>
                    <a:lnTo>
                      <a:pt x="138" y="1416"/>
                    </a:lnTo>
                    <a:lnTo>
                      <a:pt x="76" y="1416"/>
                    </a:lnTo>
                    <a:lnTo>
                      <a:pt x="46" y="1400"/>
                    </a:lnTo>
                    <a:lnTo>
                      <a:pt x="30" y="1370"/>
                    </a:lnTo>
                    <a:lnTo>
                      <a:pt x="0" y="1354"/>
                    </a:lnTo>
                    <a:lnTo>
                      <a:pt x="0" y="1339"/>
                    </a:lnTo>
                    <a:lnTo>
                      <a:pt x="30" y="1308"/>
                    </a:lnTo>
                    <a:lnTo>
                      <a:pt x="138" y="1308"/>
                    </a:lnTo>
                    <a:lnTo>
                      <a:pt x="199" y="1277"/>
                    </a:lnTo>
                    <a:lnTo>
                      <a:pt x="261" y="1262"/>
                    </a:lnTo>
                    <a:lnTo>
                      <a:pt x="261" y="877"/>
                    </a:lnTo>
                    <a:lnTo>
                      <a:pt x="245" y="800"/>
                    </a:lnTo>
                    <a:lnTo>
                      <a:pt x="245" y="754"/>
                    </a:lnTo>
                    <a:lnTo>
                      <a:pt x="230" y="724"/>
                    </a:lnTo>
                    <a:lnTo>
                      <a:pt x="184" y="739"/>
                    </a:lnTo>
                    <a:lnTo>
                      <a:pt x="138" y="739"/>
                    </a:lnTo>
                    <a:lnTo>
                      <a:pt x="107" y="754"/>
                    </a:lnTo>
                    <a:lnTo>
                      <a:pt x="76" y="754"/>
                    </a:lnTo>
                    <a:lnTo>
                      <a:pt x="46" y="724"/>
                    </a:lnTo>
                    <a:lnTo>
                      <a:pt x="30" y="724"/>
                    </a:lnTo>
                    <a:lnTo>
                      <a:pt x="15" y="708"/>
                    </a:lnTo>
                    <a:lnTo>
                      <a:pt x="15" y="693"/>
                    </a:lnTo>
                    <a:lnTo>
                      <a:pt x="30" y="693"/>
                    </a:lnTo>
                    <a:lnTo>
                      <a:pt x="368" y="647"/>
                    </a:lnTo>
                    <a:lnTo>
                      <a:pt x="629" y="600"/>
                    </a:lnTo>
                    <a:lnTo>
                      <a:pt x="813" y="570"/>
                    </a:lnTo>
                    <a:lnTo>
                      <a:pt x="951" y="539"/>
                    </a:lnTo>
                    <a:lnTo>
                      <a:pt x="1043" y="524"/>
                    </a:lnTo>
                    <a:lnTo>
                      <a:pt x="1089" y="508"/>
                    </a:lnTo>
                    <a:close/>
                    <a:moveTo>
                      <a:pt x="782" y="77"/>
                    </a:moveTo>
                    <a:lnTo>
                      <a:pt x="675" y="108"/>
                    </a:lnTo>
                    <a:lnTo>
                      <a:pt x="552" y="124"/>
                    </a:lnTo>
                    <a:lnTo>
                      <a:pt x="429" y="154"/>
                    </a:lnTo>
                    <a:lnTo>
                      <a:pt x="429" y="170"/>
                    </a:lnTo>
                    <a:lnTo>
                      <a:pt x="445" y="200"/>
                    </a:lnTo>
                    <a:lnTo>
                      <a:pt x="445" y="231"/>
                    </a:lnTo>
                    <a:lnTo>
                      <a:pt x="460" y="277"/>
                    </a:lnTo>
                    <a:lnTo>
                      <a:pt x="598" y="247"/>
                    </a:lnTo>
                    <a:lnTo>
                      <a:pt x="690" y="216"/>
                    </a:lnTo>
                    <a:lnTo>
                      <a:pt x="752" y="216"/>
                    </a:lnTo>
                    <a:lnTo>
                      <a:pt x="767" y="231"/>
                    </a:lnTo>
                    <a:lnTo>
                      <a:pt x="798" y="231"/>
                    </a:lnTo>
                    <a:lnTo>
                      <a:pt x="798" y="262"/>
                    </a:lnTo>
                    <a:lnTo>
                      <a:pt x="752" y="277"/>
                    </a:lnTo>
                    <a:lnTo>
                      <a:pt x="644" y="293"/>
                    </a:lnTo>
                    <a:lnTo>
                      <a:pt x="475" y="324"/>
                    </a:lnTo>
                    <a:lnTo>
                      <a:pt x="460" y="324"/>
                    </a:lnTo>
                    <a:lnTo>
                      <a:pt x="475" y="370"/>
                    </a:lnTo>
                    <a:lnTo>
                      <a:pt x="475" y="400"/>
                    </a:lnTo>
                    <a:lnTo>
                      <a:pt x="491" y="416"/>
                    </a:lnTo>
                    <a:lnTo>
                      <a:pt x="491" y="431"/>
                    </a:lnTo>
                    <a:lnTo>
                      <a:pt x="629" y="400"/>
                    </a:lnTo>
                    <a:lnTo>
                      <a:pt x="736" y="370"/>
                    </a:lnTo>
                    <a:lnTo>
                      <a:pt x="813" y="370"/>
                    </a:lnTo>
                    <a:lnTo>
                      <a:pt x="828" y="339"/>
                    </a:lnTo>
                    <a:lnTo>
                      <a:pt x="844" y="293"/>
                    </a:lnTo>
                    <a:lnTo>
                      <a:pt x="874" y="231"/>
                    </a:lnTo>
                    <a:lnTo>
                      <a:pt x="905" y="139"/>
                    </a:lnTo>
                    <a:lnTo>
                      <a:pt x="905" y="124"/>
                    </a:lnTo>
                    <a:lnTo>
                      <a:pt x="890" y="93"/>
                    </a:lnTo>
                    <a:lnTo>
                      <a:pt x="874" y="77"/>
                    </a:lnTo>
                    <a:lnTo>
                      <a:pt x="782" y="77"/>
                    </a:lnTo>
                    <a:close/>
                    <a:moveTo>
                      <a:pt x="920" y="0"/>
                    </a:moveTo>
                    <a:lnTo>
                      <a:pt x="982" y="0"/>
                    </a:lnTo>
                    <a:lnTo>
                      <a:pt x="1013" y="31"/>
                    </a:lnTo>
                    <a:lnTo>
                      <a:pt x="1043" y="47"/>
                    </a:lnTo>
                    <a:lnTo>
                      <a:pt x="1089" y="93"/>
                    </a:lnTo>
                    <a:lnTo>
                      <a:pt x="1089" y="124"/>
                    </a:lnTo>
                    <a:lnTo>
                      <a:pt x="1074" y="139"/>
                    </a:lnTo>
                    <a:lnTo>
                      <a:pt x="1013" y="231"/>
                    </a:lnTo>
                    <a:lnTo>
                      <a:pt x="966" y="354"/>
                    </a:lnTo>
                    <a:lnTo>
                      <a:pt x="920" y="447"/>
                    </a:lnTo>
                    <a:lnTo>
                      <a:pt x="874" y="493"/>
                    </a:lnTo>
                    <a:lnTo>
                      <a:pt x="859" y="493"/>
                    </a:lnTo>
                    <a:lnTo>
                      <a:pt x="844" y="477"/>
                    </a:lnTo>
                    <a:lnTo>
                      <a:pt x="813" y="416"/>
                    </a:lnTo>
                    <a:lnTo>
                      <a:pt x="798" y="431"/>
                    </a:lnTo>
                    <a:lnTo>
                      <a:pt x="644" y="462"/>
                    </a:lnTo>
                    <a:lnTo>
                      <a:pt x="537" y="477"/>
                    </a:lnTo>
                    <a:lnTo>
                      <a:pt x="506" y="477"/>
                    </a:lnTo>
                    <a:lnTo>
                      <a:pt x="506" y="508"/>
                    </a:lnTo>
                    <a:lnTo>
                      <a:pt x="491" y="508"/>
                    </a:lnTo>
                    <a:lnTo>
                      <a:pt x="429" y="447"/>
                    </a:lnTo>
                    <a:lnTo>
                      <a:pt x="429" y="400"/>
                    </a:lnTo>
                    <a:lnTo>
                      <a:pt x="383" y="247"/>
                    </a:lnTo>
                    <a:lnTo>
                      <a:pt x="353" y="154"/>
                    </a:lnTo>
                    <a:lnTo>
                      <a:pt x="322" y="108"/>
                    </a:lnTo>
                    <a:lnTo>
                      <a:pt x="322" y="93"/>
                    </a:lnTo>
                    <a:lnTo>
                      <a:pt x="414" y="93"/>
                    </a:lnTo>
                    <a:lnTo>
                      <a:pt x="567" y="62"/>
                    </a:lnTo>
                    <a:lnTo>
                      <a:pt x="859" y="16"/>
                    </a:lnTo>
                    <a:lnTo>
                      <a:pt x="890" y="16"/>
                    </a:ln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3" name="Freeform 247"/>
              <p:cNvSpPr>
                <a:spLocks noEditPoints="1"/>
              </p:cNvSpPr>
              <p:nvPr/>
            </p:nvSpPr>
            <p:spPr bwMode="auto">
              <a:xfrm>
                <a:off x="19723" y="2698"/>
                <a:ext cx="1504" cy="1477"/>
              </a:xfrm>
              <a:custGeom>
                <a:avLst/>
                <a:gdLst/>
                <a:ahLst/>
                <a:cxnLst>
                  <a:cxn ang="0">
                    <a:pos x="859" y="1200"/>
                  </a:cxn>
                  <a:cxn ang="0">
                    <a:pos x="1043" y="1446"/>
                  </a:cxn>
                  <a:cxn ang="0">
                    <a:pos x="798" y="1262"/>
                  </a:cxn>
                  <a:cxn ang="0">
                    <a:pos x="15" y="1062"/>
                  </a:cxn>
                  <a:cxn ang="0">
                    <a:pos x="153" y="1200"/>
                  </a:cxn>
                  <a:cxn ang="0">
                    <a:pos x="169" y="1338"/>
                  </a:cxn>
                  <a:cxn ang="0">
                    <a:pos x="77" y="1323"/>
                  </a:cxn>
                  <a:cxn ang="0">
                    <a:pos x="0" y="1108"/>
                  </a:cxn>
                  <a:cxn ang="0">
                    <a:pos x="245" y="985"/>
                  </a:cxn>
                  <a:cxn ang="0">
                    <a:pos x="368" y="1138"/>
                  </a:cxn>
                  <a:cxn ang="0">
                    <a:pos x="276" y="1108"/>
                  </a:cxn>
                  <a:cxn ang="0">
                    <a:pos x="230" y="985"/>
                  </a:cxn>
                  <a:cxn ang="0">
                    <a:pos x="506" y="923"/>
                  </a:cxn>
                  <a:cxn ang="0">
                    <a:pos x="522" y="1046"/>
                  </a:cxn>
                  <a:cxn ang="0">
                    <a:pos x="384" y="923"/>
                  </a:cxn>
                  <a:cxn ang="0">
                    <a:pos x="890" y="877"/>
                  </a:cxn>
                  <a:cxn ang="0">
                    <a:pos x="997" y="1031"/>
                  </a:cxn>
                  <a:cxn ang="0">
                    <a:pos x="844" y="954"/>
                  </a:cxn>
                  <a:cxn ang="0">
                    <a:pos x="951" y="277"/>
                  </a:cxn>
                  <a:cxn ang="0">
                    <a:pos x="783" y="292"/>
                  </a:cxn>
                  <a:cxn ang="0">
                    <a:pos x="813" y="462"/>
                  </a:cxn>
                  <a:cxn ang="0">
                    <a:pos x="921" y="492"/>
                  </a:cxn>
                  <a:cxn ang="0">
                    <a:pos x="1013" y="308"/>
                  </a:cxn>
                  <a:cxn ang="0">
                    <a:pos x="430" y="154"/>
                  </a:cxn>
                  <a:cxn ang="0">
                    <a:pos x="291" y="77"/>
                  </a:cxn>
                  <a:cxn ang="0">
                    <a:pos x="414" y="169"/>
                  </a:cxn>
                  <a:cxn ang="0">
                    <a:pos x="169" y="538"/>
                  </a:cxn>
                  <a:cxn ang="0">
                    <a:pos x="261" y="554"/>
                  </a:cxn>
                  <a:cxn ang="0">
                    <a:pos x="414" y="385"/>
                  </a:cxn>
                  <a:cxn ang="0">
                    <a:pos x="491" y="338"/>
                  </a:cxn>
                  <a:cxn ang="0">
                    <a:pos x="552" y="415"/>
                  </a:cxn>
                  <a:cxn ang="0">
                    <a:pos x="261" y="769"/>
                  </a:cxn>
                  <a:cxn ang="0">
                    <a:pos x="337" y="800"/>
                  </a:cxn>
                  <a:cxn ang="0">
                    <a:pos x="414" y="677"/>
                  </a:cxn>
                  <a:cxn ang="0">
                    <a:pos x="522" y="831"/>
                  </a:cxn>
                  <a:cxn ang="0">
                    <a:pos x="169" y="969"/>
                  </a:cxn>
                  <a:cxn ang="0">
                    <a:pos x="77" y="908"/>
                  </a:cxn>
                  <a:cxn ang="0">
                    <a:pos x="322" y="600"/>
                  </a:cxn>
                  <a:cxn ang="0">
                    <a:pos x="46" y="692"/>
                  </a:cxn>
                  <a:cxn ang="0">
                    <a:pos x="31" y="600"/>
                  </a:cxn>
                  <a:cxn ang="0">
                    <a:pos x="276" y="231"/>
                  </a:cxn>
                  <a:cxn ang="0">
                    <a:pos x="276" y="92"/>
                  </a:cxn>
                  <a:cxn ang="0">
                    <a:pos x="875" y="31"/>
                  </a:cxn>
                  <a:cxn ang="0">
                    <a:pos x="829" y="215"/>
                  </a:cxn>
                  <a:cxn ang="0">
                    <a:pos x="1043" y="200"/>
                  </a:cxn>
                  <a:cxn ang="0">
                    <a:pos x="1151" y="246"/>
                  </a:cxn>
                  <a:cxn ang="0">
                    <a:pos x="1089" y="385"/>
                  </a:cxn>
                  <a:cxn ang="0">
                    <a:pos x="1120" y="662"/>
                  </a:cxn>
                  <a:cxn ang="0">
                    <a:pos x="1442" y="800"/>
                  </a:cxn>
                  <a:cxn ang="0">
                    <a:pos x="1166" y="815"/>
                  </a:cxn>
                  <a:cxn ang="0">
                    <a:pos x="752" y="800"/>
                  </a:cxn>
                  <a:cxn ang="0">
                    <a:pos x="583" y="892"/>
                  </a:cxn>
                  <a:cxn ang="0">
                    <a:pos x="706" y="462"/>
                  </a:cxn>
                  <a:cxn ang="0">
                    <a:pos x="568" y="569"/>
                  </a:cxn>
                  <a:cxn ang="0">
                    <a:pos x="614" y="462"/>
                  </a:cxn>
                  <a:cxn ang="0">
                    <a:pos x="798" y="77"/>
                  </a:cxn>
                </a:cxnLst>
                <a:rect l="0" t="0" r="r" b="b"/>
                <a:pathLst>
                  <a:path w="1504" h="1477">
                    <a:moveTo>
                      <a:pt x="737" y="1154"/>
                    </a:moveTo>
                    <a:lnTo>
                      <a:pt x="752" y="1154"/>
                    </a:lnTo>
                    <a:lnTo>
                      <a:pt x="783" y="1169"/>
                    </a:lnTo>
                    <a:lnTo>
                      <a:pt x="859" y="1200"/>
                    </a:lnTo>
                    <a:lnTo>
                      <a:pt x="936" y="1246"/>
                    </a:lnTo>
                    <a:lnTo>
                      <a:pt x="1013" y="1323"/>
                    </a:lnTo>
                    <a:lnTo>
                      <a:pt x="1043" y="1415"/>
                    </a:lnTo>
                    <a:lnTo>
                      <a:pt x="1043" y="1446"/>
                    </a:lnTo>
                    <a:lnTo>
                      <a:pt x="1013" y="1477"/>
                    </a:lnTo>
                    <a:lnTo>
                      <a:pt x="982" y="1462"/>
                    </a:lnTo>
                    <a:lnTo>
                      <a:pt x="859" y="1338"/>
                    </a:lnTo>
                    <a:lnTo>
                      <a:pt x="798" y="1262"/>
                    </a:lnTo>
                    <a:lnTo>
                      <a:pt x="752" y="1215"/>
                    </a:lnTo>
                    <a:lnTo>
                      <a:pt x="737" y="1185"/>
                    </a:lnTo>
                    <a:lnTo>
                      <a:pt x="737" y="1154"/>
                    </a:lnTo>
                    <a:close/>
                    <a:moveTo>
                      <a:pt x="15" y="1062"/>
                    </a:moveTo>
                    <a:lnTo>
                      <a:pt x="31" y="1077"/>
                    </a:lnTo>
                    <a:lnTo>
                      <a:pt x="61" y="1092"/>
                    </a:lnTo>
                    <a:lnTo>
                      <a:pt x="123" y="1154"/>
                    </a:lnTo>
                    <a:lnTo>
                      <a:pt x="153" y="1200"/>
                    </a:lnTo>
                    <a:lnTo>
                      <a:pt x="169" y="1246"/>
                    </a:lnTo>
                    <a:lnTo>
                      <a:pt x="184" y="1277"/>
                    </a:lnTo>
                    <a:lnTo>
                      <a:pt x="184" y="1308"/>
                    </a:lnTo>
                    <a:lnTo>
                      <a:pt x="169" y="1338"/>
                    </a:lnTo>
                    <a:lnTo>
                      <a:pt x="138" y="1369"/>
                    </a:lnTo>
                    <a:lnTo>
                      <a:pt x="123" y="1369"/>
                    </a:lnTo>
                    <a:lnTo>
                      <a:pt x="92" y="1354"/>
                    </a:lnTo>
                    <a:lnTo>
                      <a:pt x="77" y="1323"/>
                    </a:lnTo>
                    <a:lnTo>
                      <a:pt x="46" y="1246"/>
                    </a:lnTo>
                    <a:lnTo>
                      <a:pt x="31" y="1185"/>
                    </a:lnTo>
                    <a:lnTo>
                      <a:pt x="15" y="1154"/>
                    </a:lnTo>
                    <a:lnTo>
                      <a:pt x="0" y="1108"/>
                    </a:lnTo>
                    <a:lnTo>
                      <a:pt x="0" y="1077"/>
                    </a:lnTo>
                    <a:lnTo>
                      <a:pt x="15" y="1062"/>
                    </a:lnTo>
                    <a:close/>
                    <a:moveTo>
                      <a:pt x="230" y="985"/>
                    </a:moveTo>
                    <a:lnTo>
                      <a:pt x="245" y="985"/>
                    </a:lnTo>
                    <a:lnTo>
                      <a:pt x="337" y="1031"/>
                    </a:lnTo>
                    <a:lnTo>
                      <a:pt x="353" y="1062"/>
                    </a:lnTo>
                    <a:lnTo>
                      <a:pt x="368" y="1077"/>
                    </a:lnTo>
                    <a:lnTo>
                      <a:pt x="368" y="1138"/>
                    </a:lnTo>
                    <a:lnTo>
                      <a:pt x="353" y="1154"/>
                    </a:lnTo>
                    <a:lnTo>
                      <a:pt x="353" y="1169"/>
                    </a:lnTo>
                    <a:lnTo>
                      <a:pt x="337" y="1169"/>
                    </a:lnTo>
                    <a:lnTo>
                      <a:pt x="276" y="1108"/>
                    </a:lnTo>
                    <a:lnTo>
                      <a:pt x="245" y="1046"/>
                    </a:lnTo>
                    <a:lnTo>
                      <a:pt x="215" y="1015"/>
                    </a:lnTo>
                    <a:lnTo>
                      <a:pt x="215" y="1000"/>
                    </a:lnTo>
                    <a:lnTo>
                      <a:pt x="230" y="985"/>
                    </a:lnTo>
                    <a:close/>
                    <a:moveTo>
                      <a:pt x="384" y="892"/>
                    </a:moveTo>
                    <a:lnTo>
                      <a:pt x="430" y="892"/>
                    </a:lnTo>
                    <a:lnTo>
                      <a:pt x="460" y="908"/>
                    </a:lnTo>
                    <a:lnTo>
                      <a:pt x="506" y="923"/>
                    </a:lnTo>
                    <a:lnTo>
                      <a:pt x="552" y="969"/>
                    </a:lnTo>
                    <a:lnTo>
                      <a:pt x="552" y="1031"/>
                    </a:lnTo>
                    <a:lnTo>
                      <a:pt x="537" y="1046"/>
                    </a:lnTo>
                    <a:lnTo>
                      <a:pt x="522" y="1046"/>
                    </a:lnTo>
                    <a:lnTo>
                      <a:pt x="491" y="1031"/>
                    </a:lnTo>
                    <a:lnTo>
                      <a:pt x="476" y="1031"/>
                    </a:lnTo>
                    <a:lnTo>
                      <a:pt x="445" y="985"/>
                    </a:lnTo>
                    <a:lnTo>
                      <a:pt x="384" y="923"/>
                    </a:lnTo>
                    <a:lnTo>
                      <a:pt x="384" y="892"/>
                    </a:lnTo>
                    <a:close/>
                    <a:moveTo>
                      <a:pt x="783" y="862"/>
                    </a:moveTo>
                    <a:lnTo>
                      <a:pt x="813" y="862"/>
                    </a:lnTo>
                    <a:lnTo>
                      <a:pt x="890" y="877"/>
                    </a:lnTo>
                    <a:lnTo>
                      <a:pt x="936" y="908"/>
                    </a:lnTo>
                    <a:lnTo>
                      <a:pt x="967" y="923"/>
                    </a:lnTo>
                    <a:lnTo>
                      <a:pt x="997" y="969"/>
                    </a:lnTo>
                    <a:lnTo>
                      <a:pt x="997" y="1031"/>
                    </a:lnTo>
                    <a:lnTo>
                      <a:pt x="982" y="1046"/>
                    </a:lnTo>
                    <a:lnTo>
                      <a:pt x="951" y="1046"/>
                    </a:lnTo>
                    <a:lnTo>
                      <a:pt x="890" y="985"/>
                    </a:lnTo>
                    <a:lnTo>
                      <a:pt x="844" y="954"/>
                    </a:lnTo>
                    <a:lnTo>
                      <a:pt x="798" y="908"/>
                    </a:lnTo>
                    <a:lnTo>
                      <a:pt x="783" y="908"/>
                    </a:lnTo>
                    <a:lnTo>
                      <a:pt x="783" y="862"/>
                    </a:lnTo>
                    <a:close/>
                    <a:moveTo>
                      <a:pt x="951" y="277"/>
                    </a:moveTo>
                    <a:lnTo>
                      <a:pt x="921" y="292"/>
                    </a:lnTo>
                    <a:lnTo>
                      <a:pt x="875" y="308"/>
                    </a:lnTo>
                    <a:lnTo>
                      <a:pt x="813" y="308"/>
                    </a:lnTo>
                    <a:lnTo>
                      <a:pt x="783" y="292"/>
                    </a:lnTo>
                    <a:lnTo>
                      <a:pt x="767" y="323"/>
                    </a:lnTo>
                    <a:lnTo>
                      <a:pt x="706" y="385"/>
                    </a:lnTo>
                    <a:lnTo>
                      <a:pt x="767" y="431"/>
                    </a:lnTo>
                    <a:lnTo>
                      <a:pt x="813" y="462"/>
                    </a:lnTo>
                    <a:lnTo>
                      <a:pt x="844" y="492"/>
                    </a:lnTo>
                    <a:lnTo>
                      <a:pt x="875" y="508"/>
                    </a:lnTo>
                    <a:lnTo>
                      <a:pt x="890" y="523"/>
                    </a:lnTo>
                    <a:lnTo>
                      <a:pt x="921" y="492"/>
                    </a:lnTo>
                    <a:lnTo>
                      <a:pt x="936" y="446"/>
                    </a:lnTo>
                    <a:lnTo>
                      <a:pt x="951" y="415"/>
                    </a:lnTo>
                    <a:lnTo>
                      <a:pt x="982" y="369"/>
                    </a:lnTo>
                    <a:lnTo>
                      <a:pt x="1013" y="308"/>
                    </a:lnTo>
                    <a:lnTo>
                      <a:pt x="1013" y="292"/>
                    </a:lnTo>
                    <a:lnTo>
                      <a:pt x="997" y="277"/>
                    </a:lnTo>
                    <a:lnTo>
                      <a:pt x="951" y="277"/>
                    </a:lnTo>
                    <a:close/>
                    <a:moveTo>
                      <a:pt x="430" y="154"/>
                    </a:moveTo>
                    <a:lnTo>
                      <a:pt x="430" y="185"/>
                    </a:lnTo>
                    <a:lnTo>
                      <a:pt x="414" y="169"/>
                    </a:lnTo>
                    <a:lnTo>
                      <a:pt x="430" y="154"/>
                    </a:lnTo>
                    <a:close/>
                    <a:moveTo>
                      <a:pt x="291" y="77"/>
                    </a:moveTo>
                    <a:lnTo>
                      <a:pt x="307" y="77"/>
                    </a:lnTo>
                    <a:lnTo>
                      <a:pt x="368" y="108"/>
                    </a:lnTo>
                    <a:lnTo>
                      <a:pt x="399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68" y="262"/>
                    </a:lnTo>
                    <a:lnTo>
                      <a:pt x="276" y="369"/>
                    </a:lnTo>
                    <a:lnTo>
                      <a:pt x="169" y="538"/>
                    </a:lnTo>
                    <a:lnTo>
                      <a:pt x="169" y="554"/>
                    </a:lnTo>
                    <a:lnTo>
                      <a:pt x="199" y="569"/>
                    </a:lnTo>
                    <a:lnTo>
                      <a:pt x="230" y="554"/>
                    </a:lnTo>
                    <a:lnTo>
                      <a:pt x="261" y="554"/>
                    </a:lnTo>
                    <a:lnTo>
                      <a:pt x="307" y="538"/>
                    </a:lnTo>
                    <a:lnTo>
                      <a:pt x="353" y="538"/>
                    </a:lnTo>
                    <a:lnTo>
                      <a:pt x="384" y="477"/>
                    </a:lnTo>
                    <a:lnTo>
                      <a:pt x="414" y="385"/>
                    </a:lnTo>
                    <a:lnTo>
                      <a:pt x="414" y="338"/>
                    </a:lnTo>
                    <a:lnTo>
                      <a:pt x="430" y="323"/>
                    </a:lnTo>
                    <a:lnTo>
                      <a:pt x="476" y="323"/>
                    </a:lnTo>
                    <a:lnTo>
                      <a:pt x="491" y="338"/>
                    </a:lnTo>
                    <a:lnTo>
                      <a:pt x="522" y="354"/>
                    </a:lnTo>
                    <a:lnTo>
                      <a:pt x="537" y="369"/>
                    </a:lnTo>
                    <a:lnTo>
                      <a:pt x="552" y="400"/>
                    </a:lnTo>
                    <a:lnTo>
                      <a:pt x="552" y="415"/>
                    </a:lnTo>
                    <a:lnTo>
                      <a:pt x="491" y="477"/>
                    </a:lnTo>
                    <a:lnTo>
                      <a:pt x="414" y="569"/>
                    </a:lnTo>
                    <a:lnTo>
                      <a:pt x="337" y="677"/>
                    </a:lnTo>
                    <a:lnTo>
                      <a:pt x="261" y="769"/>
                    </a:lnTo>
                    <a:lnTo>
                      <a:pt x="215" y="831"/>
                    </a:lnTo>
                    <a:lnTo>
                      <a:pt x="215" y="846"/>
                    </a:lnTo>
                    <a:lnTo>
                      <a:pt x="230" y="846"/>
                    </a:lnTo>
                    <a:lnTo>
                      <a:pt x="337" y="800"/>
                    </a:lnTo>
                    <a:lnTo>
                      <a:pt x="430" y="769"/>
                    </a:lnTo>
                    <a:lnTo>
                      <a:pt x="399" y="708"/>
                    </a:lnTo>
                    <a:lnTo>
                      <a:pt x="399" y="677"/>
                    </a:lnTo>
                    <a:lnTo>
                      <a:pt x="414" y="677"/>
                    </a:lnTo>
                    <a:lnTo>
                      <a:pt x="476" y="708"/>
                    </a:lnTo>
                    <a:lnTo>
                      <a:pt x="537" y="769"/>
                    </a:lnTo>
                    <a:lnTo>
                      <a:pt x="537" y="815"/>
                    </a:lnTo>
                    <a:lnTo>
                      <a:pt x="522" y="831"/>
                    </a:lnTo>
                    <a:lnTo>
                      <a:pt x="476" y="831"/>
                    </a:lnTo>
                    <a:lnTo>
                      <a:pt x="445" y="800"/>
                    </a:lnTo>
                    <a:lnTo>
                      <a:pt x="307" y="877"/>
                    </a:lnTo>
                    <a:lnTo>
                      <a:pt x="169" y="969"/>
                    </a:lnTo>
                    <a:lnTo>
                      <a:pt x="138" y="985"/>
                    </a:lnTo>
                    <a:lnTo>
                      <a:pt x="123" y="985"/>
                    </a:lnTo>
                    <a:lnTo>
                      <a:pt x="77" y="938"/>
                    </a:lnTo>
                    <a:lnTo>
                      <a:pt x="77" y="908"/>
                    </a:lnTo>
                    <a:lnTo>
                      <a:pt x="138" y="846"/>
                    </a:lnTo>
                    <a:lnTo>
                      <a:pt x="261" y="692"/>
                    </a:lnTo>
                    <a:lnTo>
                      <a:pt x="307" y="631"/>
                    </a:lnTo>
                    <a:lnTo>
                      <a:pt x="322" y="600"/>
                    </a:lnTo>
                    <a:lnTo>
                      <a:pt x="184" y="631"/>
                    </a:lnTo>
                    <a:lnTo>
                      <a:pt x="107" y="677"/>
                    </a:lnTo>
                    <a:lnTo>
                      <a:pt x="77" y="692"/>
                    </a:lnTo>
                    <a:lnTo>
                      <a:pt x="46" y="692"/>
                    </a:lnTo>
                    <a:lnTo>
                      <a:pt x="31" y="677"/>
                    </a:lnTo>
                    <a:lnTo>
                      <a:pt x="15" y="646"/>
                    </a:lnTo>
                    <a:lnTo>
                      <a:pt x="15" y="631"/>
                    </a:lnTo>
                    <a:lnTo>
                      <a:pt x="31" y="600"/>
                    </a:lnTo>
                    <a:lnTo>
                      <a:pt x="123" y="508"/>
                    </a:lnTo>
                    <a:lnTo>
                      <a:pt x="153" y="462"/>
                    </a:lnTo>
                    <a:lnTo>
                      <a:pt x="230" y="338"/>
                    </a:lnTo>
                    <a:lnTo>
                      <a:pt x="276" y="231"/>
                    </a:lnTo>
                    <a:lnTo>
                      <a:pt x="291" y="154"/>
                    </a:lnTo>
                    <a:lnTo>
                      <a:pt x="291" y="138"/>
                    </a:lnTo>
                    <a:lnTo>
                      <a:pt x="276" y="108"/>
                    </a:lnTo>
                    <a:lnTo>
                      <a:pt x="276" y="92"/>
                    </a:lnTo>
                    <a:lnTo>
                      <a:pt x="291" y="77"/>
                    </a:lnTo>
                    <a:close/>
                    <a:moveTo>
                      <a:pt x="783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05" y="62"/>
                    </a:lnTo>
                    <a:lnTo>
                      <a:pt x="921" y="92"/>
                    </a:lnTo>
                    <a:lnTo>
                      <a:pt x="890" y="123"/>
                    </a:lnTo>
                    <a:lnTo>
                      <a:pt x="829" y="215"/>
                    </a:lnTo>
                    <a:lnTo>
                      <a:pt x="798" y="277"/>
                    </a:lnTo>
                    <a:lnTo>
                      <a:pt x="936" y="246"/>
                    </a:lnTo>
                    <a:lnTo>
                      <a:pt x="1013" y="215"/>
                    </a:lnTo>
                    <a:lnTo>
                      <a:pt x="1043" y="200"/>
                    </a:lnTo>
                    <a:lnTo>
                      <a:pt x="1074" y="200"/>
                    </a:lnTo>
                    <a:lnTo>
                      <a:pt x="1105" y="215"/>
                    </a:lnTo>
                    <a:lnTo>
                      <a:pt x="1120" y="231"/>
                    </a:lnTo>
                    <a:lnTo>
                      <a:pt x="1151" y="246"/>
                    </a:lnTo>
                    <a:lnTo>
                      <a:pt x="1182" y="246"/>
                    </a:lnTo>
                    <a:lnTo>
                      <a:pt x="1197" y="262"/>
                    </a:lnTo>
                    <a:lnTo>
                      <a:pt x="1197" y="277"/>
                    </a:lnTo>
                    <a:lnTo>
                      <a:pt x="1089" y="385"/>
                    </a:lnTo>
                    <a:lnTo>
                      <a:pt x="951" y="569"/>
                    </a:lnTo>
                    <a:lnTo>
                      <a:pt x="1013" y="600"/>
                    </a:lnTo>
                    <a:lnTo>
                      <a:pt x="1059" y="631"/>
                    </a:lnTo>
                    <a:lnTo>
                      <a:pt x="1120" y="662"/>
                    </a:lnTo>
                    <a:lnTo>
                      <a:pt x="1289" y="723"/>
                    </a:lnTo>
                    <a:lnTo>
                      <a:pt x="1473" y="769"/>
                    </a:lnTo>
                    <a:lnTo>
                      <a:pt x="1504" y="785"/>
                    </a:lnTo>
                    <a:lnTo>
                      <a:pt x="1442" y="800"/>
                    </a:lnTo>
                    <a:lnTo>
                      <a:pt x="1335" y="815"/>
                    </a:lnTo>
                    <a:lnTo>
                      <a:pt x="1212" y="831"/>
                    </a:lnTo>
                    <a:lnTo>
                      <a:pt x="1228" y="846"/>
                    </a:lnTo>
                    <a:lnTo>
                      <a:pt x="1166" y="815"/>
                    </a:lnTo>
                    <a:lnTo>
                      <a:pt x="1059" y="738"/>
                    </a:lnTo>
                    <a:lnTo>
                      <a:pt x="921" y="631"/>
                    </a:lnTo>
                    <a:lnTo>
                      <a:pt x="813" y="754"/>
                    </a:lnTo>
                    <a:lnTo>
                      <a:pt x="752" y="800"/>
                    </a:lnTo>
                    <a:lnTo>
                      <a:pt x="706" y="846"/>
                    </a:lnTo>
                    <a:lnTo>
                      <a:pt x="660" y="877"/>
                    </a:lnTo>
                    <a:lnTo>
                      <a:pt x="629" y="892"/>
                    </a:lnTo>
                    <a:lnTo>
                      <a:pt x="583" y="892"/>
                    </a:lnTo>
                    <a:lnTo>
                      <a:pt x="875" y="600"/>
                    </a:lnTo>
                    <a:lnTo>
                      <a:pt x="813" y="554"/>
                    </a:lnTo>
                    <a:lnTo>
                      <a:pt x="737" y="477"/>
                    </a:lnTo>
                    <a:lnTo>
                      <a:pt x="706" y="462"/>
                    </a:lnTo>
                    <a:lnTo>
                      <a:pt x="706" y="446"/>
                    </a:lnTo>
                    <a:lnTo>
                      <a:pt x="660" y="492"/>
                    </a:lnTo>
                    <a:lnTo>
                      <a:pt x="629" y="538"/>
                    </a:lnTo>
                    <a:lnTo>
                      <a:pt x="568" y="569"/>
                    </a:lnTo>
                    <a:lnTo>
                      <a:pt x="552" y="569"/>
                    </a:lnTo>
                    <a:lnTo>
                      <a:pt x="552" y="554"/>
                    </a:lnTo>
                    <a:lnTo>
                      <a:pt x="568" y="523"/>
                    </a:lnTo>
                    <a:lnTo>
                      <a:pt x="614" y="462"/>
                    </a:lnTo>
                    <a:lnTo>
                      <a:pt x="675" y="36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46"/>
                    </a:lnTo>
                    <a:lnTo>
                      <a:pt x="783" y="31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4" name="Freeform 248"/>
              <p:cNvSpPr>
                <a:spLocks noEditPoints="1"/>
              </p:cNvSpPr>
              <p:nvPr/>
            </p:nvSpPr>
            <p:spPr bwMode="auto">
              <a:xfrm>
                <a:off x="21411" y="2606"/>
                <a:ext cx="1519" cy="1615"/>
              </a:xfrm>
              <a:custGeom>
                <a:avLst/>
                <a:gdLst/>
                <a:ahLst/>
                <a:cxnLst>
                  <a:cxn ang="0">
                    <a:pos x="706" y="461"/>
                  </a:cxn>
                  <a:cxn ang="0">
                    <a:pos x="706" y="507"/>
                  </a:cxn>
                  <a:cxn ang="0">
                    <a:pos x="691" y="584"/>
                  </a:cxn>
                  <a:cxn ang="0">
                    <a:pos x="1074" y="507"/>
                  </a:cxn>
                  <a:cxn ang="0">
                    <a:pos x="1397" y="461"/>
                  </a:cxn>
                  <a:cxn ang="0">
                    <a:pos x="1504" y="538"/>
                  </a:cxn>
                  <a:cxn ang="0">
                    <a:pos x="1504" y="600"/>
                  </a:cxn>
                  <a:cxn ang="0">
                    <a:pos x="706" y="630"/>
                  </a:cxn>
                  <a:cxn ang="0">
                    <a:pos x="522" y="784"/>
                  </a:cxn>
                  <a:cxn ang="0">
                    <a:pos x="460" y="877"/>
                  </a:cxn>
                  <a:cxn ang="0">
                    <a:pos x="583" y="877"/>
                  </a:cxn>
                  <a:cxn ang="0">
                    <a:pos x="737" y="861"/>
                  </a:cxn>
                  <a:cxn ang="0">
                    <a:pos x="691" y="692"/>
                  </a:cxn>
                  <a:cxn ang="0">
                    <a:pos x="844" y="707"/>
                  </a:cxn>
                  <a:cxn ang="0">
                    <a:pos x="844" y="800"/>
                  </a:cxn>
                  <a:cxn ang="0">
                    <a:pos x="967" y="830"/>
                  </a:cxn>
                  <a:cxn ang="0">
                    <a:pos x="1090" y="800"/>
                  </a:cxn>
                  <a:cxn ang="0">
                    <a:pos x="1166" y="800"/>
                  </a:cxn>
                  <a:cxn ang="0">
                    <a:pos x="1228" y="877"/>
                  </a:cxn>
                  <a:cxn ang="0">
                    <a:pos x="1197" y="1169"/>
                  </a:cxn>
                  <a:cxn ang="0">
                    <a:pos x="1105" y="1338"/>
                  </a:cxn>
                  <a:cxn ang="0">
                    <a:pos x="1044" y="1246"/>
                  </a:cxn>
                  <a:cxn ang="0">
                    <a:pos x="1074" y="1154"/>
                  </a:cxn>
                  <a:cxn ang="0">
                    <a:pos x="1105" y="1000"/>
                  </a:cxn>
                  <a:cxn ang="0">
                    <a:pos x="1059" y="846"/>
                  </a:cxn>
                  <a:cxn ang="0">
                    <a:pos x="844" y="1138"/>
                  </a:cxn>
                  <a:cxn ang="0">
                    <a:pos x="798" y="1584"/>
                  </a:cxn>
                  <a:cxn ang="0">
                    <a:pos x="767" y="1600"/>
                  </a:cxn>
                  <a:cxn ang="0">
                    <a:pos x="737" y="1354"/>
                  </a:cxn>
                  <a:cxn ang="0">
                    <a:pos x="691" y="938"/>
                  </a:cxn>
                  <a:cxn ang="0">
                    <a:pos x="568" y="969"/>
                  </a:cxn>
                  <a:cxn ang="0">
                    <a:pos x="537" y="1307"/>
                  </a:cxn>
                  <a:cxn ang="0">
                    <a:pos x="460" y="1323"/>
                  </a:cxn>
                  <a:cxn ang="0">
                    <a:pos x="445" y="1200"/>
                  </a:cxn>
                  <a:cxn ang="0">
                    <a:pos x="460" y="1030"/>
                  </a:cxn>
                  <a:cxn ang="0">
                    <a:pos x="353" y="1030"/>
                  </a:cxn>
                  <a:cxn ang="0">
                    <a:pos x="92" y="1230"/>
                  </a:cxn>
                  <a:cxn ang="0">
                    <a:pos x="276" y="1000"/>
                  </a:cxn>
                  <a:cxn ang="0">
                    <a:pos x="322" y="707"/>
                  </a:cxn>
                  <a:cxn ang="0">
                    <a:pos x="77" y="754"/>
                  </a:cxn>
                  <a:cxn ang="0">
                    <a:pos x="15" y="677"/>
                  </a:cxn>
                  <a:cxn ang="0">
                    <a:pos x="292" y="646"/>
                  </a:cxn>
                  <a:cxn ang="0">
                    <a:pos x="568" y="523"/>
                  </a:cxn>
                  <a:cxn ang="0">
                    <a:pos x="583" y="461"/>
                  </a:cxn>
                  <a:cxn ang="0">
                    <a:pos x="890" y="0"/>
                  </a:cxn>
                  <a:cxn ang="0">
                    <a:pos x="982" y="107"/>
                  </a:cxn>
                  <a:cxn ang="0">
                    <a:pos x="951" y="138"/>
                  </a:cxn>
                  <a:cxn ang="0">
                    <a:pos x="859" y="230"/>
                  </a:cxn>
                  <a:cxn ang="0">
                    <a:pos x="1059" y="307"/>
                  </a:cxn>
                  <a:cxn ang="0">
                    <a:pos x="1090" y="430"/>
                  </a:cxn>
                  <a:cxn ang="0">
                    <a:pos x="783" y="292"/>
                  </a:cxn>
                  <a:cxn ang="0">
                    <a:pos x="522" y="461"/>
                  </a:cxn>
                  <a:cxn ang="0">
                    <a:pos x="430" y="461"/>
                  </a:cxn>
                  <a:cxn ang="0">
                    <a:pos x="476" y="184"/>
                  </a:cxn>
                  <a:cxn ang="0">
                    <a:pos x="445" y="154"/>
                  </a:cxn>
                  <a:cxn ang="0">
                    <a:pos x="583" y="169"/>
                  </a:cxn>
                  <a:cxn ang="0">
                    <a:pos x="813" y="107"/>
                  </a:cxn>
                </a:cxnLst>
                <a:rect l="0" t="0" r="r" b="b"/>
                <a:pathLst>
                  <a:path w="1519" h="1615">
                    <a:moveTo>
                      <a:pt x="599" y="446"/>
                    </a:moveTo>
                    <a:lnTo>
                      <a:pt x="675" y="446"/>
                    </a:lnTo>
                    <a:lnTo>
                      <a:pt x="706" y="461"/>
                    </a:lnTo>
                    <a:lnTo>
                      <a:pt x="721" y="477"/>
                    </a:lnTo>
                    <a:lnTo>
                      <a:pt x="721" y="492"/>
                    </a:lnTo>
                    <a:lnTo>
                      <a:pt x="706" y="507"/>
                    </a:lnTo>
                    <a:lnTo>
                      <a:pt x="691" y="538"/>
                    </a:lnTo>
                    <a:lnTo>
                      <a:pt x="660" y="584"/>
                    </a:lnTo>
                    <a:lnTo>
                      <a:pt x="691" y="584"/>
                    </a:lnTo>
                    <a:lnTo>
                      <a:pt x="798" y="554"/>
                    </a:lnTo>
                    <a:lnTo>
                      <a:pt x="936" y="538"/>
                    </a:lnTo>
                    <a:lnTo>
                      <a:pt x="1074" y="507"/>
                    </a:lnTo>
                    <a:lnTo>
                      <a:pt x="1212" y="492"/>
                    </a:lnTo>
                    <a:lnTo>
                      <a:pt x="1320" y="461"/>
                    </a:lnTo>
                    <a:lnTo>
                      <a:pt x="1397" y="461"/>
                    </a:lnTo>
                    <a:lnTo>
                      <a:pt x="1443" y="492"/>
                    </a:lnTo>
                    <a:lnTo>
                      <a:pt x="1473" y="507"/>
                    </a:lnTo>
                    <a:lnTo>
                      <a:pt x="1504" y="538"/>
                    </a:lnTo>
                    <a:lnTo>
                      <a:pt x="1519" y="569"/>
                    </a:lnTo>
                    <a:lnTo>
                      <a:pt x="1519" y="584"/>
                    </a:lnTo>
                    <a:lnTo>
                      <a:pt x="1504" y="600"/>
                    </a:lnTo>
                    <a:lnTo>
                      <a:pt x="1151" y="600"/>
                    </a:lnTo>
                    <a:lnTo>
                      <a:pt x="890" y="615"/>
                    </a:lnTo>
                    <a:lnTo>
                      <a:pt x="706" y="630"/>
                    </a:lnTo>
                    <a:lnTo>
                      <a:pt x="614" y="646"/>
                    </a:lnTo>
                    <a:lnTo>
                      <a:pt x="568" y="723"/>
                    </a:lnTo>
                    <a:lnTo>
                      <a:pt x="522" y="784"/>
                    </a:lnTo>
                    <a:lnTo>
                      <a:pt x="491" y="830"/>
                    </a:lnTo>
                    <a:lnTo>
                      <a:pt x="476" y="861"/>
                    </a:lnTo>
                    <a:lnTo>
                      <a:pt x="460" y="877"/>
                    </a:lnTo>
                    <a:lnTo>
                      <a:pt x="476" y="877"/>
                    </a:lnTo>
                    <a:lnTo>
                      <a:pt x="506" y="892"/>
                    </a:lnTo>
                    <a:lnTo>
                      <a:pt x="583" y="877"/>
                    </a:lnTo>
                    <a:lnTo>
                      <a:pt x="645" y="877"/>
                    </a:lnTo>
                    <a:lnTo>
                      <a:pt x="675" y="861"/>
                    </a:lnTo>
                    <a:lnTo>
                      <a:pt x="737" y="861"/>
                    </a:lnTo>
                    <a:lnTo>
                      <a:pt x="737" y="800"/>
                    </a:lnTo>
                    <a:lnTo>
                      <a:pt x="706" y="707"/>
                    </a:lnTo>
                    <a:lnTo>
                      <a:pt x="691" y="692"/>
                    </a:lnTo>
                    <a:lnTo>
                      <a:pt x="691" y="677"/>
                    </a:lnTo>
                    <a:lnTo>
                      <a:pt x="752" y="677"/>
                    </a:lnTo>
                    <a:lnTo>
                      <a:pt x="844" y="707"/>
                    </a:lnTo>
                    <a:lnTo>
                      <a:pt x="859" y="723"/>
                    </a:lnTo>
                    <a:lnTo>
                      <a:pt x="859" y="769"/>
                    </a:lnTo>
                    <a:lnTo>
                      <a:pt x="844" y="800"/>
                    </a:lnTo>
                    <a:lnTo>
                      <a:pt x="844" y="846"/>
                    </a:lnTo>
                    <a:lnTo>
                      <a:pt x="905" y="830"/>
                    </a:lnTo>
                    <a:lnTo>
                      <a:pt x="967" y="830"/>
                    </a:lnTo>
                    <a:lnTo>
                      <a:pt x="1028" y="815"/>
                    </a:lnTo>
                    <a:lnTo>
                      <a:pt x="1074" y="800"/>
                    </a:lnTo>
                    <a:lnTo>
                      <a:pt x="1090" y="800"/>
                    </a:lnTo>
                    <a:lnTo>
                      <a:pt x="1090" y="784"/>
                    </a:lnTo>
                    <a:lnTo>
                      <a:pt x="1136" y="784"/>
                    </a:lnTo>
                    <a:lnTo>
                      <a:pt x="1166" y="800"/>
                    </a:lnTo>
                    <a:lnTo>
                      <a:pt x="1212" y="815"/>
                    </a:lnTo>
                    <a:lnTo>
                      <a:pt x="1243" y="846"/>
                    </a:lnTo>
                    <a:lnTo>
                      <a:pt x="1228" y="877"/>
                    </a:lnTo>
                    <a:lnTo>
                      <a:pt x="1212" y="923"/>
                    </a:lnTo>
                    <a:lnTo>
                      <a:pt x="1197" y="1015"/>
                    </a:lnTo>
                    <a:lnTo>
                      <a:pt x="1197" y="1169"/>
                    </a:lnTo>
                    <a:lnTo>
                      <a:pt x="1151" y="1307"/>
                    </a:lnTo>
                    <a:lnTo>
                      <a:pt x="1120" y="1323"/>
                    </a:lnTo>
                    <a:lnTo>
                      <a:pt x="1105" y="1338"/>
                    </a:lnTo>
                    <a:lnTo>
                      <a:pt x="1090" y="1323"/>
                    </a:lnTo>
                    <a:lnTo>
                      <a:pt x="1074" y="1292"/>
                    </a:lnTo>
                    <a:lnTo>
                      <a:pt x="1044" y="1246"/>
                    </a:lnTo>
                    <a:lnTo>
                      <a:pt x="967" y="1169"/>
                    </a:lnTo>
                    <a:lnTo>
                      <a:pt x="967" y="1154"/>
                    </a:lnTo>
                    <a:lnTo>
                      <a:pt x="1074" y="1154"/>
                    </a:lnTo>
                    <a:lnTo>
                      <a:pt x="1090" y="1138"/>
                    </a:lnTo>
                    <a:lnTo>
                      <a:pt x="1090" y="1046"/>
                    </a:lnTo>
                    <a:lnTo>
                      <a:pt x="1105" y="1000"/>
                    </a:lnTo>
                    <a:lnTo>
                      <a:pt x="1105" y="877"/>
                    </a:lnTo>
                    <a:lnTo>
                      <a:pt x="1090" y="861"/>
                    </a:lnTo>
                    <a:lnTo>
                      <a:pt x="1059" y="846"/>
                    </a:lnTo>
                    <a:lnTo>
                      <a:pt x="890" y="846"/>
                    </a:lnTo>
                    <a:lnTo>
                      <a:pt x="844" y="861"/>
                    </a:lnTo>
                    <a:lnTo>
                      <a:pt x="844" y="1138"/>
                    </a:lnTo>
                    <a:lnTo>
                      <a:pt x="829" y="1338"/>
                    </a:lnTo>
                    <a:lnTo>
                      <a:pt x="829" y="1492"/>
                    </a:lnTo>
                    <a:lnTo>
                      <a:pt x="798" y="1584"/>
                    </a:lnTo>
                    <a:lnTo>
                      <a:pt x="798" y="1600"/>
                    </a:lnTo>
                    <a:lnTo>
                      <a:pt x="783" y="1615"/>
                    </a:lnTo>
                    <a:lnTo>
                      <a:pt x="767" y="1600"/>
                    </a:lnTo>
                    <a:lnTo>
                      <a:pt x="752" y="1569"/>
                    </a:lnTo>
                    <a:lnTo>
                      <a:pt x="737" y="1492"/>
                    </a:lnTo>
                    <a:lnTo>
                      <a:pt x="737" y="1354"/>
                    </a:lnTo>
                    <a:lnTo>
                      <a:pt x="767" y="1400"/>
                    </a:lnTo>
                    <a:lnTo>
                      <a:pt x="767" y="923"/>
                    </a:lnTo>
                    <a:lnTo>
                      <a:pt x="691" y="938"/>
                    </a:lnTo>
                    <a:lnTo>
                      <a:pt x="629" y="938"/>
                    </a:lnTo>
                    <a:lnTo>
                      <a:pt x="583" y="954"/>
                    </a:lnTo>
                    <a:lnTo>
                      <a:pt x="568" y="969"/>
                    </a:lnTo>
                    <a:lnTo>
                      <a:pt x="552" y="969"/>
                    </a:lnTo>
                    <a:lnTo>
                      <a:pt x="552" y="1230"/>
                    </a:lnTo>
                    <a:lnTo>
                      <a:pt x="537" y="1307"/>
                    </a:lnTo>
                    <a:lnTo>
                      <a:pt x="506" y="1354"/>
                    </a:lnTo>
                    <a:lnTo>
                      <a:pt x="491" y="1354"/>
                    </a:lnTo>
                    <a:lnTo>
                      <a:pt x="460" y="1323"/>
                    </a:lnTo>
                    <a:lnTo>
                      <a:pt x="430" y="1261"/>
                    </a:lnTo>
                    <a:lnTo>
                      <a:pt x="430" y="1230"/>
                    </a:lnTo>
                    <a:lnTo>
                      <a:pt x="445" y="1200"/>
                    </a:lnTo>
                    <a:lnTo>
                      <a:pt x="445" y="1169"/>
                    </a:lnTo>
                    <a:lnTo>
                      <a:pt x="460" y="1138"/>
                    </a:lnTo>
                    <a:lnTo>
                      <a:pt x="460" y="1030"/>
                    </a:lnTo>
                    <a:lnTo>
                      <a:pt x="430" y="938"/>
                    </a:lnTo>
                    <a:lnTo>
                      <a:pt x="399" y="969"/>
                    </a:lnTo>
                    <a:lnTo>
                      <a:pt x="353" y="1030"/>
                    </a:lnTo>
                    <a:lnTo>
                      <a:pt x="276" y="1107"/>
                    </a:lnTo>
                    <a:lnTo>
                      <a:pt x="184" y="1184"/>
                    </a:lnTo>
                    <a:lnTo>
                      <a:pt x="92" y="1230"/>
                    </a:lnTo>
                    <a:lnTo>
                      <a:pt x="61" y="1230"/>
                    </a:lnTo>
                    <a:lnTo>
                      <a:pt x="77" y="1215"/>
                    </a:lnTo>
                    <a:lnTo>
                      <a:pt x="276" y="1000"/>
                    </a:lnTo>
                    <a:lnTo>
                      <a:pt x="414" y="830"/>
                    </a:lnTo>
                    <a:lnTo>
                      <a:pt x="506" y="677"/>
                    </a:lnTo>
                    <a:lnTo>
                      <a:pt x="322" y="707"/>
                    </a:lnTo>
                    <a:lnTo>
                      <a:pt x="184" y="738"/>
                    </a:lnTo>
                    <a:lnTo>
                      <a:pt x="123" y="754"/>
                    </a:lnTo>
                    <a:lnTo>
                      <a:pt x="77" y="754"/>
                    </a:lnTo>
                    <a:lnTo>
                      <a:pt x="46" y="738"/>
                    </a:lnTo>
                    <a:lnTo>
                      <a:pt x="0" y="692"/>
                    </a:lnTo>
                    <a:lnTo>
                      <a:pt x="15" y="677"/>
                    </a:lnTo>
                    <a:lnTo>
                      <a:pt x="31" y="677"/>
                    </a:lnTo>
                    <a:lnTo>
                      <a:pt x="184" y="661"/>
                    </a:lnTo>
                    <a:lnTo>
                      <a:pt x="292" y="646"/>
                    </a:lnTo>
                    <a:lnTo>
                      <a:pt x="384" y="630"/>
                    </a:lnTo>
                    <a:lnTo>
                      <a:pt x="537" y="615"/>
                    </a:lnTo>
                    <a:lnTo>
                      <a:pt x="568" y="523"/>
                    </a:lnTo>
                    <a:lnTo>
                      <a:pt x="568" y="492"/>
                    </a:lnTo>
                    <a:lnTo>
                      <a:pt x="583" y="477"/>
                    </a:lnTo>
                    <a:lnTo>
                      <a:pt x="583" y="461"/>
                    </a:lnTo>
                    <a:lnTo>
                      <a:pt x="599" y="446"/>
                    </a:lnTo>
                    <a:close/>
                    <a:moveTo>
                      <a:pt x="844" y="0"/>
                    </a:moveTo>
                    <a:lnTo>
                      <a:pt x="890" y="0"/>
                    </a:lnTo>
                    <a:lnTo>
                      <a:pt x="921" y="30"/>
                    </a:lnTo>
                    <a:lnTo>
                      <a:pt x="951" y="46"/>
                    </a:lnTo>
                    <a:lnTo>
                      <a:pt x="982" y="107"/>
                    </a:lnTo>
                    <a:lnTo>
                      <a:pt x="982" y="123"/>
                    </a:lnTo>
                    <a:lnTo>
                      <a:pt x="967" y="138"/>
                    </a:lnTo>
                    <a:lnTo>
                      <a:pt x="951" y="138"/>
                    </a:lnTo>
                    <a:lnTo>
                      <a:pt x="936" y="169"/>
                    </a:lnTo>
                    <a:lnTo>
                      <a:pt x="905" y="184"/>
                    </a:lnTo>
                    <a:lnTo>
                      <a:pt x="859" y="230"/>
                    </a:lnTo>
                    <a:lnTo>
                      <a:pt x="936" y="261"/>
                    </a:lnTo>
                    <a:lnTo>
                      <a:pt x="1013" y="277"/>
                    </a:lnTo>
                    <a:lnTo>
                      <a:pt x="1059" y="307"/>
                    </a:lnTo>
                    <a:lnTo>
                      <a:pt x="1105" y="400"/>
                    </a:lnTo>
                    <a:lnTo>
                      <a:pt x="1105" y="430"/>
                    </a:lnTo>
                    <a:lnTo>
                      <a:pt x="1090" y="430"/>
                    </a:lnTo>
                    <a:lnTo>
                      <a:pt x="1044" y="415"/>
                    </a:lnTo>
                    <a:lnTo>
                      <a:pt x="951" y="369"/>
                    </a:lnTo>
                    <a:lnTo>
                      <a:pt x="783" y="292"/>
                    </a:lnTo>
                    <a:lnTo>
                      <a:pt x="737" y="338"/>
                    </a:lnTo>
                    <a:lnTo>
                      <a:pt x="614" y="415"/>
                    </a:lnTo>
                    <a:lnTo>
                      <a:pt x="522" y="461"/>
                    </a:lnTo>
                    <a:lnTo>
                      <a:pt x="445" y="477"/>
                    </a:lnTo>
                    <a:lnTo>
                      <a:pt x="430" y="477"/>
                    </a:lnTo>
                    <a:lnTo>
                      <a:pt x="430" y="461"/>
                    </a:lnTo>
                    <a:lnTo>
                      <a:pt x="583" y="354"/>
                    </a:lnTo>
                    <a:lnTo>
                      <a:pt x="691" y="261"/>
                    </a:lnTo>
                    <a:lnTo>
                      <a:pt x="476" y="184"/>
                    </a:lnTo>
                    <a:lnTo>
                      <a:pt x="460" y="184"/>
                    </a:lnTo>
                    <a:lnTo>
                      <a:pt x="460" y="169"/>
                    </a:lnTo>
                    <a:lnTo>
                      <a:pt x="445" y="154"/>
                    </a:lnTo>
                    <a:lnTo>
                      <a:pt x="445" y="138"/>
                    </a:lnTo>
                    <a:lnTo>
                      <a:pt x="460" y="138"/>
                    </a:lnTo>
                    <a:lnTo>
                      <a:pt x="583" y="169"/>
                    </a:lnTo>
                    <a:lnTo>
                      <a:pt x="752" y="200"/>
                    </a:lnTo>
                    <a:lnTo>
                      <a:pt x="798" y="154"/>
                    </a:lnTo>
                    <a:lnTo>
                      <a:pt x="813" y="107"/>
                    </a:lnTo>
                    <a:lnTo>
                      <a:pt x="844" y="61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5" name="Freeform 249"/>
              <p:cNvSpPr>
                <a:spLocks noEditPoints="1"/>
              </p:cNvSpPr>
              <p:nvPr/>
            </p:nvSpPr>
            <p:spPr bwMode="auto">
              <a:xfrm>
                <a:off x="23237" y="2667"/>
                <a:ext cx="1443" cy="1508"/>
              </a:xfrm>
              <a:custGeom>
                <a:avLst/>
                <a:gdLst/>
                <a:ahLst/>
                <a:cxnLst>
                  <a:cxn ang="0">
                    <a:pos x="921" y="800"/>
                  </a:cxn>
                  <a:cxn ang="0">
                    <a:pos x="1028" y="862"/>
                  </a:cxn>
                  <a:cxn ang="0">
                    <a:pos x="1028" y="923"/>
                  </a:cxn>
                  <a:cxn ang="0">
                    <a:pos x="783" y="1046"/>
                  </a:cxn>
                  <a:cxn ang="0">
                    <a:pos x="998" y="1077"/>
                  </a:cxn>
                  <a:cxn ang="0">
                    <a:pos x="1075" y="1154"/>
                  </a:cxn>
                  <a:cxn ang="0">
                    <a:pos x="768" y="1369"/>
                  </a:cxn>
                  <a:cxn ang="0">
                    <a:pos x="1259" y="1308"/>
                  </a:cxn>
                  <a:cxn ang="0">
                    <a:pos x="1427" y="1400"/>
                  </a:cxn>
                  <a:cxn ang="0">
                    <a:pos x="1320" y="1446"/>
                  </a:cxn>
                  <a:cxn ang="0">
                    <a:pos x="507" y="1462"/>
                  </a:cxn>
                  <a:cxn ang="0">
                    <a:pos x="138" y="1477"/>
                  </a:cxn>
                  <a:cxn ang="0">
                    <a:pos x="184" y="1416"/>
                  </a:cxn>
                  <a:cxn ang="0">
                    <a:pos x="691" y="1216"/>
                  </a:cxn>
                  <a:cxn ang="0">
                    <a:pos x="399" y="1185"/>
                  </a:cxn>
                  <a:cxn ang="0">
                    <a:pos x="660" y="1062"/>
                  </a:cxn>
                  <a:cxn ang="0">
                    <a:pos x="430" y="1000"/>
                  </a:cxn>
                  <a:cxn ang="0">
                    <a:pos x="860" y="862"/>
                  </a:cxn>
                  <a:cxn ang="0">
                    <a:pos x="798" y="462"/>
                  </a:cxn>
                  <a:cxn ang="0">
                    <a:pos x="875" y="616"/>
                  </a:cxn>
                  <a:cxn ang="0">
                    <a:pos x="783" y="539"/>
                  </a:cxn>
                  <a:cxn ang="0">
                    <a:pos x="583" y="339"/>
                  </a:cxn>
                  <a:cxn ang="0">
                    <a:pos x="614" y="400"/>
                  </a:cxn>
                  <a:cxn ang="0">
                    <a:pos x="276" y="462"/>
                  </a:cxn>
                  <a:cxn ang="0">
                    <a:pos x="369" y="693"/>
                  </a:cxn>
                  <a:cxn ang="0">
                    <a:pos x="599" y="569"/>
                  </a:cxn>
                  <a:cxn ang="0">
                    <a:pos x="430" y="723"/>
                  </a:cxn>
                  <a:cxn ang="0">
                    <a:pos x="169" y="893"/>
                  </a:cxn>
                  <a:cxn ang="0">
                    <a:pos x="169" y="785"/>
                  </a:cxn>
                  <a:cxn ang="0">
                    <a:pos x="246" y="554"/>
                  </a:cxn>
                  <a:cxn ang="0">
                    <a:pos x="138" y="462"/>
                  </a:cxn>
                  <a:cxn ang="0">
                    <a:pos x="46" y="493"/>
                  </a:cxn>
                  <a:cxn ang="0">
                    <a:pos x="16" y="431"/>
                  </a:cxn>
                  <a:cxn ang="0">
                    <a:pos x="476" y="339"/>
                  </a:cxn>
                  <a:cxn ang="0">
                    <a:pos x="982" y="354"/>
                  </a:cxn>
                  <a:cxn ang="0">
                    <a:pos x="967" y="462"/>
                  </a:cxn>
                  <a:cxn ang="0">
                    <a:pos x="875" y="339"/>
                  </a:cxn>
                  <a:cxn ang="0">
                    <a:pos x="461" y="93"/>
                  </a:cxn>
                  <a:cxn ang="0">
                    <a:pos x="553" y="231"/>
                  </a:cxn>
                  <a:cxn ang="0">
                    <a:pos x="491" y="231"/>
                  </a:cxn>
                  <a:cxn ang="0">
                    <a:pos x="338" y="123"/>
                  </a:cxn>
                  <a:cxn ang="0">
                    <a:pos x="890" y="0"/>
                  </a:cxn>
                  <a:cxn ang="0">
                    <a:pos x="982" y="93"/>
                  </a:cxn>
                  <a:cxn ang="0">
                    <a:pos x="906" y="185"/>
                  </a:cxn>
                  <a:cxn ang="0">
                    <a:pos x="1197" y="139"/>
                  </a:cxn>
                  <a:cxn ang="0">
                    <a:pos x="1305" y="216"/>
                  </a:cxn>
                  <a:cxn ang="0">
                    <a:pos x="1351" y="246"/>
                  </a:cxn>
                  <a:cxn ang="0">
                    <a:pos x="1044" y="585"/>
                  </a:cxn>
                  <a:cxn ang="0">
                    <a:pos x="583" y="831"/>
                  </a:cxn>
                  <a:cxn ang="0">
                    <a:pos x="783" y="693"/>
                  </a:cxn>
                  <a:cxn ang="0">
                    <a:pos x="1136" y="262"/>
                  </a:cxn>
                  <a:cxn ang="0">
                    <a:pos x="1090" y="231"/>
                  </a:cxn>
                  <a:cxn ang="0">
                    <a:pos x="860" y="231"/>
                  </a:cxn>
                  <a:cxn ang="0">
                    <a:pos x="676" y="416"/>
                  </a:cxn>
                  <a:cxn ang="0">
                    <a:pos x="722" y="308"/>
                  </a:cxn>
                </a:cxnLst>
                <a:rect l="0" t="0" r="r" b="b"/>
                <a:pathLst>
                  <a:path w="1443" h="1508">
                    <a:moveTo>
                      <a:pt x="399" y="1185"/>
                    </a:moveTo>
                    <a:lnTo>
                      <a:pt x="384" y="1200"/>
                    </a:lnTo>
                    <a:lnTo>
                      <a:pt x="399" y="1185"/>
                    </a:lnTo>
                    <a:close/>
                    <a:moveTo>
                      <a:pt x="921" y="800"/>
                    </a:moveTo>
                    <a:lnTo>
                      <a:pt x="936" y="800"/>
                    </a:lnTo>
                    <a:lnTo>
                      <a:pt x="967" y="816"/>
                    </a:lnTo>
                    <a:lnTo>
                      <a:pt x="998" y="846"/>
                    </a:lnTo>
                    <a:lnTo>
                      <a:pt x="1028" y="862"/>
                    </a:lnTo>
                    <a:lnTo>
                      <a:pt x="1044" y="893"/>
                    </a:lnTo>
                    <a:lnTo>
                      <a:pt x="1059" y="908"/>
                    </a:lnTo>
                    <a:lnTo>
                      <a:pt x="1059" y="923"/>
                    </a:lnTo>
                    <a:lnTo>
                      <a:pt x="1028" y="923"/>
                    </a:lnTo>
                    <a:lnTo>
                      <a:pt x="967" y="939"/>
                    </a:lnTo>
                    <a:lnTo>
                      <a:pt x="875" y="969"/>
                    </a:lnTo>
                    <a:lnTo>
                      <a:pt x="737" y="1000"/>
                    </a:lnTo>
                    <a:lnTo>
                      <a:pt x="783" y="1046"/>
                    </a:lnTo>
                    <a:lnTo>
                      <a:pt x="783" y="1139"/>
                    </a:lnTo>
                    <a:lnTo>
                      <a:pt x="860" y="1108"/>
                    </a:lnTo>
                    <a:lnTo>
                      <a:pt x="936" y="1093"/>
                    </a:lnTo>
                    <a:lnTo>
                      <a:pt x="998" y="1077"/>
                    </a:lnTo>
                    <a:lnTo>
                      <a:pt x="1028" y="1077"/>
                    </a:lnTo>
                    <a:lnTo>
                      <a:pt x="1059" y="1093"/>
                    </a:lnTo>
                    <a:lnTo>
                      <a:pt x="1090" y="1123"/>
                    </a:lnTo>
                    <a:lnTo>
                      <a:pt x="1075" y="1154"/>
                    </a:lnTo>
                    <a:lnTo>
                      <a:pt x="998" y="1169"/>
                    </a:lnTo>
                    <a:lnTo>
                      <a:pt x="783" y="1200"/>
                    </a:lnTo>
                    <a:lnTo>
                      <a:pt x="783" y="1277"/>
                    </a:lnTo>
                    <a:lnTo>
                      <a:pt x="768" y="1369"/>
                    </a:lnTo>
                    <a:lnTo>
                      <a:pt x="967" y="1339"/>
                    </a:lnTo>
                    <a:lnTo>
                      <a:pt x="1105" y="1323"/>
                    </a:lnTo>
                    <a:lnTo>
                      <a:pt x="1182" y="1308"/>
                    </a:lnTo>
                    <a:lnTo>
                      <a:pt x="1259" y="1308"/>
                    </a:lnTo>
                    <a:lnTo>
                      <a:pt x="1320" y="1323"/>
                    </a:lnTo>
                    <a:lnTo>
                      <a:pt x="1366" y="1339"/>
                    </a:lnTo>
                    <a:lnTo>
                      <a:pt x="1412" y="1369"/>
                    </a:lnTo>
                    <a:lnTo>
                      <a:pt x="1427" y="1400"/>
                    </a:lnTo>
                    <a:lnTo>
                      <a:pt x="1443" y="1416"/>
                    </a:lnTo>
                    <a:lnTo>
                      <a:pt x="1427" y="1431"/>
                    </a:lnTo>
                    <a:lnTo>
                      <a:pt x="1397" y="1446"/>
                    </a:lnTo>
                    <a:lnTo>
                      <a:pt x="1320" y="1446"/>
                    </a:lnTo>
                    <a:lnTo>
                      <a:pt x="1182" y="1431"/>
                    </a:lnTo>
                    <a:lnTo>
                      <a:pt x="982" y="1431"/>
                    </a:lnTo>
                    <a:lnTo>
                      <a:pt x="706" y="1446"/>
                    </a:lnTo>
                    <a:lnTo>
                      <a:pt x="507" y="1462"/>
                    </a:lnTo>
                    <a:lnTo>
                      <a:pt x="353" y="1477"/>
                    </a:lnTo>
                    <a:lnTo>
                      <a:pt x="276" y="1493"/>
                    </a:lnTo>
                    <a:lnTo>
                      <a:pt x="230" y="1508"/>
                    </a:lnTo>
                    <a:lnTo>
                      <a:pt x="138" y="1477"/>
                    </a:lnTo>
                    <a:lnTo>
                      <a:pt x="123" y="1462"/>
                    </a:lnTo>
                    <a:lnTo>
                      <a:pt x="108" y="1431"/>
                    </a:lnTo>
                    <a:lnTo>
                      <a:pt x="123" y="1416"/>
                    </a:lnTo>
                    <a:lnTo>
                      <a:pt x="184" y="1416"/>
                    </a:lnTo>
                    <a:lnTo>
                      <a:pt x="276" y="1400"/>
                    </a:lnTo>
                    <a:lnTo>
                      <a:pt x="445" y="1400"/>
                    </a:lnTo>
                    <a:lnTo>
                      <a:pt x="691" y="1385"/>
                    </a:lnTo>
                    <a:lnTo>
                      <a:pt x="691" y="1216"/>
                    </a:lnTo>
                    <a:lnTo>
                      <a:pt x="568" y="1231"/>
                    </a:lnTo>
                    <a:lnTo>
                      <a:pt x="476" y="1231"/>
                    </a:lnTo>
                    <a:lnTo>
                      <a:pt x="415" y="1200"/>
                    </a:lnTo>
                    <a:lnTo>
                      <a:pt x="399" y="1185"/>
                    </a:lnTo>
                    <a:lnTo>
                      <a:pt x="522" y="1185"/>
                    </a:lnTo>
                    <a:lnTo>
                      <a:pt x="676" y="1169"/>
                    </a:lnTo>
                    <a:lnTo>
                      <a:pt x="676" y="1108"/>
                    </a:lnTo>
                    <a:lnTo>
                      <a:pt x="660" y="1062"/>
                    </a:lnTo>
                    <a:lnTo>
                      <a:pt x="660" y="1031"/>
                    </a:lnTo>
                    <a:lnTo>
                      <a:pt x="430" y="1031"/>
                    </a:lnTo>
                    <a:lnTo>
                      <a:pt x="415" y="1016"/>
                    </a:lnTo>
                    <a:lnTo>
                      <a:pt x="430" y="1000"/>
                    </a:lnTo>
                    <a:lnTo>
                      <a:pt x="445" y="1000"/>
                    </a:lnTo>
                    <a:lnTo>
                      <a:pt x="660" y="954"/>
                    </a:lnTo>
                    <a:lnTo>
                      <a:pt x="783" y="908"/>
                    </a:lnTo>
                    <a:lnTo>
                      <a:pt x="860" y="862"/>
                    </a:lnTo>
                    <a:lnTo>
                      <a:pt x="921" y="800"/>
                    </a:lnTo>
                    <a:close/>
                    <a:moveTo>
                      <a:pt x="737" y="446"/>
                    </a:moveTo>
                    <a:lnTo>
                      <a:pt x="768" y="446"/>
                    </a:lnTo>
                    <a:lnTo>
                      <a:pt x="798" y="462"/>
                    </a:lnTo>
                    <a:lnTo>
                      <a:pt x="844" y="493"/>
                    </a:lnTo>
                    <a:lnTo>
                      <a:pt x="890" y="539"/>
                    </a:lnTo>
                    <a:lnTo>
                      <a:pt x="890" y="600"/>
                    </a:lnTo>
                    <a:lnTo>
                      <a:pt x="875" y="616"/>
                    </a:lnTo>
                    <a:lnTo>
                      <a:pt x="844" y="616"/>
                    </a:lnTo>
                    <a:lnTo>
                      <a:pt x="829" y="585"/>
                    </a:lnTo>
                    <a:lnTo>
                      <a:pt x="798" y="569"/>
                    </a:lnTo>
                    <a:lnTo>
                      <a:pt x="783" y="539"/>
                    </a:lnTo>
                    <a:lnTo>
                      <a:pt x="737" y="493"/>
                    </a:lnTo>
                    <a:lnTo>
                      <a:pt x="737" y="446"/>
                    </a:lnTo>
                    <a:close/>
                    <a:moveTo>
                      <a:pt x="476" y="339"/>
                    </a:moveTo>
                    <a:lnTo>
                      <a:pt x="583" y="339"/>
                    </a:lnTo>
                    <a:lnTo>
                      <a:pt x="599" y="354"/>
                    </a:lnTo>
                    <a:lnTo>
                      <a:pt x="629" y="369"/>
                    </a:lnTo>
                    <a:lnTo>
                      <a:pt x="629" y="385"/>
                    </a:lnTo>
                    <a:lnTo>
                      <a:pt x="614" y="400"/>
                    </a:lnTo>
                    <a:lnTo>
                      <a:pt x="599" y="400"/>
                    </a:lnTo>
                    <a:lnTo>
                      <a:pt x="415" y="431"/>
                    </a:lnTo>
                    <a:lnTo>
                      <a:pt x="307" y="446"/>
                    </a:lnTo>
                    <a:lnTo>
                      <a:pt x="276" y="462"/>
                    </a:lnTo>
                    <a:lnTo>
                      <a:pt x="292" y="462"/>
                    </a:lnTo>
                    <a:lnTo>
                      <a:pt x="338" y="508"/>
                    </a:lnTo>
                    <a:lnTo>
                      <a:pt x="338" y="708"/>
                    </a:lnTo>
                    <a:lnTo>
                      <a:pt x="369" y="693"/>
                    </a:lnTo>
                    <a:lnTo>
                      <a:pt x="415" y="662"/>
                    </a:lnTo>
                    <a:lnTo>
                      <a:pt x="491" y="631"/>
                    </a:lnTo>
                    <a:lnTo>
                      <a:pt x="553" y="585"/>
                    </a:lnTo>
                    <a:lnTo>
                      <a:pt x="599" y="569"/>
                    </a:lnTo>
                    <a:lnTo>
                      <a:pt x="614" y="569"/>
                    </a:lnTo>
                    <a:lnTo>
                      <a:pt x="583" y="600"/>
                    </a:lnTo>
                    <a:lnTo>
                      <a:pt x="522" y="646"/>
                    </a:lnTo>
                    <a:lnTo>
                      <a:pt x="430" y="723"/>
                    </a:lnTo>
                    <a:lnTo>
                      <a:pt x="323" y="816"/>
                    </a:lnTo>
                    <a:lnTo>
                      <a:pt x="215" y="923"/>
                    </a:lnTo>
                    <a:lnTo>
                      <a:pt x="184" y="908"/>
                    </a:lnTo>
                    <a:lnTo>
                      <a:pt x="169" y="893"/>
                    </a:lnTo>
                    <a:lnTo>
                      <a:pt x="169" y="877"/>
                    </a:lnTo>
                    <a:lnTo>
                      <a:pt x="154" y="846"/>
                    </a:lnTo>
                    <a:lnTo>
                      <a:pt x="154" y="816"/>
                    </a:lnTo>
                    <a:lnTo>
                      <a:pt x="169" y="785"/>
                    </a:lnTo>
                    <a:lnTo>
                      <a:pt x="215" y="739"/>
                    </a:lnTo>
                    <a:lnTo>
                      <a:pt x="230" y="708"/>
                    </a:lnTo>
                    <a:lnTo>
                      <a:pt x="246" y="662"/>
                    </a:lnTo>
                    <a:lnTo>
                      <a:pt x="246" y="554"/>
                    </a:lnTo>
                    <a:lnTo>
                      <a:pt x="230" y="508"/>
                    </a:lnTo>
                    <a:lnTo>
                      <a:pt x="215" y="477"/>
                    </a:lnTo>
                    <a:lnTo>
                      <a:pt x="200" y="462"/>
                    </a:lnTo>
                    <a:lnTo>
                      <a:pt x="138" y="462"/>
                    </a:lnTo>
                    <a:lnTo>
                      <a:pt x="108" y="477"/>
                    </a:lnTo>
                    <a:lnTo>
                      <a:pt x="77" y="477"/>
                    </a:lnTo>
                    <a:lnTo>
                      <a:pt x="92" y="493"/>
                    </a:lnTo>
                    <a:lnTo>
                      <a:pt x="46" y="493"/>
                    </a:lnTo>
                    <a:lnTo>
                      <a:pt x="16" y="477"/>
                    </a:lnTo>
                    <a:lnTo>
                      <a:pt x="0" y="462"/>
                    </a:lnTo>
                    <a:lnTo>
                      <a:pt x="0" y="431"/>
                    </a:lnTo>
                    <a:lnTo>
                      <a:pt x="16" y="431"/>
                    </a:lnTo>
                    <a:lnTo>
                      <a:pt x="215" y="400"/>
                    </a:lnTo>
                    <a:lnTo>
                      <a:pt x="353" y="369"/>
                    </a:lnTo>
                    <a:lnTo>
                      <a:pt x="430" y="354"/>
                    </a:lnTo>
                    <a:lnTo>
                      <a:pt x="476" y="339"/>
                    </a:lnTo>
                    <a:close/>
                    <a:moveTo>
                      <a:pt x="875" y="323"/>
                    </a:moveTo>
                    <a:lnTo>
                      <a:pt x="890" y="323"/>
                    </a:lnTo>
                    <a:lnTo>
                      <a:pt x="952" y="339"/>
                    </a:lnTo>
                    <a:lnTo>
                      <a:pt x="982" y="354"/>
                    </a:lnTo>
                    <a:lnTo>
                      <a:pt x="1013" y="385"/>
                    </a:lnTo>
                    <a:lnTo>
                      <a:pt x="1013" y="431"/>
                    </a:lnTo>
                    <a:lnTo>
                      <a:pt x="982" y="462"/>
                    </a:lnTo>
                    <a:lnTo>
                      <a:pt x="967" y="462"/>
                    </a:lnTo>
                    <a:lnTo>
                      <a:pt x="921" y="416"/>
                    </a:lnTo>
                    <a:lnTo>
                      <a:pt x="906" y="385"/>
                    </a:lnTo>
                    <a:lnTo>
                      <a:pt x="890" y="369"/>
                    </a:lnTo>
                    <a:lnTo>
                      <a:pt x="875" y="339"/>
                    </a:lnTo>
                    <a:lnTo>
                      <a:pt x="875" y="323"/>
                    </a:lnTo>
                    <a:close/>
                    <a:moveTo>
                      <a:pt x="323" y="77"/>
                    </a:moveTo>
                    <a:lnTo>
                      <a:pt x="415" y="77"/>
                    </a:lnTo>
                    <a:lnTo>
                      <a:pt x="461" y="93"/>
                    </a:lnTo>
                    <a:lnTo>
                      <a:pt x="522" y="123"/>
                    </a:lnTo>
                    <a:lnTo>
                      <a:pt x="537" y="139"/>
                    </a:lnTo>
                    <a:lnTo>
                      <a:pt x="553" y="169"/>
                    </a:lnTo>
                    <a:lnTo>
                      <a:pt x="553" y="231"/>
                    </a:lnTo>
                    <a:lnTo>
                      <a:pt x="537" y="246"/>
                    </a:lnTo>
                    <a:lnTo>
                      <a:pt x="507" y="246"/>
                    </a:lnTo>
                    <a:lnTo>
                      <a:pt x="522" y="231"/>
                    </a:lnTo>
                    <a:lnTo>
                      <a:pt x="491" y="231"/>
                    </a:lnTo>
                    <a:lnTo>
                      <a:pt x="476" y="216"/>
                    </a:lnTo>
                    <a:lnTo>
                      <a:pt x="384" y="154"/>
                    </a:lnTo>
                    <a:lnTo>
                      <a:pt x="369" y="139"/>
                    </a:lnTo>
                    <a:lnTo>
                      <a:pt x="338" y="123"/>
                    </a:lnTo>
                    <a:lnTo>
                      <a:pt x="323" y="108"/>
                    </a:lnTo>
                    <a:lnTo>
                      <a:pt x="323" y="77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52" y="31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82" y="93"/>
                    </a:lnTo>
                    <a:lnTo>
                      <a:pt x="967" y="108"/>
                    </a:lnTo>
                    <a:lnTo>
                      <a:pt x="952" y="139"/>
                    </a:lnTo>
                    <a:lnTo>
                      <a:pt x="921" y="154"/>
                    </a:lnTo>
                    <a:lnTo>
                      <a:pt x="906" y="185"/>
                    </a:lnTo>
                    <a:lnTo>
                      <a:pt x="890" y="200"/>
                    </a:lnTo>
                    <a:lnTo>
                      <a:pt x="1028" y="185"/>
                    </a:lnTo>
                    <a:lnTo>
                      <a:pt x="1136" y="154"/>
                    </a:lnTo>
                    <a:lnTo>
                      <a:pt x="1197" y="139"/>
                    </a:lnTo>
                    <a:lnTo>
                      <a:pt x="1228" y="139"/>
                    </a:lnTo>
                    <a:lnTo>
                      <a:pt x="1259" y="169"/>
                    </a:lnTo>
                    <a:lnTo>
                      <a:pt x="1289" y="185"/>
                    </a:lnTo>
                    <a:lnTo>
                      <a:pt x="1305" y="216"/>
                    </a:lnTo>
                    <a:lnTo>
                      <a:pt x="1320" y="231"/>
                    </a:lnTo>
                    <a:lnTo>
                      <a:pt x="1366" y="231"/>
                    </a:lnTo>
                    <a:lnTo>
                      <a:pt x="1366" y="246"/>
                    </a:lnTo>
                    <a:lnTo>
                      <a:pt x="1351" y="246"/>
                    </a:lnTo>
                    <a:lnTo>
                      <a:pt x="1213" y="385"/>
                    </a:lnTo>
                    <a:lnTo>
                      <a:pt x="1151" y="477"/>
                    </a:lnTo>
                    <a:lnTo>
                      <a:pt x="1059" y="585"/>
                    </a:lnTo>
                    <a:lnTo>
                      <a:pt x="1044" y="585"/>
                    </a:lnTo>
                    <a:lnTo>
                      <a:pt x="1044" y="600"/>
                    </a:lnTo>
                    <a:lnTo>
                      <a:pt x="890" y="723"/>
                    </a:lnTo>
                    <a:lnTo>
                      <a:pt x="737" y="800"/>
                    </a:lnTo>
                    <a:lnTo>
                      <a:pt x="583" y="831"/>
                    </a:lnTo>
                    <a:lnTo>
                      <a:pt x="553" y="831"/>
                    </a:lnTo>
                    <a:lnTo>
                      <a:pt x="553" y="800"/>
                    </a:lnTo>
                    <a:lnTo>
                      <a:pt x="568" y="800"/>
                    </a:lnTo>
                    <a:lnTo>
                      <a:pt x="783" y="693"/>
                    </a:lnTo>
                    <a:lnTo>
                      <a:pt x="952" y="569"/>
                    </a:lnTo>
                    <a:lnTo>
                      <a:pt x="1044" y="446"/>
                    </a:lnTo>
                    <a:lnTo>
                      <a:pt x="1105" y="339"/>
                    </a:lnTo>
                    <a:lnTo>
                      <a:pt x="1136" y="262"/>
                    </a:lnTo>
                    <a:lnTo>
                      <a:pt x="1151" y="231"/>
                    </a:lnTo>
                    <a:lnTo>
                      <a:pt x="1151" y="216"/>
                    </a:lnTo>
                    <a:lnTo>
                      <a:pt x="1121" y="216"/>
                    </a:lnTo>
                    <a:lnTo>
                      <a:pt x="1090" y="231"/>
                    </a:lnTo>
                    <a:lnTo>
                      <a:pt x="1013" y="231"/>
                    </a:lnTo>
                    <a:lnTo>
                      <a:pt x="982" y="246"/>
                    </a:lnTo>
                    <a:lnTo>
                      <a:pt x="890" y="246"/>
                    </a:lnTo>
                    <a:lnTo>
                      <a:pt x="860" y="231"/>
                    </a:lnTo>
                    <a:lnTo>
                      <a:pt x="798" y="293"/>
                    </a:lnTo>
                    <a:lnTo>
                      <a:pt x="752" y="354"/>
                    </a:lnTo>
                    <a:lnTo>
                      <a:pt x="706" y="385"/>
                    </a:lnTo>
                    <a:lnTo>
                      <a:pt x="676" y="416"/>
                    </a:lnTo>
                    <a:lnTo>
                      <a:pt x="645" y="416"/>
                    </a:lnTo>
                    <a:lnTo>
                      <a:pt x="645" y="400"/>
                    </a:lnTo>
                    <a:lnTo>
                      <a:pt x="660" y="369"/>
                    </a:lnTo>
                    <a:lnTo>
                      <a:pt x="722" y="308"/>
                    </a:lnTo>
                    <a:lnTo>
                      <a:pt x="844" y="123"/>
                    </a:lnTo>
                    <a:lnTo>
                      <a:pt x="860" y="46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6" name="Freeform 250"/>
              <p:cNvSpPr>
                <a:spLocks noEditPoints="1"/>
              </p:cNvSpPr>
              <p:nvPr/>
            </p:nvSpPr>
            <p:spPr bwMode="auto">
              <a:xfrm>
                <a:off x="24956" y="2698"/>
                <a:ext cx="1535" cy="1538"/>
              </a:xfrm>
              <a:custGeom>
                <a:avLst/>
                <a:gdLst/>
                <a:ahLst/>
                <a:cxnLst>
                  <a:cxn ang="0">
                    <a:pos x="77" y="954"/>
                  </a:cxn>
                  <a:cxn ang="0">
                    <a:pos x="906" y="600"/>
                  </a:cxn>
                  <a:cxn ang="0">
                    <a:pos x="1013" y="662"/>
                  </a:cxn>
                  <a:cxn ang="0">
                    <a:pos x="1166" y="723"/>
                  </a:cxn>
                  <a:cxn ang="0">
                    <a:pos x="1351" y="692"/>
                  </a:cxn>
                  <a:cxn ang="0">
                    <a:pos x="1473" y="738"/>
                  </a:cxn>
                  <a:cxn ang="0">
                    <a:pos x="1535" y="815"/>
                  </a:cxn>
                  <a:cxn ang="0">
                    <a:pos x="982" y="1400"/>
                  </a:cxn>
                  <a:cxn ang="0">
                    <a:pos x="921" y="1523"/>
                  </a:cxn>
                  <a:cxn ang="0">
                    <a:pos x="890" y="846"/>
                  </a:cxn>
                  <a:cxn ang="0">
                    <a:pos x="583" y="908"/>
                  </a:cxn>
                  <a:cxn ang="0">
                    <a:pos x="460" y="1262"/>
                  </a:cxn>
                  <a:cxn ang="0">
                    <a:pos x="200" y="1431"/>
                  </a:cxn>
                  <a:cxn ang="0">
                    <a:pos x="200" y="1415"/>
                  </a:cxn>
                  <a:cxn ang="0">
                    <a:pos x="399" y="1200"/>
                  </a:cxn>
                  <a:cxn ang="0">
                    <a:pos x="307" y="908"/>
                  </a:cxn>
                  <a:cxn ang="0">
                    <a:pos x="92" y="938"/>
                  </a:cxn>
                  <a:cxn ang="0">
                    <a:pos x="0" y="892"/>
                  </a:cxn>
                  <a:cxn ang="0">
                    <a:pos x="522" y="815"/>
                  </a:cxn>
                  <a:cxn ang="0">
                    <a:pos x="491" y="677"/>
                  </a:cxn>
                  <a:cxn ang="0">
                    <a:pos x="583" y="677"/>
                  </a:cxn>
                  <a:cxn ang="0">
                    <a:pos x="645" y="769"/>
                  </a:cxn>
                  <a:cxn ang="0">
                    <a:pos x="906" y="769"/>
                  </a:cxn>
                  <a:cxn ang="0">
                    <a:pos x="860" y="631"/>
                  </a:cxn>
                  <a:cxn ang="0">
                    <a:pos x="890" y="600"/>
                  </a:cxn>
                  <a:cxn ang="0">
                    <a:pos x="1120" y="15"/>
                  </a:cxn>
                  <a:cxn ang="0">
                    <a:pos x="1166" y="77"/>
                  </a:cxn>
                  <a:cxn ang="0">
                    <a:pos x="813" y="138"/>
                  </a:cxn>
                  <a:cxn ang="0">
                    <a:pos x="860" y="292"/>
                  </a:cxn>
                  <a:cxn ang="0">
                    <a:pos x="1090" y="277"/>
                  </a:cxn>
                  <a:cxn ang="0">
                    <a:pos x="1074" y="323"/>
                  </a:cxn>
                  <a:cxn ang="0">
                    <a:pos x="875" y="462"/>
                  </a:cxn>
                  <a:cxn ang="0">
                    <a:pos x="906" y="508"/>
                  </a:cxn>
                  <a:cxn ang="0">
                    <a:pos x="1044" y="492"/>
                  </a:cxn>
                  <a:cxn ang="0">
                    <a:pos x="1166" y="492"/>
                  </a:cxn>
                  <a:cxn ang="0">
                    <a:pos x="1228" y="569"/>
                  </a:cxn>
                  <a:cxn ang="0">
                    <a:pos x="767" y="600"/>
                  </a:cxn>
                  <a:cxn ang="0">
                    <a:pos x="522" y="646"/>
                  </a:cxn>
                  <a:cxn ang="0">
                    <a:pos x="430" y="600"/>
                  </a:cxn>
                  <a:cxn ang="0">
                    <a:pos x="767" y="538"/>
                  </a:cxn>
                  <a:cxn ang="0">
                    <a:pos x="675" y="369"/>
                  </a:cxn>
                  <a:cxn ang="0">
                    <a:pos x="553" y="323"/>
                  </a:cxn>
                  <a:cxn ang="0">
                    <a:pos x="675" y="292"/>
                  </a:cxn>
                  <a:cxn ang="0">
                    <a:pos x="737" y="154"/>
                  </a:cxn>
                  <a:cxn ang="0">
                    <a:pos x="675" y="154"/>
                  </a:cxn>
                  <a:cxn ang="0">
                    <a:pos x="491" y="92"/>
                  </a:cxn>
                  <a:cxn ang="0">
                    <a:pos x="767" y="62"/>
                  </a:cxn>
                </a:cxnLst>
                <a:rect l="0" t="0" r="r" b="b"/>
                <a:pathLst>
                  <a:path w="1535" h="1538">
                    <a:moveTo>
                      <a:pt x="108" y="938"/>
                    </a:moveTo>
                    <a:lnTo>
                      <a:pt x="123" y="938"/>
                    </a:lnTo>
                    <a:lnTo>
                      <a:pt x="77" y="954"/>
                    </a:lnTo>
                    <a:lnTo>
                      <a:pt x="108" y="938"/>
                    </a:lnTo>
                    <a:close/>
                    <a:moveTo>
                      <a:pt x="890" y="600"/>
                    </a:moveTo>
                    <a:lnTo>
                      <a:pt x="906" y="600"/>
                    </a:lnTo>
                    <a:lnTo>
                      <a:pt x="952" y="615"/>
                    </a:lnTo>
                    <a:lnTo>
                      <a:pt x="998" y="646"/>
                    </a:lnTo>
                    <a:lnTo>
                      <a:pt x="1013" y="662"/>
                    </a:lnTo>
                    <a:lnTo>
                      <a:pt x="1013" y="708"/>
                    </a:lnTo>
                    <a:lnTo>
                      <a:pt x="998" y="754"/>
                    </a:lnTo>
                    <a:lnTo>
                      <a:pt x="1166" y="723"/>
                    </a:lnTo>
                    <a:lnTo>
                      <a:pt x="1259" y="708"/>
                    </a:lnTo>
                    <a:lnTo>
                      <a:pt x="1320" y="708"/>
                    </a:lnTo>
                    <a:lnTo>
                      <a:pt x="1351" y="692"/>
                    </a:lnTo>
                    <a:lnTo>
                      <a:pt x="1412" y="692"/>
                    </a:lnTo>
                    <a:lnTo>
                      <a:pt x="1443" y="708"/>
                    </a:lnTo>
                    <a:lnTo>
                      <a:pt x="1473" y="738"/>
                    </a:lnTo>
                    <a:lnTo>
                      <a:pt x="1504" y="754"/>
                    </a:lnTo>
                    <a:lnTo>
                      <a:pt x="1535" y="785"/>
                    </a:lnTo>
                    <a:lnTo>
                      <a:pt x="1535" y="815"/>
                    </a:lnTo>
                    <a:lnTo>
                      <a:pt x="1519" y="831"/>
                    </a:lnTo>
                    <a:lnTo>
                      <a:pt x="982" y="831"/>
                    </a:lnTo>
                    <a:lnTo>
                      <a:pt x="982" y="1400"/>
                    </a:lnTo>
                    <a:lnTo>
                      <a:pt x="967" y="1492"/>
                    </a:lnTo>
                    <a:lnTo>
                      <a:pt x="936" y="1538"/>
                    </a:lnTo>
                    <a:lnTo>
                      <a:pt x="921" y="1523"/>
                    </a:lnTo>
                    <a:lnTo>
                      <a:pt x="906" y="1492"/>
                    </a:lnTo>
                    <a:lnTo>
                      <a:pt x="890" y="1400"/>
                    </a:lnTo>
                    <a:lnTo>
                      <a:pt x="890" y="846"/>
                    </a:lnTo>
                    <a:lnTo>
                      <a:pt x="737" y="846"/>
                    </a:lnTo>
                    <a:lnTo>
                      <a:pt x="599" y="862"/>
                    </a:lnTo>
                    <a:lnTo>
                      <a:pt x="583" y="908"/>
                    </a:lnTo>
                    <a:lnTo>
                      <a:pt x="583" y="954"/>
                    </a:lnTo>
                    <a:lnTo>
                      <a:pt x="537" y="1138"/>
                    </a:lnTo>
                    <a:lnTo>
                      <a:pt x="460" y="1262"/>
                    </a:lnTo>
                    <a:lnTo>
                      <a:pt x="353" y="1354"/>
                    </a:lnTo>
                    <a:lnTo>
                      <a:pt x="261" y="1415"/>
                    </a:lnTo>
                    <a:lnTo>
                      <a:pt x="200" y="1431"/>
                    </a:lnTo>
                    <a:lnTo>
                      <a:pt x="184" y="1431"/>
                    </a:lnTo>
                    <a:lnTo>
                      <a:pt x="184" y="1415"/>
                    </a:lnTo>
                    <a:lnTo>
                      <a:pt x="200" y="1415"/>
                    </a:lnTo>
                    <a:lnTo>
                      <a:pt x="246" y="1369"/>
                    </a:lnTo>
                    <a:lnTo>
                      <a:pt x="322" y="1308"/>
                    </a:lnTo>
                    <a:lnTo>
                      <a:pt x="399" y="1200"/>
                    </a:lnTo>
                    <a:lnTo>
                      <a:pt x="460" y="1062"/>
                    </a:lnTo>
                    <a:lnTo>
                      <a:pt x="491" y="877"/>
                    </a:lnTo>
                    <a:lnTo>
                      <a:pt x="307" y="908"/>
                    </a:lnTo>
                    <a:lnTo>
                      <a:pt x="184" y="923"/>
                    </a:lnTo>
                    <a:lnTo>
                      <a:pt x="108" y="938"/>
                    </a:lnTo>
                    <a:lnTo>
                      <a:pt x="92" y="938"/>
                    </a:lnTo>
                    <a:lnTo>
                      <a:pt x="46" y="923"/>
                    </a:lnTo>
                    <a:lnTo>
                      <a:pt x="31" y="908"/>
                    </a:lnTo>
                    <a:lnTo>
                      <a:pt x="0" y="892"/>
                    </a:lnTo>
                    <a:lnTo>
                      <a:pt x="0" y="862"/>
                    </a:lnTo>
                    <a:lnTo>
                      <a:pt x="15" y="862"/>
                    </a:lnTo>
                    <a:lnTo>
                      <a:pt x="522" y="815"/>
                    </a:lnTo>
                    <a:lnTo>
                      <a:pt x="522" y="769"/>
                    </a:lnTo>
                    <a:lnTo>
                      <a:pt x="491" y="708"/>
                    </a:lnTo>
                    <a:lnTo>
                      <a:pt x="491" y="677"/>
                    </a:lnTo>
                    <a:lnTo>
                      <a:pt x="507" y="662"/>
                    </a:lnTo>
                    <a:lnTo>
                      <a:pt x="553" y="662"/>
                    </a:lnTo>
                    <a:lnTo>
                      <a:pt x="583" y="677"/>
                    </a:lnTo>
                    <a:lnTo>
                      <a:pt x="629" y="708"/>
                    </a:lnTo>
                    <a:lnTo>
                      <a:pt x="645" y="723"/>
                    </a:lnTo>
                    <a:lnTo>
                      <a:pt x="645" y="769"/>
                    </a:lnTo>
                    <a:lnTo>
                      <a:pt x="629" y="800"/>
                    </a:lnTo>
                    <a:lnTo>
                      <a:pt x="752" y="785"/>
                    </a:lnTo>
                    <a:lnTo>
                      <a:pt x="906" y="769"/>
                    </a:lnTo>
                    <a:lnTo>
                      <a:pt x="906" y="738"/>
                    </a:lnTo>
                    <a:lnTo>
                      <a:pt x="875" y="646"/>
                    </a:lnTo>
                    <a:lnTo>
                      <a:pt x="860" y="631"/>
                    </a:lnTo>
                    <a:lnTo>
                      <a:pt x="875" y="615"/>
                    </a:lnTo>
                    <a:lnTo>
                      <a:pt x="890" y="615"/>
                    </a:lnTo>
                    <a:lnTo>
                      <a:pt x="890" y="600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20" y="15"/>
                    </a:lnTo>
                    <a:lnTo>
                      <a:pt x="1151" y="31"/>
                    </a:lnTo>
                    <a:lnTo>
                      <a:pt x="1166" y="46"/>
                    </a:lnTo>
                    <a:lnTo>
                      <a:pt x="1166" y="77"/>
                    </a:lnTo>
                    <a:lnTo>
                      <a:pt x="1105" y="92"/>
                    </a:lnTo>
                    <a:lnTo>
                      <a:pt x="998" y="108"/>
                    </a:lnTo>
                    <a:lnTo>
                      <a:pt x="813" y="138"/>
                    </a:lnTo>
                    <a:lnTo>
                      <a:pt x="844" y="154"/>
                    </a:lnTo>
                    <a:lnTo>
                      <a:pt x="860" y="185"/>
                    </a:lnTo>
                    <a:lnTo>
                      <a:pt x="860" y="292"/>
                    </a:lnTo>
                    <a:lnTo>
                      <a:pt x="982" y="262"/>
                    </a:lnTo>
                    <a:lnTo>
                      <a:pt x="1059" y="262"/>
                    </a:lnTo>
                    <a:lnTo>
                      <a:pt x="1090" y="277"/>
                    </a:lnTo>
                    <a:lnTo>
                      <a:pt x="1105" y="308"/>
                    </a:lnTo>
                    <a:lnTo>
                      <a:pt x="1105" y="323"/>
                    </a:lnTo>
                    <a:lnTo>
                      <a:pt x="1074" y="323"/>
                    </a:lnTo>
                    <a:lnTo>
                      <a:pt x="1028" y="338"/>
                    </a:lnTo>
                    <a:lnTo>
                      <a:pt x="875" y="369"/>
                    </a:lnTo>
                    <a:lnTo>
                      <a:pt x="875" y="462"/>
                    </a:lnTo>
                    <a:lnTo>
                      <a:pt x="860" y="523"/>
                    </a:lnTo>
                    <a:lnTo>
                      <a:pt x="875" y="523"/>
                    </a:lnTo>
                    <a:lnTo>
                      <a:pt x="906" y="508"/>
                    </a:lnTo>
                    <a:lnTo>
                      <a:pt x="952" y="508"/>
                    </a:lnTo>
                    <a:lnTo>
                      <a:pt x="998" y="492"/>
                    </a:lnTo>
                    <a:lnTo>
                      <a:pt x="1044" y="492"/>
                    </a:lnTo>
                    <a:lnTo>
                      <a:pt x="1074" y="477"/>
                    </a:lnTo>
                    <a:lnTo>
                      <a:pt x="1120" y="477"/>
                    </a:lnTo>
                    <a:lnTo>
                      <a:pt x="1166" y="492"/>
                    </a:lnTo>
                    <a:lnTo>
                      <a:pt x="1197" y="508"/>
                    </a:lnTo>
                    <a:lnTo>
                      <a:pt x="1243" y="554"/>
                    </a:lnTo>
                    <a:lnTo>
                      <a:pt x="1228" y="569"/>
                    </a:lnTo>
                    <a:lnTo>
                      <a:pt x="1197" y="569"/>
                    </a:lnTo>
                    <a:lnTo>
                      <a:pt x="936" y="585"/>
                    </a:lnTo>
                    <a:lnTo>
                      <a:pt x="767" y="600"/>
                    </a:lnTo>
                    <a:lnTo>
                      <a:pt x="645" y="615"/>
                    </a:lnTo>
                    <a:lnTo>
                      <a:pt x="568" y="631"/>
                    </a:lnTo>
                    <a:lnTo>
                      <a:pt x="522" y="646"/>
                    </a:lnTo>
                    <a:lnTo>
                      <a:pt x="491" y="646"/>
                    </a:lnTo>
                    <a:lnTo>
                      <a:pt x="460" y="631"/>
                    </a:lnTo>
                    <a:lnTo>
                      <a:pt x="430" y="600"/>
                    </a:lnTo>
                    <a:lnTo>
                      <a:pt x="430" y="585"/>
                    </a:lnTo>
                    <a:lnTo>
                      <a:pt x="445" y="585"/>
                    </a:lnTo>
                    <a:lnTo>
                      <a:pt x="767" y="538"/>
                    </a:lnTo>
                    <a:lnTo>
                      <a:pt x="767" y="385"/>
                    </a:lnTo>
                    <a:lnTo>
                      <a:pt x="675" y="385"/>
                    </a:lnTo>
                    <a:lnTo>
                      <a:pt x="675" y="369"/>
                    </a:lnTo>
                    <a:lnTo>
                      <a:pt x="629" y="369"/>
                    </a:lnTo>
                    <a:lnTo>
                      <a:pt x="568" y="338"/>
                    </a:lnTo>
                    <a:lnTo>
                      <a:pt x="553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75" y="292"/>
                    </a:lnTo>
                    <a:lnTo>
                      <a:pt x="752" y="292"/>
                    </a:lnTo>
                    <a:lnTo>
                      <a:pt x="752" y="185"/>
                    </a:lnTo>
                    <a:lnTo>
                      <a:pt x="737" y="154"/>
                    </a:lnTo>
                    <a:lnTo>
                      <a:pt x="737" y="138"/>
                    </a:lnTo>
                    <a:lnTo>
                      <a:pt x="675" y="138"/>
                    </a:lnTo>
                    <a:lnTo>
                      <a:pt x="675" y="154"/>
                    </a:lnTo>
                    <a:lnTo>
                      <a:pt x="568" y="154"/>
                    </a:lnTo>
                    <a:lnTo>
                      <a:pt x="537" y="138"/>
                    </a:lnTo>
                    <a:lnTo>
                      <a:pt x="491" y="92"/>
                    </a:lnTo>
                    <a:lnTo>
                      <a:pt x="491" y="77"/>
                    </a:lnTo>
                    <a:lnTo>
                      <a:pt x="522" y="77"/>
                    </a:lnTo>
                    <a:lnTo>
                      <a:pt x="767" y="62"/>
                    </a:lnTo>
                    <a:lnTo>
                      <a:pt x="952" y="15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7" name="Freeform 251"/>
              <p:cNvSpPr>
                <a:spLocks noEditPoints="1"/>
              </p:cNvSpPr>
              <p:nvPr/>
            </p:nvSpPr>
            <p:spPr bwMode="auto">
              <a:xfrm>
                <a:off x="26828" y="2590"/>
                <a:ext cx="1504" cy="1693"/>
              </a:xfrm>
              <a:custGeom>
                <a:avLst/>
                <a:gdLst/>
                <a:ahLst/>
                <a:cxnLst>
                  <a:cxn ang="0">
                    <a:pos x="277" y="1139"/>
                  </a:cxn>
                  <a:cxn ang="0">
                    <a:pos x="154" y="1508"/>
                  </a:cxn>
                  <a:cxn ang="0">
                    <a:pos x="46" y="1385"/>
                  </a:cxn>
                  <a:cxn ang="0">
                    <a:pos x="92" y="1246"/>
                  </a:cxn>
                  <a:cxn ang="0">
                    <a:pos x="369" y="862"/>
                  </a:cxn>
                  <a:cxn ang="0">
                    <a:pos x="1151" y="862"/>
                  </a:cxn>
                  <a:cxn ang="0">
                    <a:pos x="1121" y="1046"/>
                  </a:cxn>
                  <a:cxn ang="0">
                    <a:pos x="1151" y="1508"/>
                  </a:cxn>
                  <a:cxn ang="0">
                    <a:pos x="1059" y="1693"/>
                  </a:cxn>
                  <a:cxn ang="0">
                    <a:pos x="875" y="1523"/>
                  </a:cxn>
                  <a:cxn ang="0">
                    <a:pos x="1029" y="1523"/>
                  </a:cxn>
                  <a:cxn ang="0">
                    <a:pos x="1029" y="908"/>
                  </a:cxn>
                  <a:cxn ang="0">
                    <a:pos x="752" y="923"/>
                  </a:cxn>
                  <a:cxn ang="0">
                    <a:pos x="691" y="1062"/>
                  </a:cxn>
                  <a:cxn ang="0">
                    <a:pos x="890" y="1016"/>
                  </a:cxn>
                  <a:cxn ang="0">
                    <a:pos x="691" y="1108"/>
                  </a:cxn>
                  <a:cxn ang="0">
                    <a:pos x="660" y="1231"/>
                  </a:cxn>
                  <a:cxn ang="0">
                    <a:pos x="921" y="1200"/>
                  </a:cxn>
                  <a:cxn ang="0">
                    <a:pos x="691" y="1262"/>
                  </a:cxn>
                  <a:cxn ang="0">
                    <a:pos x="599" y="1539"/>
                  </a:cxn>
                  <a:cxn ang="0">
                    <a:pos x="538" y="1431"/>
                  </a:cxn>
                  <a:cxn ang="0">
                    <a:pos x="614" y="1031"/>
                  </a:cxn>
                  <a:cxn ang="0">
                    <a:pos x="584" y="877"/>
                  </a:cxn>
                  <a:cxn ang="0">
                    <a:pos x="691" y="877"/>
                  </a:cxn>
                  <a:cxn ang="0">
                    <a:pos x="890" y="816"/>
                  </a:cxn>
                  <a:cxn ang="0">
                    <a:pos x="998" y="785"/>
                  </a:cxn>
                  <a:cxn ang="0">
                    <a:pos x="169" y="662"/>
                  </a:cxn>
                  <a:cxn ang="0">
                    <a:pos x="231" y="754"/>
                  </a:cxn>
                  <a:cxn ang="0">
                    <a:pos x="169" y="816"/>
                  </a:cxn>
                  <a:cxn ang="0">
                    <a:pos x="0" y="616"/>
                  </a:cxn>
                  <a:cxn ang="0">
                    <a:pos x="614" y="493"/>
                  </a:cxn>
                  <a:cxn ang="0">
                    <a:pos x="292" y="308"/>
                  </a:cxn>
                  <a:cxn ang="0">
                    <a:pos x="384" y="477"/>
                  </a:cxn>
                  <a:cxn ang="0">
                    <a:pos x="323" y="462"/>
                  </a:cxn>
                  <a:cxn ang="0">
                    <a:pos x="123" y="308"/>
                  </a:cxn>
                  <a:cxn ang="0">
                    <a:pos x="860" y="16"/>
                  </a:cxn>
                  <a:cxn ang="0">
                    <a:pos x="967" y="93"/>
                  </a:cxn>
                  <a:cxn ang="0">
                    <a:pos x="937" y="231"/>
                  </a:cxn>
                  <a:cxn ang="0">
                    <a:pos x="1136" y="185"/>
                  </a:cxn>
                  <a:cxn ang="0">
                    <a:pos x="1151" y="262"/>
                  </a:cxn>
                  <a:cxn ang="0">
                    <a:pos x="998" y="400"/>
                  </a:cxn>
                  <a:cxn ang="0">
                    <a:pos x="1151" y="400"/>
                  </a:cxn>
                  <a:cxn ang="0">
                    <a:pos x="1075" y="462"/>
                  </a:cxn>
                  <a:cxn ang="0">
                    <a:pos x="921" y="631"/>
                  </a:cxn>
                  <a:cxn ang="0">
                    <a:pos x="1336" y="554"/>
                  </a:cxn>
                  <a:cxn ang="0">
                    <a:pos x="1489" y="616"/>
                  </a:cxn>
                  <a:cxn ang="0">
                    <a:pos x="1458" y="677"/>
                  </a:cxn>
                  <a:cxn ang="0">
                    <a:pos x="614" y="754"/>
                  </a:cxn>
                  <a:cxn ang="0">
                    <a:pos x="384" y="723"/>
                  </a:cxn>
                  <a:cxn ang="0">
                    <a:pos x="614" y="677"/>
                  </a:cxn>
                  <a:cxn ang="0">
                    <a:pos x="691" y="539"/>
                  </a:cxn>
                  <a:cxn ang="0">
                    <a:pos x="676" y="477"/>
                  </a:cxn>
                  <a:cxn ang="0">
                    <a:pos x="768" y="339"/>
                  </a:cxn>
                  <a:cxn ang="0">
                    <a:pos x="584" y="308"/>
                  </a:cxn>
                  <a:cxn ang="0">
                    <a:pos x="752" y="277"/>
                  </a:cxn>
                  <a:cxn ang="0">
                    <a:pos x="783" y="46"/>
                  </a:cxn>
                </a:cxnLst>
                <a:rect l="0" t="0" r="r" b="b"/>
                <a:pathLst>
                  <a:path w="1504" h="1693">
                    <a:moveTo>
                      <a:pt x="369" y="862"/>
                    </a:moveTo>
                    <a:lnTo>
                      <a:pt x="384" y="877"/>
                    </a:lnTo>
                    <a:lnTo>
                      <a:pt x="338" y="1016"/>
                    </a:lnTo>
                    <a:lnTo>
                      <a:pt x="277" y="1139"/>
                    </a:lnTo>
                    <a:lnTo>
                      <a:pt x="185" y="1385"/>
                    </a:lnTo>
                    <a:lnTo>
                      <a:pt x="169" y="1462"/>
                    </a:lnTo>
                    <a:lnTo>
                      <a:pt x="169" y="1493"/>
                    </a:lnTo>
                    <a:lnTo>
                      <a:pt x="154" y="1508"/>
                    </a:lnTo>
                    <a:lnTo>
                      <a:pt x="123" y="1508"/>
                    </a:lnTo>
                    <a:lnTo>
                      <a:pt x="123" y="1493"/>
                    </a:lnTo>
                    <a:lnTo>
                      <a:pt x="62" y="1431"/>
                    </a:lnTo>
                    <a:lnTo>
                      <a:pt x="46" y="1385"/>
                    </a:lnTo>
                    <a:lnTo>
                      <a:pt x="31" y="1354"/>
                    </a:lnTo>
                    <a:lnTo>
                      <a:pt x="31" y="1277"/>
                    </a:lnTo>
                    <a:lnTo>
                      <a:pt x="46" y="1277"/>
                    </a:lnTo>
                    <a:lnTo>
                      <a:pt x="92" y="1246"/>
                    </a:lnTo>
                    <a:lnTo>
                      <a:pt x="123" y="1200"/>
                    </a:lnTo>
                    <a:lnTo>
                      <a:pt x="231" y="1031"/>
                    </a:lnTo>
                    <a:lnTo>
                      <a:pt x="323" y="923"/>
                    </a:lnTo>
                    <a:lnTo>
                      <a:pt x="369" y="862"/>
                    </a:lnTo>
                    <a:close/>
                    <a:moveTo>
                      <a:pt x="998" y="785"/>
                    </a:moveTo>
                    <a:lnTo>
                      <a:pt x="1029" y="785"/>
                    </a:lnTo>
                    <a:lnTo>
                      <a:pt x="1121" y="831"/>
                    </a:lnTo>
                    <a:lnTo>
                      <a:pt x="1151" y="862"/>
                    </a:lnTo>
                    <a:lnTo>
                      <a:pt x="1151" y="877"/>
                    </a:lnTo>
                    <a:lnTo>
                      <a:pt x="1136" y="908"/>
                    </a:lnTo>
                    <a:lnTo>
                      <a:pt x="1121" y="954"/>
                    </a:lnTo>
                    <a:lnTo>
                      <a:pt x="1121" y="1046"/>
                    </a:lnTo>
                    <a:lnTo>
                      <a:pt x="1136" y="1154"/>
                    </a:lnTo>
                    <a:lnTo>
                      <a:pt x="1136" y="1277"/>
                    </a:lnTo>
                    <a:lnTo>
                      <a:pt x="1151" y="1400"/>
                    </a:lnTo>
                    <a:lnTo>
                      <a:pt x="1151" y="1508"/>
                    </a:lnTo>
                    <a:lnTo>
                      <a:pt x="1121" y="1600"/>
                    </a:lnTo>
                    <a:lnTo>
                      <a:pt x="1090" y="1646"/>
                    </a:lnTo>
                    <a:lnTo>
                      <a:pt x="1075" y="1677"/>
                    </a:lnTo>
                    <a:lnTo>
                      <a:pt x="1059" y="1693"/>
                    </a:lnTo>
                    <a:lnTo>
                      <a:pt x="1044" y="1693"/>
                    </a:lnTo>
                    <a:lnTo>
                      <a:pt x="890" y="1539"/>
                    </a:lnTo>
                    <a:lnTo>
                      <a:pt x="875" y="1539"/>
                    </a:lnTo>
                    <a:lnTo>
                      <a:pt x="875" y="1523"/>
                    </a:lnTo>
                    <a:lnTo>
                      <a:pt x="921" y="1523"/>
                    </a:lnTo>
                    <a:lnTo>
                      <a:pt x="967" y="1539"/>
                    </a:lnTo>
                    <a:lnTo>
                      <a:pt x="1013" y="1539"/>
                    </a:lnTo>
                    <a:lnTo>
                      <a:pt x="1029" y="1523"/>
                    </a:lnTo>
                    <a:lnTo>
                      <a:pt x="1044" y="1493"/>
                    </a:lnTo>
                    <a:lnTo>
                      <a:pt x="1044" y="1293"/>
                    </a:lnTo>
                    <a:lnTo>
                      <a:pt x="1029" y="939"/>
                    </a:lnTo>
                    <a:lnTo>
                      <a:pt x="1029" y="908"/>
                    </a:lnTo>
                    <a:lnTo>
                      <a:pt x="998" y="877"/>
                    </a:lnTo>
                    <a:lnTo>
                      <a:pt x="906" y="877"/>
                    </a:lnTo>
                    <a:lnTo>
                      <a:pt x="829" y="893"/>
                    </a:lnTo>
                    <a:lnTo>
                      <a:pt x="752" y="923"/>
                    </a:lnTo>
                    <a:lnTo>
                      <a:pt x="706" y="923"/>
                    </a:lnTo>
                    <a:lnTo>
                      <a:pt x="706" y="954"/>
                    </a:lnTo>
                    <a:lnTo>
                      <a:pt x="691" y="1000"/>
                    </a:lnTo>
                    <a:lnTo>
                      <a:pt x="691" y="1062"/>
                    </a:lnTo>
                    <a:lnTo>
                      <a:pt x="752" y="1046"/>
                    </a:lnTo>
                    <a:lnTo>
                      <a:pt x="798" y="1031"/>
                    </a:lnTo>
                    <a:lnTo>
                      <a:pt x="829" y="1016"/>
                    </a:lnTo>
                    <a:lnTo>
                      <a:pt x="890" y="1016"/>
                    </a:lnTo>
                    <a:lnTo>
                      <a:pt x="937" y="1062"/>
                    </a:lnTo>
                    <a:lnTo>
                      <a:pt x="921" y="1062"/>
                    </a:lnTo>
                    <a:lnTo>
                      <a:pt x="906" y="1077"/>
                    </a:lnTo>
                    <a:lnTo>
                      <a:pt x="691" y="1108"/>
                    </a:lnTo>
                    <a:lnTo>
                      <a:pt x="676" y="1108"/>
                    </a:lnTo>
                    <a:lnTo>
                      <a:pt x="676" y="1139"/>
                    </a:lnTo>
                    <a:lnTo>
                      <a:pt x="660" y="1185"/>
                    </a:lnTo>
                    <a:lnTo>
                      <a:pt x="660" y="1231"/>
                    </a:lnTo>
                    <a:lnTo>
                      <a:pt x="737" y="1200"/>
                    </a:lnTo>
                    <a:lnTo>
                      <a:pt x="798" y="1185"/>
                    </a:lnTo>
                    <a:lnTo>
                      <a:pt x="890" y="1185"/>
                    </a:lnTo>
                    <a:lnTo>
                      <a:pt x="921" y="1200"/>
                    </a:lnTo>
                    <a:lnTo>
                      <a:pt x="937" y="1216"/>
                    </a:lnTo>
                    <a:lnTo>
                      <a:pt x="921" y="1231"/>
                    </a:lnTo>
                    <a:lnTo>
                      <a:pt x="844" y="1246"/>
                    </a:lnTo>
                    <a:lnTo>
                      <a:pt x="691" y="1262"/>
                    </a:lnTo>
                    <a:lnTo>
                      <a:pt x="676" y="1262"/>
                    </a:lnTo>
                    <a:lnTo>
                      <a:pt x="676" y="1277"/>
                    </a:lnTo>
                    <a:lnTo>
                      <a:pt x="660" y="1446"/>
                    </a:lnTo>
                    <a:lnTo>
                      <a:pt x="599" y="1539"/>
                    </a:lnTo>
                    <a:lnTo>
                      <a:pt x="584" y="1539"/>
                    </a:lnTo>
                    <a:lnTo>
                      <a:pt x="568" y="1523"/>
                    </a:lnTo>
                    <a:lnTo>
                      <a:pt x="538" y="1462"/>
                    </a:lnTo>
                    <a:lnTo>
                      <a:pt x="538" y="1431"/>
                    </a:lnTo>
                    <a:lnTo>
                      <a:pt x="553" y="1400"/>
                    </a:lnTo>
                    <a:lnTo>
                      <a:pt x="584" y="1308"/>
                    </a:lnTo>
                    <a:lnTo>
                      <a:pt x="599" y="1185"/>
                    </a:lnTo>
                    <a:lnTo>
                      <a:pt x="614" y="1031"/>
                    </a:lnTo>
                    <a:lnTo>
                      <a:pt x="614" y="985"/>
                    </a:lnTo>
                    <a:lnTo>
                      <a:pt x="599" y="939"/>
                    </a:lnTo>
                    <a:lnTo>
                      <a:pt x="599" y="893"/>
                    </a:lnTo>
                    <a:lnTo>
                      <a:pt x="584" y="877"/>
                    </a:lnTo>
                    <a:lnTo>
                      <a:pt x="584" y="846"/>
                    </a:lnTo>
                    <a:lnTo>
                      <a:pt x="614" y="846"/>
                    </a:lnTo>
                    <a:lnTo>
                      <a:pt x="660" y="862"/>
                    </a:lnTo>
                    <a:lnTo>
                      <a:pt x="691" y="877"/>
                    </a:lnTo>
                    <a:lnTo>
                      <a:pt x="768" y="846"/>
                    </a:lnTo>
                    <a:lnTo>
                      <a:pt x="829" y="831"/>
                    </a:lnTo>
                    <a:lnTo>
                      <a:pt x="875" y="831"/>
                    </a:lnTo>
                    <a:lnTo>
                      <a:pt x="890" y="816"/>
                    </a:lnTo>
                    <a:lnTo>
                      <a:pt x="906" y="816"/>
                    </a:lnTo>
                    <a:lnTo>
                      <a:pt x="937" y="800"/>
                    </a:lnTo>
                    <a:lnTo>
                      <a:pt x="967" y="800"/>
                    </a:lnTo>
                    <a:lnTo>
                      <a:pt x="998" y="785"/>
                    </a:lnTo>
                    <a:close/>
                    <a:moveTo>
                      <a:pt x="0" y="616"/>
                    </a:moveTo>
                    <a:lnTo>
                      <a:pt x="77" y="616"/>
                    </a:lnTo>
                    <a:lnTo>
                      <a:pt x="123" y="631"/>
                    </a:lnTo>
                    <a:lnTo>
                      <a:pt x="169" y="662"/>
                    </a:lnTo>
                    <a:lnTo>
                      <a:pt x="200" y="677"/>
                    </a:lnTo>
                    <a:lnTo>
                      <a:pt x="231" y="723"/>
                    </a:lnTo>
                    <a:lnTo>
                      <a:pt x="246" y="754"/>
                    </a:lnTo>
                    <a:lnTo>
                      <a:pt x="231" y="754"/>
                    </a:lnTo>
                    <a:lnTo>
                      <a:pt x="231" y="785"/>
                    </a:lnTo>
                    <a:lnTo>
                      <a:pt x="215" y="800"/>
                    </a:lnTo>
                    <a:lnTo>
                      <a:pt x="185" y="816"/>
                    </a:lnTo>
                    <a:lnTo>
                      <a:pt x="169" y="816"/>
                    </a:lnTo>
                    <a:lnTo>
                      <a:pt x="77" y="754"/>
                    </a:lnTo>
                    <a:lnTo>
                      <a:pt x="31" y="693"/>
                    </a:lnTo>
                    <a:lnTo>
                      <a:pt x="0" y="662"/>
                    </a:lnTo>
                    <a:lnTo>
                      <a:pt x="0" y="616"/>
                    </a:lnTo>
                    <a:close/>
                    <a:moveTo>
                      <a:pt x="614" y="493"/>
                    </a:moveTo>
                    <a:lnTo>
                      <a:pt x="630" y="493"/>
                    </a:lnTo>
                    <a:lnTo>
                      <a:pt x="599" y="508"/>
                    </a:lnTo>
                    <a:lnTo>
                      <a:pt x="614" y="493"/>
                    </a:lnTo>
                    <a:close/>
                    <a:moveTo>
                      <a:pt x="123" y="262"/>
                    </a:moveTo>
                    <a:lnTo>
                      <a:pt x="169" y="262"/>
                    </a:lnTo>
                    <a:lnTo>
                      <a:pt x="200" y="277"/>
                    </a:lnTo>
                    <a:lnTo>
                      <a:pt x="292" y="308"/>
                    </a:lnTo>
                    <a:lnTo>
                      <a:pt x="307" y="308"/>
                    </a:lnTo>
                    <a:lnTo>
                      <a:pt x="369" y="370"/>
                    </a:lnTo>
                    <a:lnTo>
                      <a:pt x="384" y="400"/>
                    </a:lnTo>
                    <a:lnTo>
                      <a:pt x="384" y="477"/>
                    </a:lnTo>
                    <a:lnTo>
                      <a:pt x="369" y="493"/>
                    </a:lnTo>
                    <a:lnTo>
                      <a:pt x="338" y="493"/>
                    </a:lnTo>
                    <a:lnTo>
                      <a:pt x="338" y="462"/>
                    </a:lnTo>
                    <a:lnTo>
                      <a:pt x="323" y="462"/>
                    </a:lnTo>
                    <a:lnTo>
                      <a:pt x="292" y="446"/>
                    </a:lnTo>
                    <a:lnTo>
                      <a:pt x="185" y="354"/>
                    </a:lnTo>
                    <a:lnTo>
                      <a:pt x="154" y="339"/>
                    </a:lnTo>
                    <a:lnTo>
                      <a:pt x="123" y="308"/>
                    </a:lnTo>
                    <a:lnTo>
                      <a:pt x="123" y="26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60" y="16"/>
                    </a:lnTo>
                    <a:lnTo>
                      <a:pt x="906" y="31"/>
                    </a:lnTo>
                    <a:lnTo>
                      <a:pt x="937" y="46"/>
                    </a:lnTo>
                    <a:lnTo>
                      <a:pt x="952" y="77"/>
                    </a:lnTo>
                    <a:lnTo>
                      <a:pt x="967" y="93"/>
                    </a:lnTo>
                    <a:lnTo>
                      <a:pt x="967" y="123"/>
                    </a:lnTo>
                    <a:lnTo>
                      <a:pt x="952" y="154"/>
                    </a:lnTo>
                    <a:lnTo>
                      <a:pt x="952" y="200"/>
                    </a:lnTo>
                    <a:lnTo>
                      <a:pt x="937" y="231"/>
                    </a:lnTo>
                    <a:lnTo>
                      <a:pt x="998" y="216"/>
                    </a:lnTo>
                    <a:lnTo>
                      <a:pt x="1044" y="200"/>
                    </a:lnTo>
                    <a:lnTo>
                      <a:pt x="1075" y="185"/>
                    </a:lnTo>
                    <a:lnTo>
                      <a:pt x="1136" y="185"/>
                    </a:lnTo>
                    <a:lnTo>
                      <a:pt x="1167" y="200"/>
                    </a:lnTo>
                    <a:lnTo>
                      <a:pt x="1197" y="231"/>
                    </a:lnTo>
                    <a:lnTo>
                      <a:pt x="1182" y="246"/>
                    </a:lnTo>
                    <a:lnTo>
                      <a:pt x="1151" y="262"/>
                    </a:lnTo>
                    <a:lnTo>
                      <a:pt x="1075" y="277"/>
                    </a:lnTo>
                    <a:lnTo>
                      <a:pt x="937" y="308"/>
                    </a:lnTo>
                    <a:lnTo>
                      <a:pt x="937" y="416"/>
                    </a:lnTo>
                    <a:lnTo>
                      <a:pt x="998" y="400"/>
                    </a:lnTo>
                    <a:lnTo>
                      <a:pt x="1044" y="385"/>
                    </a:lnTo>
                    <a:lnTo>
                      <a:pt x="1105" y="385"/>
                    </a:lnTo>
                    <a:lnTo>
                      <a:pt x="1121" y="400"/>
                    </a:lnTo>
                    <a:lnTo>
                      <a:pt x="1151" y="400"/>
                    </a:lnTo>
                    <a:lnTo>
                      <a:pt x="1151" y="431"/>
                    </a:lnTo>
                    <a:lnTo>
                      <a:pt x="1136" y="446"/>
                    </a:lnTo>
                    <a:lnTo>
                      <a:pt x="1121" y="446"/>
                    </a:lnTo>
                    <a:lnTo>
                      <a:pt x="1075" y="462"/>
                    </a:lnTo>
                    <a:lnTo>
                      <a:pt x="1013" y="477"/>
                    </a:lnTo>
                    <a:lnTo>
                      <a:pt x="937" y="493"/>
                    </a:lnTo>
                    <a:lnTo>
                      <a:pt x="937" y="554"/>
                    </a:lnTo>
                    <a:lnTo>
                      <a:pt x="921" y="631"/>
                    </a:lnTo>
                    <a:lnTo>
                      <a:pt x="1105" y="600"/>
                    </a:lnTo>
                    <a:lnTo>
                      <a:pt x="1228" y="585"/>
                    </a:lnTo>
                    <a:lnTo>
                      <a:pt x="1290" y="570"/>
                    </a:lnTo>
                    <a:lnTo>
                      <a:pt x="1336" y="554"/>
                    </a:lnTo>
                    <a:lnTo>
                      <a:pt x="1397" y="554"/>
                    </a:lnTo>
                    <a:lnTo>
                      <a:pt x="1428" y="570"/>
                    </a:lnTo>
                    <a:lnTo>
                      <a:pt x="1474" y="600"/>
                    </a:lnTo>
                    <a:lnTo>
                      <a:pt x="1489" y="616"/>
                    </a:lnTo>
                    <a:lnTo>
                      <a:pt x="1504" y="646"/>
                    </a:lnTo>
                    <a:lnTo>
                      <a:pt x="1504" y="662"/>
                    </a:lnTo>
                    <a:lnTo>
                      <a:pt x="1489" y="677"/>
                    </a:lnTo>
                    <a:lnTo>
                      <a:pt x="1458" y="677"/>
                    </a:lnTo>
                    <a:lnTo>
                      <a:pt x="1151" y="693"/>
                    </a:lnTo>
                    <a:lnTo>
                      <a:pt x="921" y="708"/>
                    </a:lnTo>
                    <a:lnTo>
                      <a:pt x="752" y="723"/>
                    </a:lnTo>
                    <a:lnTo>
                      <a:pt x="614" y="754"/>
                    </a:lnTo>
                    <a:lnTo>
                      <a:pt x="538" y="770"/>
                    </a:lnTo>
                    <a:lnTo>
                      <a:pt x="491" y="785"/>
                    </a:lnTo>
                    <a:lnTo>
                      <a:pt x="445" y="785"/>
                    </a:lnTo>
                    <a:lnTo>
                      <a:pt x="384" y="723"/>
                    </a:lnTo>
                    <a:lnTo>
                      <a:pt x="384" y="708"/>
                    </a:lnTo>
                    <a:lnTo>
                      <a:pt x="415" y="708"/>
                    </a:lnTo>
                    <a:lnTo>
                      <a:pt x="491" y="693"/>
                    </a:lnTo>
                    <a:lnTo>
                      <a:pt x="614" y="677"/>
                    </a:lnTo>
                    <a:lnTo>
                      <a:pt x="829" y="646"/>
                    </a:lnTo>
                    <a:lnTo>
                      <a:pt x="829" y="523"/>
                    </a:lnTo>
                    <a:lnTo>
                      <a:pt x="783" y="539"/>
                    </a:lnTo>
                    <a:lnTo>
                      <a:pt x="691" y="539"/>
                    </a:lnTo>
                    <a:lnTo>
                      <a:pt x="660" y="523"/>
                    </a:lnTo>
                    <a:lnTo>
                      <a:pt x="630" y="493"/>
                    </a:lnTo>
                    <a:lnTo>
                      <a:pt x="645" y="493"/>
                    </a:lnTo>
                    <a:lnTo>
                      <a:pt x="676" y="477"/>
                    </a:lnTo>
                    <a:lnTo>
                      <a:pt x="737" y="477"/>
                    </a:lnTo>
                    <a:lnTo>
                      <a:pt x="814" y="462"/>
                    </a:lnTo>
                    <a:lnTo>
                      <a:pt x="814" y="339"/>
                    </a:lnTo>
                    <a:lnTo>
                      <a:pt x="768" y="339"/>
                    </a:lnTo>
                    <a:lnTo>
                      <a:pt x="737" y="354"/>
                    </a:lnTo>
                    <a:lnTo>
                      <a:pt x="660" y="354"/>
                    </a:lnTo>
                    <a:lnTo>
                      <a:pt x="614" y="339"/>
                    </a:lnTo>
                    <a:lnTo>
                      <a:pt x="584" y="308"/>
                    </a:lnTo>
                    <a:lnTo>
                      <a:pt x="584" y="293"/>
                    </a:lnTo>
                    <a:lnTo>
                      <a:pt x="614" y="293"/>
                    </a:lnTo>
                    <a:lnTo>
                      <a:pt x="645" y="277"/>
                    </a:lnTo>
                    <a:lnTo>
                      <a:pt x="752" y="277"/>
                    </a:lnTo>
                    <a:lnTo>
                      <a:pt x="814" y="262"/>
                    </a:lnTo>
                    <a:lnTo>
                      <a:pt x="814" y="123"/>
                    </a:lnTo>
                    <a:lnTo>
                      <a:pt x="798" y="93"/>
                    </a:lnTo>
                    <a:lnTo>
                      <a:pt x="783" y="46"/>
                    </a:lnTo>
                    <a:lnTo>
                      <a:pt x="783" y="16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8" name="Freeform 252"/>
              <p:cNvSpPr>
                <a:spLocks noEditPoints="1"/>
              </p:cNvSpPr>
              <p:nvPr/>
            </p:nvSpPr>
            <p:spPr bwMode="auto">
              <a:xfrm>
                <a:off x="28578" y="2621"/>
                <a:ext cx="1442" cy="1615"/>
              </a:xfrm>
              <a:custGeom>
                <a:avLst/>
                <a:gdLst/>
                <a:ahLst/>
                <a:cxnLst>
                  <a:cxn ang="0">
                    <a:pos x="1151" y="739"/>
                  </a:cxn>
                  <a:cxn ang="0">
                    <a:pos x="1243" y="846"/>
                  </a:cxn>
                  <a:cxn ang="0">
                    <a:pos x="1013" y="954"/>
                  </a:cxn>
                  <a:cxn ang="0">
                    <a:pos x="1013" y="846"/>
                  </a:cxn>
                  <a:cxn ang="0">
                    <a:pos x="1013" y="785"/>
                  </a:cxn>
                  <a:cxn ang="0">
                    <a:pos x="706" y="831"/>
                  </a:cxn>
                  <a:cxn ang="0">
                    <a:pos x="752" y="923"/>
                  </a:cxn>
                  <a:cxn ang="0">
                    <a:pos x="951" y="1031"/>
                  </a:cxn>
                  <a:cxn ang="0">
                    <a:pos x="997" y="1092"/>
                  </a:cxn>
                  <a:cxn ang="0">
                    <a:pos x="737" y="1277"/>
                  </a:cxn>
                  <a:cxn ang="0">
                    <a:pos x="1166" y="1462"/>
                  </a:cxn>
                  <a:cxn ang="0">
                    <a:pos x="1396" y="1539"/>
                  </a:cxn>
                  <a:cxn ang="0">
                    <a:pos x="1059" y="1600"/>
                  </a:cxn>
                  <a:cxn ang="0">
                    <a:pos x="153" y="1446"/>
                  </a:cxn>
                  <a:cxn ang="0">
                    <a:pos x="0" y="1492"/>
                  </a:cxn>
                  <a:cxn ang="0">
                    <a:pos x="245" y="1262"/>
                  </a:cxn>
                  <a:cxn ang="0">
                    <a:pos x="353" y="969"/>
                  </a:cxn>
                  <a:cxn ang="0">
                    <a:pos x="491" y="1031"/>
                  </a:cxn>
                  <a:cxn ang="0">
                    <a:pos x="460" y="1108"/>
                  </a:cxn>
                  <a:cxn ang="0">
                    <a:pos x="644" y="1246"/>
                  </a:cxn>
                  <a:cxn ang="0">
                    <a:pos x="644" y="831"/>
                  </a:cxn>
                  <a:cxn ang="0">
                    <a:pos x="215" y="877"/>
                  </a:cxn>
                  <a:cxn ang="0">
                    <a:pos x="368" y="815"/>
                  </a:cxn>
                  <a:cxn ang="0">
                    <a:pos x="169" y="369"/>
                  </a:cxn>
                  <a:cxn ang="0">
                    <a:pos x="169" y="369"/>
                  </a:cxn>
                  <a:cxn ang="0">
                    <a:pos x="491" y="123"/>
                  </a:cxn>
                  <a:cxn ang="0">
                    <a:pos x="491" y="200"/>
                  </a:cxn>
                  <a:cxn ang="0">
                    <a:pos x="522" y="292"/>
                  </a:cxn>
                  <a:cxn ang="0">
                    <a:pos x="660" y="323"/>
                  </a:cxn>
                  <a:cxn ang="0">
                    <a:pos x="491" y="400"/>
                  </a:cxn>
                  <a:cxn ang="0">
                    <a:pos x="598" y="523"/>
                  </a:cxn>
                  <a:cxn ang="0">
                    <a:pos x="598" y="600"/>
                  </a:cxn>
                  <a:cxn ang="0">
                    <a:pos x="491" y="523"/>
                  </a:cxn>
                  <a:cxn ang="0">
                    <a:pos x="430" y="723"/>
                  </a:cxn>
                  <a:cxn ang="0">
                    <a:pos x="430" y="477"/>
                  </a:cxn>
                  <a:cxn ang="0">
                    <a:pos x="261" y="677"/>
                  </a:cxn>
                  <a:cxn ang="0">
                    <a:pos x="123" y="739"/>
                  </a:cxn>
                  <a:cxn ang="0">
                    <a:pos x="338" y="400"/>
                  </a:cxn>
                  <a:cxn ang="0">
                    <a:pos x="184" y="385"/>
                  </a:cxn>
                  <a:cxn ang="0">
                    <a:pos x="353" y="108"/>
                  </a:cxn>
                  <a:cxn ang="0">
                    <a:pos x="967" y="0"/>
                  </a:cxn>
                  <a:cxn ang="0">
                    <a:pos x="1074" y="92"/>
                  </a:cxn>
                  <a:cxn ang="0">
                    <a:pos x="1043" y="185"/>
                  </a:cxn>
                  <a:cxn ang="0">
                    <a:pos x="1151" y="200"/>
                  </a:cxn>
                  <a:cxn ang="0">
                    <a:pos x="1274" y="231"/>
                  </a:cxn>
                  <a:cxn ang="0">
                    <a:pos x="1028" y="431"/>
                  </a:cxn>
                  <a:cxn ang="0">
                    <a:pos x="1289" y="585"/>
                  </a:cxn>
                  <a:cxn ang="0">
                    <a:pos x="1136" y="523"/>
                  </a:cxn>
                  <a:cxn ang="0">
                    <a:pos x="1028" y="462"/>
                  </a:cxn>
                  <a:cxn ang="0">
                    <a:pos x="951" y="646"/>
                  </a:cxn>
                  <a:cxn ang="0">
                    <a:pos x="936" y="477"/>
                  </a:cxn>
                  <a:cxn ang="0">
                    <a:pos x="783" y="631"/>
                  </a:cxn>
                  <a:cxn ang="0">
                    <a:pos x="829" y="539"/>
                  </a:cxn>
                  <a:cxn ang="0">
                    <a:pos x="783" y="339"/>
                  </a:cxn>
                  <a:cxn ang="0">
                    <a:pos x="767" y="292"/>
                  </a:cxn>
                  <a:cxn ang="0">
                    <a:pos x="936" y="123"/>
                  </a:cxn>
                </a:cxnLst>
                <a:rect l="0" t="0" r="r" b="b"/>
                <a:pathLst>
                  <a:path w="1442" h="1615">
                    <a:moveTo>
                      <a:pt x="1043" y="692"/>
                    </a:moveTo>
                    <a:lnTo>
                      <a:pt x="1090" y="692"/>
                    </a:lnTo>
                    <a:lnTo>
                      <a:pt x="1120" y="723"/>
                    </a:lnTo>
                    <a:lnTo>
                      <a:pt x="1151" y="739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43" y="815"/>
                    </a:lnTo>
                    <a:lnTo>
                      <a:pt x="1243" y="846"/>
                    </a:lnTo>
                    <a:lnTo>
                      <a:pt x="1228" y="846"/>
                    </a:lnTo>
                    <a:lnTo>
                      <a:pt x="1166" y="877"/>
                    </a:lnTo>
                    <a:lnTo>
                      <a:pt x="1074" y="908"/>
                    </a:lnTo>
                    <a:lnTo>
                      <a:pt x="1013" y="954"/>
                    </a:lnTo>
                    <a:lnTo>
                      <a:pt x="997" y="969"/>
                    </a:lnTo>
                    <a:lnTo>
                      <a:pt x="967" y="969"/>
                    </a:lnTo>
                    <a:lnTo>
                      <a:pt x="967" y="939"/>
                    </a:lnTo>
                    <a:lnTo>
                      <a:pt x="1013" y="846"/>
                    </a:lnTo>
                    <a:lnTo>
                      <a:pt x="1013" y="831"/>
                    </a:lnTo>
                    <a:lnTo>
                      <a:pt x="1028" y="815"/>
                    </a:lnTo>
                    <a:lnTo>
                      <a:pt x="1028" y="800"/>
                    </a:lnTo>
                    <a:lnTo>
                      <a:pt x="1013" y="785"/>
                    </a:lnTo>
                    <a:lnTo>
                      <a:pt x="982" y="785"/>
                    </a:lnTo>
                    <a:lnTo>
                      <a:pt x="905" y="800"/>
                    </a:lnTo>
                    <a:lnTo>
                      <a:pt x="798" y="815"/>
                    </a:lnTo>
                    <a:lnTo>
                      <a:pt x="706" y="831"/>
                    </a:lnTo>
                    <a:lnTo>
                      <a:pt x="737" y="846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923"/>
                    </a:lnTo>
                    <a:lnTo>
                      <a:pt x="752" y="1077"/>
                    </a:lnTo>
                    <a:lnTo>
                      <a:pt x="813" y="1062"/>
                    </a:lnTo>
                    <a:lnTo>
                      <a:pt x="905" y="1031"/>
                    </a:lnTo>
                    <a:lnTo>
                      <a:pt x="951" y="1031"/>
                    </a:lnTo>
                    <a:lnTo>
                      <a:pt x="967" y="1046"/>
                    </a:lnTo>
                    <a:lnTo>
                      <a:pt x="997" y="1062"/>
                    </a:lnTo>
                    <a:lnTo>
                      <a:pt x="1013" y="1077"/>
                    </a:lnTo>
                    <a:lnTo>
                      <a:pt x="997" y="1092"/>
                    </a:lnTo>
                    <a:lnTo>
                      <a:pt x="905" y="1123"/>
                    </a:lnTo>
                    <a:lnTo>
                      <a:pt x="752" y="1139"/>
                    </a:lnTo>
                    <a:lnTo>
                      <a:pt x="737" y="1139"/>
                    </a:lnTo>
                    <a:lnTo>
                      <a:pt x="737" y="1277"/>
                    </a:lnTo>
                    <a:lnTo>
                      <a:pt x="721" y="1339"/>
                    </a:lnTo>
                    <a:lnTo>
                      <a:pt x="859" y="1385"/>
                    </a:lnTo>
                    <a:lnTo>
                      <a:pt x="1013" y="1431"/>
                    </a:lnTo>
                    <a:lnTo>
                      <a:pt x="1166" y="1462"/>
                    </a:lnTo>
                    <a:lnTo>
                      <a:pt x="1304" y="1477"/>
                    </a:lnTo>
                    <a:lnTo>
                      <a:pt x="1412" y="1492"/>
                    </a:lnTo>
                    <a:lnTo>
                      <a:pt x="1442" y="1508"/>
                    </a:lnTo>
                    <a:lnTo>
                      <a:pt x="1396" y="1539"/>
                    </a:lnTo>
                    <a:lnTo>
                      <a:pt x="1304" y="1569"/>
                    </a:lnTo>
                    <a:lnTo>
                      <a:pt x="1182" y="1600"/>
                    </a:lnTo>
                    <a:lnTo>
                      <a:pt x="1105" y="1615"/>
                    </a:lnTo>
                    <a:lnTo>
                      <a:pt x="1059" y="1600"/>
                    </a:lnTo>
                    <a:lnTo>
                      <a:pt x="1028" y="1585"/>
                    </a:lnTo>
                    <a:lnTo>
                      <a:pt x="384" y="1200"/>
                    </a:lnTo>
                    <a:lnTo>
                      <a:pt x="261" y="1339"/>
                    </a:lnTo>
                    <a:lnTo>
                      <a:pt x="153" y="1446"/>
                    </a:lnTo>
                    <a:lnTo>
                      <a:pt x="61" y="1492"/>
                    </a:lnTo>
                    <a:lnTo>
                      <a:pt x="15" y="1508"/>
                    </a:lnTo>
                    <a:lnTo>
                      <a:pt x="0" y="1508"/>
                    </a:lnTo>
                    <a:lnTo>
                      <a:pt x="0" y="1492"/>
                    </a:lnTo>
                    <a:lnTo>
                      <a:pt x="31" y="1477"/>
                    </a:lnTo>
                    <a:lnTo>
                      <a:pt x="46" y="1446"/>
                    </a:lnTo>
                    <a:lnTo>
                      <a:pt x="77" y="1431"/>
                    </a:lnTo>
                    <a:lnTo>
                      <a:pt x="245" y="1262"/>
                    </a:lnTo>
                    <a:lnTo>
                      <a:pt x="307" y="1139"/>
                    </a:lnTo>
                    <a:lnTo>
                      <a:pt x="338" y="1015"/>
                    </a:lnTo>
                    <a:lnTo>
                      <a:pt x="338" y="969"/>
                    </a:lnTo>
                    <a:lnTo>
                      <a:pt x="353" y="969"/>
                    </a:lnTo>
                    <a:lnTo>
                      <a:pt x="368" y="954"/>
                    </a:lnTo>
                    <a:lnTo>
                      <a:pt x="399" y="969"/>
                    </a:lnTo>
                    <a:lnTo>
                      <a:pt x="445" y="985"/>
                    </a:lnTo>
                    <a:lnTo>
                      <a:pt x="491" y="1031"/>
                    </a:lnTo>
                    <a:lnTo>
                      <a:pt x="491" y="1062"/>
                    </a:lnTo>
                    <a:lnTo>
                      <a:pt x="476" y="1062"/>
                    </a:lnTo>
                    <a:lnTo>
                      <a:pt x="476" y="1077"/>
                    </a:lnTo>
                    <a:lnTo>
                      <a:pt x="460" y="1108"/>
                    </a:lnTo>
                    <a:lnTo>
                      <a:pt x="430" y="1139"/>
                    </a:lnTo>
                    <a:lnTo>
                      <a:pt x="568" y="1215"/>
                    </a:lnTo>
                    <a:lnTo>
                      <a:pt x="598" y="1231"/>
                    </a:lnTo>
                    <a:lnTo>
                      <a:pt x="644" y="1246"/>
                    </a:lnTo>
                    <a:lnTo>
                      <a:pt x="675" y="1277"/>
                    </a:lnTo>
                    <a:lnTo>
                      <a:pt x="675" y="877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15"/>
                    </a:lnTo>
                    <a:lnTo>
                      <a:pt x="276" y="908"/>
                    </a:lnTo>
                    <a:lnTo>
                      <a:pt x="230" y="908"/>
                    </a:lnTo>
                    <a:lnTo>
                      <a:pt x="215" y="877"/>
                    </a:lnTo>
                    <a:lnTo>
                      <a:pt x="184" y="862"/>
                    </a:lnTo>
                    <a:lnTo>
                      <a:pt x="184" y="846"/>
                    </a:lnTo>
                    <a:lnTo>
                      <a:pt x="215" y="846"/>
                    </a:lnTo>
                    <a:lnTo>
                      <a:pt x="368" y="815"/>
                    </a:lnTo>
                    <a:lnTo>
                      <a:pt x="568" y="769"/>
                    </a:lnTo>
                    <a:lnTo>
                      <a:pt x="783" y="739"/>
                    </a:lnTo>
                    <a:lnTo>
                      <a:pt x="1043" y="692"/>
                    </a:lnTo>
                    <a:close/>
                    <a:moveTo>
                      <a:pt x="169" y="369"/>
                    </a:moveTo>
                    <a:lnTo>
                      <a:pt x="184" y="385"/>
                    </a:lnTo>
                    <a:lnTo>
                      <a:pt x="169" y="385"/>
                    </a:lnTo>
                    <a:lnTo>
                      <a:pt x="138" y="400"/>
                    </a:lnTo>
                    <a:lnTo>
                      <a:pt x="169" y="369"/>
                    </a:lnTo>
                    <a:close/>
                    <a:moveTo>
                      <a:pt x="368" y="77"/>
                    </a:moveTo>
                    <a:lnTo>
                      <a:pt x="414" y="77"/>
                    </a:lnTo>
                    <a:lnTo>
                      <a:pt x="460" y="108"/>
                    </a:lnTo>
                    <a:lnTo>
                      <a:pt x="491" y="123"/>
                    </a:lnTo>
                    <a:lnTo>
                      <a:pt x="506" y="139"/>
                    </a:lnTo>
                    <a:lnTo>
                      <a:pt x="506" y="169"/>
                    </a:lnTo>
                    <a:lnTo>
                      <a:pt x="491" y="185"/>
                    </a:lnTo>
                    <a:lnTo>
                      <a:pt x="491" y="200"/>
                    </a:lnTo>
                    <a:lnTo>
                      <a:pt x="476" y="231"/>
                    </a:lnTo>
                    <a:lnTo>
                      <a:pt x="476" y="308"/>
                    </a:lnTo>
                    <a:lnTo>
                      <a:pt x="491" y="308"/>
                    </a:lnTo>
                    <a:lnTo>
                      <a:pt x="522" y="292"/>
                    </a:lnTo>
                    <a:lnTo>
                      <a:pt x="598" y="292"/>
                    </a:lnTo>
                    <a:lnTo>
                      <a:pt x="629" y="308"/>
                    </a:lnTo>
                    <a:lnTo>
                      <a:pt x="644" y="308"/>
                    </a:lnTo>
                    <a:lnTo>
                      <a:pt x="660" y="323"/>
                    </a:lnTo>
                    <a:lnTo>
                      <a:pt x="660" y="354"/>
                    </a:lnTo>
                    <a:lnTo>
                      <a:pt x="629" y="369"/>
                    </a:lnTo>
                    <a:lnTo>
                      <a:pt x="583" y="369"/>
                    </a:lnTo>
                    <a:lnTo>
                      <a:pt x="491" y="400"/>
                    </a:lnTo>
                    <a:lnTo>
                      <a:pt x="491" y="492"/>
                    </a:lnTo>
                    <a:lnTo>
                      <a:pt x="552" y="492"/>
                    </a:lnTo>
                    <a:lnTo>
                      <a:pt x="568" y="508"/>
                    </a:lnTo>
                    <a:lnTo>
                      <a:pt x="598" y="523"/>
                    </a:lnTo>
                    <a:lnTo>
                      <a:pt x="629" y="554"/>
                    </a:lnTo>
                    <a:lnTo>
                      <a:pt x="629" y="585"/>
                    </a:lnTo>
                    <a:lnTo>
                      <a:pt x="614" y="600"/>
                    </a:lnTo>
                    <a:lnTo>
                      <a:pt x="598" y="600"/>
                    </a:lnTo>
                    <a:lnTo>
                      <a:pt x="568" y="585"/>
                    </a:lnTo>
                    <a:lnTo>
                      <a:pt x="537" y="554"/>
                    </a:lnTo>
                    <a:lnTo>
                      <a:pt x="506" y="539"/>
                    </a:lnTo>
                    <a:lnTo>
                      <a:pt x="491" y="523"/>
                    </a:lnTo>
                    <a:lnTo>
                      <a:pt x="491" y="723"/>
                    </a:lnTo>
                    <a:lnTo>
                      <a:pt x="476" y="754"/>
                    </a:lnTo>
                    <a:lnTo>
                      <a:pt x="460" y="754"/>
                    </a:lnTo>
                    <a:lnTo>
                      <a:pt x="430" y="723"/>
                    </a:lnTo>
                    <a:lnTo>
                      <a:pt x="414" y="692"/>
                    </a:lnTo>
                    <a:lnTo>
                      <a:pt x="414" y="631"/>
                    </a:lnTo>
                    <a:lnTo>
                      <a:pt x="430" y="585"/>
                    </a:lnTo>
                    <a:lnTo>
                      <a:pt x="430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84" y="539"/>
                    </a:lnTo>
                    <a:lnTo>
                      <a:pt x="261" y="677"/>
                    </a:lnTo>
                    <a:lnTo>
                      <a:pt x="153" y="739"/>
                    </a:lnTo>
                    <a:lnTo>
                      <a:pt x="123" y="754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215" y="662"/>
                    </a:lnTo>
                    <a:lnTo>
                      <a:pt x="307" y="539"/>
                    </a:lnTo>
                    <a:lnTo>
                      <a:pt x="384" y="400"/>
                    </a:lnTo>
                    <a:lnTo>
                      <a:pt x="338" y="400"/>
                    </a:lnTo>
                    <a:lnTo>
                      <a:pt x="322" y="415"/>
                    </a:lnTo>
                    <a:lnTo>
                      <a:pt x="245" y="415"/>
                    </a:lnTo>
                    <a:lnTo>
                      <a:pt x="199" y="400"/>
                    </a:lnTo>
                    <a:lnTo>
                      <a:pt x="184" y="385"/>
                    </a:lnTo>
                    <a:lnTo>
                      <a:pt x="399" y="339"/>
                    </a:lnTo>
                    <a:lnTo>
                      <a:pt x="399" y="215"/>
                    </a:lnTo>
                    <a:lnTo>
                      <a:pt x="384" y="169"/>
                    </a:lnTo>
                    <a:lnTo>
                      <a:pt x="353" y="108"/>
                    </a:lnTo>
                    <a:lnTo>
                      <a:pt x="353" y="92"/>
                    </a:lnTo>
                    <a:lnTo>
                      <a:pt x="368" y="77"/>
                    </a:lnTo>
                    <a:close/>
                    <a:moveTo>
                      <a:pt x="921" y="0"/>
                    </a:moveTo>
                    <a:lnTo>
                      <a:pt x="967" y="0"/>
                    </a:lnTo>
                    <a:lnTo>
                      <a:pt x="1013" y="31"/>
                    </a:lnTo>
                    <a:lnTo>
                      <a:pt x="1043" y="46"/>
                    </a:lnTo>
                    <a:lnTo>
                      <a:pt x="1074" y="77"/>
                    </a:lnTo>
                    <a:lnTo>
                      <a:pt x="1074" y="92"/>
                    </a:lnTo>
                    <a:lnTo>
                      <a:pt x="1059" y="108"/>
                    </a:lnTo>
                    <a:lnTo>
                      <a:pt x="1059" y="123"/>
                    </a:lnTo>
                    <a:lnTo>
                      <a:pt x="1043" y="139"/>
                    </a:lnTo>
                    <a:lnTo>
                      <a:pt x="1043" y="185"/>
                    </a:lnTo>
                    <a:lnTo>
                      <a:pt x="1028" y="246"/>
                    </a:lnTo>
                    <a:lnTo>
                      <a:pt x="1090" y="231"/>
                    </a:lnTo>
                    <a:lnTo>
                      <a:pt x="1136" y="215"/>
                    </a:lnTo>
                    <a:lnTo>
                      <a:pt x="1151" y="200"/>
                    </a:lnTo>
                    <a:lnTo>
                      <a:pt x="1212" y="200"/>
                    </a:lnTo>
                    <a:lnTo>
                      <a:pt x="1243" y="215"/>
                    </a:lnTo>
                    <a:lnTo>
                      <a:pt x="1258" y="215"/>
                    </a:lnTo>
                    <a:lnTo>
                      <a:pt x="1274" y="231"/>
                    </a:lnTo>
                    <a:lnTo>
                      <a:pt x="1274" y="262"/>
                    </a:lnTo>
                    <a:lnTo>
                      <a:pt x="1197" y="292"/>
                    </a:lnTo>
                    <a:lnTo>
                      <a:pt x="1028" y="323"/>
                    </a:lnTo>
                    <a:lnTo>
                      <a:pt x="1028" y="431"/>
                    </a:lnTo>
                    <a:lnTo>
                      <a:pt x="1120" y="446"/>
                    </a:lnTo>
                    <a:lnTo>
                      <a:pt x="1212" y="477"/>
                    </a:lnTo>
                    <a:lnTo>
                      <a:pt x="1274" y="523"/>
                    </a:lnTo>
                    <a:lnTo>
                      <a:pt x="1289" y="585"/>
                    </a:lnTo>
                    <a:lnTo>
                      <a:pt x="1289" y="600"/>
                    </a:lnTo>
                    <a:lnTo>
                      <a:pt x="1258" y="600"/>
                    </a:lnTo>
                    <a:lnTo>
                      <a:pt x="1228" y="585"/>
                    </a:lnTo>
                    <a:lnTo>
                      <a:pt x="1136" y="523"/>
                    </a:lnTo>
                    <a:lnTo>
                      <a:pt x="1074" y="492"/>
                    </a:lnTo>
                    <a:lnTo>
                      <a:pt x="1059" y="477"/>
                    </a:lnTo>
                    <a:lnTo>
                      <a:pt x="1043" y="477"/>
                    </a:lnTo>
                    <a:lnTo>
                      <a:pt x="1028" y="462"/>
                    </a:lnTo>
                    <a:lnTo>
                      <a:pt x="1028" y="692"/>
                    </a:lnTo>
                    <a:lnTo>
                      <a:pt x="982" y="692"/>
                    </a:lnTo>
                    <a:lnTo>
                      <a:pt x="967" y="662"/>
                    </a:lnTo>
                    <a:lnTo>
                      <a:pt x="951" y="646"/>
                    </a:lnTo>
                    <a:lnTo>
                      <a:pt x="951" y="600"/>
                    </a:lnTo>
                    <a:lnTo>
                      <a:pt x="967" y="569"/>
                    </a:lnTo>
                    <a:lnTo>
                      <a:pt x="967" y="446"/>
                    </a:lnTo>
                    <a:lnTo>
                      <a:pt x="936" y="477"/>
                    </a:lnTo>
                    <a:lnTo>
                      <a:pt x="890" y="539"/>
                    </a:lnTo>
                    <a:lnTo>
                      <a:pt x="859" y="585"/>
                    </a:lnTo>
                    <a:lnTo>
                      <a:pt x="829" y="615"/>
                    </a:lnTo>
                    <a:lnTo>
                      <a:pt x="783" y="631"/>
                    </a:lnTo>
                    <a:lnTo>
                      <a:pt x="752" y="662"/>
                    </a:lnTo>
                    <a:lnTo>
                      <a:pt x="721" y="677"/>
                    </a:lnTo>
                    <a:lnTo>
                      <a:pt x="691" y="677"/>
                    </a:lnTo>
                    <a:lnTo>
                      <a:pt x="829" y="539"/>
                    </a:lnTo>
                    <a:lnTo>
                      <a:pt x="905" y="446"/>
                    </a:lnTo>
                    <a:lnTo>
                      <a:pt x="951" y="354"/>
                    </a:lnTo>
                    <a:lnTo>
                      <a:pt x="813" y="354"/>
                    </a:lnTo>
                    <a:lnTo>
                      <a:pt x="783" y="339"/>
                    </a:lnTo>
                    <a:lnTo>
                      <a:pt x="767" y="323"/>
                    </a:lnTo>
                    <a:lnTo>
                      <a:pt x="752" y="323"/>
                    </a:lnTo>
                    <a:lnTo>
                      <a:pt x="737" y="308"/>
                    </a:lnTo>
                    <a:lnTo>
                      <a:pt x="767" y="292"/>
                    </a:lnTo>
                    <a:lnTo>
                      <a:pt x="844" y="277"/>
                    </a:lnTo>
                    <a:lnTo>
                      <a:pt x="982" y="262"/>
                    </a:lnTo>
                    <a:lnTo>
                      <a:pt x="936" y="262"/>
                    </a:lnTo>
                    <a:lnTo>
                      <a:pt x="936" y="123"/>
                    </a:lnTo>
                    <a:lnTo>
                      <a:pt x="905" y="31"/>
                    </a:lnTo>
                    <a:lnTo>
                      <a:pt x="905" y="15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29" name="Freeform 253"/>
              <p:cNvSpPr>
                <a:spLocks noEditPoints="1"/>
              </p:cNvSpPr>
              <p:nvPr/>
            </p:nvSpPr>
            <p:spPr bwMode="auto">
              <a:xfrm>
                <a:off x="30941" y="3052"/>
                <a:ext cx="246" cy="923"/>
              </a:xfrm>
              <a:custGeom>
                <a:avLst/>
                <a:gdLst/>
                <a:ahLst/>
                <a:cxnLst>
                  <a:cxn ang="0">
                    <a:pos x="123" y="677"/>
                  </a:cxn>
                  <a:cxn ang="0">
                    <a:pos x="169" y="692"/>
                  </a:cxn>
                  <a:cxn ang="0">
                    <a:pos x="200" y="708"/>
                  </a:cxn>
                  <a:cxn ang="0">
                    <a:pos x="230" y="738"/>
                  </a:cxn>
                  <a:cxn ang="0">
                    <a:pos x="246" y="769"/>
                  </a:cxn>
                  <a:cxn ang="0">
                    <a:pos x="246" y="831"/>
                  </a:cxn>
                  <a:cxn ang="0">
                    <a:pos x="230" y="861"/>
                  </a:cxn>
                  <a:cxn ang="0">
                    <a:pos x="200" y="892"/>
                  </a:cxn>
                  <a:cxn ang="0">
                    <a:pos x="169" y="908"/>
                  </a:cxn>
                  <a:cxn ang="0">
                    <a:pos x="123" y="923"/>
                  </a:cxn>
                  <a:cxn ang="0">
                    <a:pos x="92" y="923"/>
                  </a:cxn>
                  <a:cxn ang="0">
                    <a:pos x="46" y="908"/>
                  </a:cxn>
                  <a:cxn ang="0">
                    <a:pos x="31" y="877"/>
                  </a:cxn>
                  <a:cxn ang="0">
                    <a:pos x="0" y="846"/>
                  </a:cxn>
                  <a:cxn ang="0">
                    <a:pos x="0" y="800"/>
                  </a:cxn>
                  <a:cxn ang="0">
                    <a:pos x="16" y="754"/>
                  </a:cxn>
                  <a:cxn ang="0">
                    <a:pos x="46" y="708"/>
                  </a:cxn>
                  <a:cxn ang="0">
                    <a:pos x="77" y="692"/>
                  </a:cxn>
                  <a:cxn ang="0">
                    <a:pos x="123" y="677"/>
                  </a:cxn>
                  <a:cxn ang="0">
                    <a:pos x="123" y="0"/>
                  </a:cxn>
                  <a:cxn ang="0">
                    <a:pos x="169" y="15"/>
                  </a:cxn>
                  <a:cxn ang="0">
                    <a:pos x="200" y="31"/>
                  </a:cxn>
                  <a:cxn ang="0">
                    <a:pos x="230" y="61"/>
                  </a:cxn>
                  <a:cxn ang="0">
                    <a:pos x="246" y="92"/>
                  </a:cxn>
                  <a:cxn ang="0">
                    <a:pos x="246" y="154"/>
                  </a:cxn>
                  <a:cxn ang="0">
                    <a:pos x="230" y="184"/>
                  </a:cxn>
                  <a:cxn ang="0">
                    <a:pos x="200" y="215"/>
                  </a:cxn>
                  <a:cxn ang="0">
                    <a:pos x="169" y="231"/>
                  </a:cxn>
                  <a:cxn ang="0">
                    <a:pos x="123" y="246"/>
                  </a:cxn>
                  <a:cxn ang="0">
                    <a:pos x="92" y="246"/>
                  </a:cxn>
                  <a:cxn ang="0">
                    <a:pos x="46" y="231"/>
                  </a:cxn>
                  <a:cxn ang="0">
                    <a:pos x="31" y="200"/>
                  </a:cxn>
                  <a:cxn ang="0">
                    <a:pos x="0" y="169"/>
                  </a:cxn>
                  <a:cxn ang="0">
                    <a:pos x="0" y="123"/>
                  </a:cxn>
                  <a:cxn ang="0">
                    <a:pos x="16" y="77"/>
                  </a:cxn>
                  <a:cxn ang="0">
                    <a:pos x="46" y="31"/>
                  </a:cxn>
                  <a:cxn ang="0">
                    <a:pos x="77" y="15"/>
                  </a:cxn>
                  <a:cxn ang="0">
                    <a:pos x="123" y="0"/>
                  </a:cxn>
                </a:cxnLst>
                <a:rect l="0" t="0" r="r" b="b"/>
                <a:pathLst>
                  <a:path w="246" h="923">
                    <a:moveTo>
                      <a:pt x="123" y="677"/>
                    </a:moveTo>
                    <a:lnTo>
                      <a:pt x="169" y="692"/>
                    </a:lnTo>
                    <a:lnTo>
                      <a:pt x="200" y="708"/>
                    </a:lnTo>
                    <a:lnTo>
                      <a:pt x="230" y="738"/>
                    </a:lnTo>
                    <a:lnTo>
                      <a:pt x="246" y="769"/>
                    </a:lnTo>
                    <a:lnTo>
                      <a:pt x="246" y="831"/>
                    </a:lnTo>
                    <a:lnTo>
                      <a:pt x="230" y="861"/>
                    </a:lnTo>
                    <a:lnTo>
                      <a:pt x="200" y="892"/>
                    </a:lnTo>
                    <a:lnTo>
                      <a:pt x="169" y="908"/>
                    </a:lnTo>
                    <a:lnTo>
                      <a:pt x="123" y="923"/>
                    </a:lnTo>
                    <a:lnTo>
                      <a:pt x="92" y="923"/>
                    </a:lnTo>
                    <a:lnTo>
                      <a:pt x="46" y="908"/>
                    </a:lnTo>
                    <a:lnTo>
                      <a:pt x="31" y="877"/>
                    </a:lnTo>
                    <a:lnTo>
                      <a:pt x="0" y="846"/>
                    </a:lnTo>
                    <a:lnTo>
                      <a:pt x="0" y="800"/>
                    </a:lnTo>
                    <a:lnTo>
                      <a:pt x="16" y="754"/>
                    </a:lnTo>
                    <a:lnTo>
                      <a:pt x="46" y="708"/>
                    </a:lnTo>
                    <a:lnTo>
                      <a:pt x="77" y="692"/>
                    </a:lnTo>
                    <a:lnTo>
                      <a:pt x="123" y="677"/>
                    </a:lnTo>
                    <a:close/>
                    <a:moveTo>
                      <a:pt x="123" y="0"/>
                    </a:moveTo>
                    <a:lnTo>
                      <a:pt x="169" y="15"/>
                    </a:lnTo>
                    <a:lnTo>
                      <a:pt x="200" y="31"/>
                    </a:lnTo>
                    <a:lnTo>
                      <a:pt x="230" y="61"/>
                    </a:lnTo>
                    <a:lnTo>
                      <a:pt x="246" y="92"/>
                    </a:lnTo>
                    <a:lnTo>
                      <a:pt x="246" y="154"/>
                    </a:lnTo>
                    <a:lnTo>
                      <a:pt x="230" y="184"/>
                    </a:lnTo>
                    <a:lnTo>
                      <a:pt x="200" y="215"/>
                    </a:lnTo>
                    <a:lnTo>
                      <a:pt x="169" y="231"/>
                    </a:lnTo>
                    <a:lnTo>
                      <a:pt x="123" y="246"/>
                    </a:lnTo>
                    <a:lnTo>
                      <a:pt x="92" y="246"/>
                    </a:lnTo>
                    <a:lnTo>
                      <a:pt x="46" y="231"/>
                    </a:lnTo>
                    <a:lnTo>
                      <a:pt x="31" y="200"/>
                    </a:lnTo>
                    <a:lnTo>
                      <a:pt x="0" y="169"/>
                    </a:lnTo>
                    <a:lnTo>
                      <a:pt x="0" y="123"/>
                    </a:lnTo>
                    <a:lnTo>
                      <a:pt x="16" y="77"/>
                    </a:lnTo>
                    <a:lnTo>
                      <a:pt x="46" y="31"/>
                    </a:lnTo>
                    <a:lnTo>
                      <a:pt x="77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0" name="Freeform 254"/>
              <p:cNvSpPr>
                <a:spLocks noEditPoints="1"/>
              </p:cNvSpPr>
              <p:nvPr/>
            </p:nvSpPr>
            <p:spPr bwMode="auto">
              <a:xfrm>
                <a:off x="5036" y="6483"/>
                <a:ext cx="1243" cy="1184"/>
              </a:xfrm>
              <a:custGeom>
                <a:avLst/>
                <a:gdLst/>
                <a:ahLst/>
                <a:cxnLst>
                  <a:cxn ang="0">
                    <a:pos x="583" y="61"/>
                  </a:cxn>
                  <a:cxn ang="0">
                    <a:pos x="583" y="92"/>
                  </a:cxn>
                  <a:cxn ang="0">
                    <a:pos x="568" y="123"/>
                  </a:cxn>
                  <a:cxn ang="0">
                    <a:pos x="445" y="615"/>
                  </a:cxn>
                  <a:cxn ang="0">
                    <a:pos x="691" y="615"/>
                  </a:cxn>
                  <a:cxn ang="0">
                    <a:pos x="829" y="600"/>
                  </a:cxn>
                  <a:cxn ang="0">
                    <a:pos x="967" y="523"/>
                  </a:cxn>
                  <a:cxn ang="0">
                    <a:pos x="1028" y="430"/>
                  </a:cxn>
                  <a:cxn ang="0">
                    <a:pos x="1059" y="323"/>
                  </a:cxn>
                  <a:cxn ang="0">
                    <a:pos x="1074" y="230"/>
                  </a:cxn>
                  <a:cxn ang="0">
                    <a:pos x="1044" y="138"/>
                  </a:cxn>
                  <a:cxn ang="0">
                    <a:pos x="967" y="77"/>
                  </a:cxn>
                  <a:cxn ang="0">
                    <a:pos x="829" y="61"/>
                  </a:cxn>
                  <a:cxn ang="0">
                    <a:pos x="583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7" y="1184"/>
                  </a:cxn>
                  <a:cxn ang="0">
                    <a:pos x="0" y="1184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4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7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4">
                    <a:moveTo>
                      <a:pt x="583" y="61"/>
                    </a:moveTo>
                    <a:lnTo>
                      <a:pt x="583" y="92"/>
                    </a:lnTo>
                    <a:lnTo>
                      <a:pt x="568" y="123"/>
                    </a:lnTo>
                    <a:lnTo>
                      <a:pt x="445" y="615"/>
                    </a:lnTo>
                    <a:lnTo>
                      <a:pt x="691" y="615"/>
                    </a:lnTo>
                    <a:lnTo>
                      <a:pt x="829" y="600"/>
                    </a:lnTo>
                    <a:lnTo>
                      <a:pt x="967" y="523"/>
                    </a:lnTo>
                    <a:lnTo>
                      <a:pt x="1028" y="430"/>
                    </a:lnTo>
                    <a:lnTo>
                      <a:pt x="1059" y="323"/>
                    </a:lnTo>
                    <a:lnTo>
                      <a:pt x="1074" y="230"/>
                    </a:lnTo>
                    <a:lnTo>
                      <a:pt x="1044" y="138"/>
                    </a:lnTo>
                    <a:lnTo>
                      <a:pt x="967" y="77"/>
                    </a:lnTo>
                    <a:lnTo>
                      <a:pt x="829" y="61"/>
                    </a:lnTo>
                    <a:lnTo>
                      <a:pt x="583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7" y="1184"/>
                    </a:lnTo>
                    <a:lnTo>
                      <a:pt x="0" y="1184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4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7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1" name="Freeform 255"/>
              <p:cNvSpPr>
                <a:spLocks noEditPoints="1"/>
              </p:cNvSpPr>
              <p:nvPr/>
            </p:nvSpPr>
            <p:spPr bwMode="auto">
              <a:xfrm>
                <a:off x="6494" y="6252"/>
                <a:ext cx="1581" cy="1477"/>
              </a:xfrm>
              <a:custGeom>
                <a:avLst/>
                <a:gdLst/>
                <a:ahLst/>
                <a:cxnLst>
                  <a:cxn ang="0">
                    <a:pos x="813" y="954"/>
                  </a:cxn>
                  <a:cxn ang="0">
                    <a:pos x="1074" y="1061"/>
                  </a:cxn>
                  <a:cxn ang="0">
                    <a:pos x="1105" y="861"/>
                  </a:cxn>
                  <a:cxn ang="0">
                    <a:pos x="1197" y="785"/>
                  </a:cxn>
                  <a:cxn ang="0">
                    <a:pos x="1228" y="938"/>
                  </a:cxn>
                  <a:cxn ang="0">
                    <a:pos x="1212" y="1092"/>
                  </a:cxn>
                  <a:cxn ang="0">
                    <a:pos x="936" y="1138"/>
                  </a:cxn>
                  <a:cxn ang="0">
                    <a:pos x="859" y="1200"/>
                  </a:cxn>
                  <a:cxn ang="0">
                    <a:pos x="752" y="985"/>
                  </a:cxn>
                  <a:cxn ang="0">
                    <a:pos x="783" y="861"/>
                  </a:cxn>
                  <a:cxn ang="0">
                    <a:pos x="1120" y="769"/>
                  </a:cxn>
                  <a:cxn ang="0">
                    <a:pos x="1151" y="677"/>
                  </a:cxn>
                  <a:cxn ang="0">
                    <a:pos x="936" y="754"/>
                  </a:cxn>
                  <a:cxn ang="0">
                    <a:pos x="798" y="723"/>
                  </a:cxn>
                  <a:cxn ang="0">
                    <a:pos x="952" y="661"/>
                  </a:cxn>
                  <a:cxn ang="0">
                    <a:pos x="353" y="477"/>
                  </a:cxn>
                  <a:cxn ang="0">
                    <a:pos x="460" y="600"/>
                  </a:cxn>
                  <a:cxn ang="0">
                    <a:pos x="430" y="985"/>
                  </a:cxn>
                  <a:cxn ang="0">
                    <a:pos x="368" y="1108"/>
                  </a:cxn>
                  <a:cxn ang="0">
                    <a:pos x="905" y="1261"/>
                  </a:cxn>
                  <a:cxn ang="0">
                    <a:pos x="1581" y="1323"/>
                  </a:cxn>
                  <a:cxn ang="0">
                    <a:pos x="1274" y="1461"/>
                  </a:cxn>
                  <a:cxn ang="0">
                    <a:pos x="629" y="1246"/>
                  </a:cxn>
                  <a:cxn ang="0">
                    <a:pos x="246" y="1185"/>
                  </a:cxn>
                  <a:cxn ang="0">
                    <a:pos x="138" y="1246"/>
                  </a:cxn>
                  <a:cxn ang="0">
                    <a:pos x="0" y="1185"/>
                  </a:cxn>
                  <a:cxn ang="0">
                    <a:pos x="184" y="1138"/>
                  </a:cxn>
                  <a:cxn ang="0">
                    <a:pos x="322" y="1031"/>
                  </a:cxn>
                  <a:cxn ang="0">
                    <a:pos x="261" y="800"/>
                  </a:cxn>
                  <a:cxn ang="0">
                    <a:pos x="322" y="677"/>
                  </a:cxn>
                  <a:cxn ang="0">
                    <a:pos x="200" y="600"/>
                  </a:cxn>
                  <a:cxn ang="0">
                    <a:pos x="31" y="585"/>
                  </a:cxn>
                  <a:cxn ang="0">
                    <a:pos x="292" y="492"/>
                  </a:cxn>
                  <a:cxn ang="0">
                    <a:pos x="1136" y="461"/>
                  </a:cxn>
                  <a:cxn ang="0">
                    <a:pos x="1105" y="508"/>
                  </a:cxn>
                  <a:cxn ang="0">
                    <a:pos x="829" y="569"/>
                  </a:cxn>
                  <a:cxn ang="0">
                    <a:pos x="783" y="523"/>
                  </a:cxn>
                  <a:cxn ang="0">
                    <a:pos x="1212" y="215"/>
                  </a:cxn>
                  <a:cxn ang="0">
                    <a:pos x="1366" y="292"/>
                  </a:cxn>
                  <a:cxn ang="0">
                    <a:pos x="813" y="385"/>
                  </a:cxn>
                  <a:cxn ang="0">
                    <a:pos x="629" y="369"/>
                  </a:cxn>
                  <a:cxn ang="0">
                    <a:pos x="645" y="338"/>
                  </a:cxn>
                  <a:cxn ang="0">
                    <a:pos x="1212" y="215"/>
                  </a:cxn>
                  <a:cxn ang="0">
                    <a:pos x="399" y="138"/>
                  </a:cxn>
                  <a:cxn ang="0">
                    <a:pos x="476" y="215"/>
                  </a:cxn>
                  <a:cxn ang="0">
                    <a:pos x="460" y="292"/>
                  </a:cxn>
                  <a:cxn ang="0">
                    <a:pos x="230" y="123"/>
                  </a:cxn>
                  <a:cxn ang="0">
                    <a:pos x="952" y="0"/>
                  </a:cxn>
                  <a:cxn ang="0">
                    <a:pos x="1090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1" h="1477">
                    <a:moveTo>
                      <a:pt x="1074" y="861"/>
                    </a:moveTo>
                    <a:lnTo>
                      <a:pt x="890" y="892"/>
                    </a:lnTo>
                    <a:lnTo>
                      <a:pt x="813" y="923"/>
                    </a:lnTo>
                    <a:lnTo>
                      <a:pt x="813" y="954"/>
                    </a:lnTo>
                    <a:lnTo>
                      <a:pt x="829" y="985"/>
                    </a:lnTo>
                    <a:lnTo>
                      <a:pt x="859" y="1108"/>
                    </a:lnTo>
                    <a:lnTo>
                      <a:pt x="967" y="1077"/>
                    </a:lnTo>
                    <a:lnTo>
                      <a:pt x="1074" y="1061"/>
                    </a:lnTo>
                    <a:lnTo>
                      <a:pt x="1074" y="1046"/>
                    </a:lnTo>
                    <a:lnTo>
                      <a:pt x="1120" y="908"/>
                    </a:lnTo>
                    <a:lnTo>
                      <a:pt x="1120" y="877"/>
                    </a:lnTo>
                    <a:lnTo>
                      <a:pt x="1105" y="861"/>
                    </a:lnTo>
                    <a:lnTo>
                      <a:pt x="1074" y="861"/>
                    </a:lnTo>
                    <a:close/>
                    <a:moveTo>
                      <a:pt x="1120" y="769"/>
                    </a:moveTo>
                    <a:lnTo>
                      <a:pt x="1151" y="769"/>
                    </a:lnTo>
                    <a:lnTo>
                      <a:pt x="1197" y="785"/>
                    </a:lnTo>
                    <a:lnTo>
                      <a:pt x="1228" y="800"/>
                    </a:lnTo>
                    <a:lnTo>
                      <a:pt x="1289" y="861"/>
                    </a:lnTo>
                    <a:lnTo>
                      <a:pt x="1289" y="877"/>
                    </a:lnTo>
                    <a:lnTo>
                      <a:pt x="1228" y="938"/>
                    </a:lnTo>
                    <a:lnTo>
                      <a:pt x="1197" y="985"/>
                    </a:lnTo>
                    <a:lnTo>
                      <a:pt x="1166" y="1046"/>
                    </a:lnTo>
                    <a:lnTo>
                      <a:pt x="1197" y="1061"/>
                    </a:lnTo>
                    <a:lnTo>
                      <a:pt x="1212" y="1092"/>
                    </a:lnTo>
                    <a:lnTo>
                      <a:pt x="1212" y="1108"/>
                    </a:lnTo>
                    <a:lnTo>
                      <a:pt x="1197" y="1108"/>
                    </a:lnTo>
                    <a:lnTo>
                      <a:pt x="1028" y="1123"/>
                    </a:lnTo>
                    <a:lnTo>
                      <a:pt x="936" y="1138"/>
                    </a:lnTo>
                    <a:lnTo>
                      <a:pt x="890" y="1154"/>
                    </a:lnTo>
                    <a:lnTo>
                      <a:pt x="875" y="1154"/>
                    </a:lnTo>
                    <a:lnTo>
                      <a:pt x="875" y="1215"/>
                    </a:lnTo>
                    <a:lnTo>
                      <a:pt x="859" y="1200"/>
                    </a:lnTo>
                    <a:lnTo>
                      <a:pt x="844" y="1200"/>
                    </a:lnTo>
                    <a:lnTo>
                      <a:pt x="829" y="1185"/>
                    </a:lnTo>
                    <a:lnTo>
                      <a:pt x="798" y="1123"/>
                    </a:lnTo>
                    <a:lnTo>
                      <a:pt x="752" y="985"/>
                    </a:lnTo>
                    <a:lnTo>
                      <a:pt x="706" y="908"/>
                    </a:lnTo>
                    <a:lnTo>
                      <a:pt x="691" y="877"/>
                    </a:lnTo>
                    <a:lnTo>
                      <a:pt x="706" y="861"/>
                    </a:lnTo>
                    <a:lnTo>
                      <a:pt x="783" y="861"/>
                    </a:lnTo>
                    <a:lnTo>
                      <a:pt x="936" y="831"/>
                    </a:lnTo>
                    <a:lnTo>
                      <a:pt x="1028" y="800"/>
                    </a:lnTo>
                    <a:lnTo>
                      <a:pt x="1090" y="785"/>
                    </a:lnTo>
                    <a:lnTo>
                      <a:pt x="1120" y="769"/>
                    </a:lnTo>
                    <a:close/>
                    <a:moveTo>
                      <a:pt x="1090" y="615"/>
                    </a:moveTo>
                    <a:lnTo>
                      <a:pt x="1136" y="615"/>
                    </a:lnTo>
                    <a:lnTo>
                      <a:pt x="1151" y="631"/>
                    </a:lnTo>
                    <a:lnTo>
                      <a:pt x="1151" y="677"/>
                    </a:lnTo>
                    <a:lnTo>
                      <a:pt x="1120" y="677"/>
                    </a:lnTo>
                    <a:lnTo>
                      <a:pt x="1105" y="692"/>
                    </a:lnTo>
                    <a:lnTo>
                      <a:pt x="967" y="738"/>
                    </a:lnTo>
                    <a:lnTo>
                      <a:pt x="936" y="754"/>
                    </a:lnTo>
                    <a:lnTo>
                      <a:pt x="859" y="754"/>
                    </a:lnTo>
                    <a:lnTo>
                      <a:pt x="829" y="738"/>
                    </a:lnTo>
                    <a:lnTo>
                      <a:pt x="813" y="738"/>
                    </a:lnTo>
                    <a:lnTo>
                      <a:pt x="798" y="723"/>
                    </a:lnTo>
                    <a:lnTo>
                      <a:pt x="798" y="692"/>
                    </a:lnTo>
                    <a:lnTo>
                      <a:pt x="813" y="677"/>
                    </a:lnTo>
                    <a:lnTo>
                      <a:pt x="829" y="677"/>
                    </a:lnTo>
                    <a:lnTo>
                      <a:pt x="952" y="661"/>
                    </a:lnTo>
                    <a:lnTo>
                      <a:pt x="1028" y="631"/>
                    </a:lnTo>
                    <a:lnTo>
                      <a:pt x="1090" y="615"/>
                    </a:lnTo>
                    <a:close/>
                    <a:moveTo>
                      <a:pt x="338" y="477"/>
                    </a:moveTo>
                    <a:lnTo>
                      <a:pt x="353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6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3" y="815"/>
                    </a:lnTo>
                    <a:lnTo>
                      <a:pt x="414" y="938"/>
                    </a:lnTo>
                    <a:lnTo>
                      <a:pt x="430" y="985"/>
                    </a:lnTo>
                    <a:lnTo>
                      <a:pt x="430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8" y="1169"/>
                    </a:lnTo>
                    <a:lnTo>
                      <a:pt x="706" y="1215"/>
                    </a:lnTo>
                    <a:lnTo>
                      <a:pt x="905" y="1261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1" y="1308"/>
                    </a:lnTo>
                    <a:lnTo>
                      <a:pt x="1581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4" y="1461"/>
                    </a:lnTo>
                    <a:lnTo>
                      <a:pt x="1212" y="1477"/>
                    </a:lnTo>
                    <a:lnTo>
                      <a:pt x="1105" y="1461"/>
                    </a:lnTo>
                    <a:lnTo>
                      <a:pt x="967" y="1400"/>
                    </a:lnTo>
                    <a:lnTo>
                      <a:pt x="629" y="1246"/>
                    </a:lnTo>
                    <a:lnTo>
                      <a:pt x="476" y="1185"/>
                    </a:lnTo>
                    <a:lnTo>
                      <a:pt x="338" y="1169"/>
                    </a:lnTo>
                    <a:lnTo>
                      <a:pt x="276" y="1169"/>
                    </a:lnTo>
                    <a:lnTo>
                      <a:pt x="246" y="1185"/>
                    </a:lnTo>
                    <a:lnTo>
                      <a:pt x="200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7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2" y="1123"/>
                    </a:lnTo>
                    <a:lnTo>
                      <a:pt x="307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2" y="938"/>
                    </a:lnTo>
                    <a:lnTo>
                      <a:pt x="261" y="892"/>
                    </a:lnTo>
                    <a:lnTo>
                      <a:pt x="230" y="800"/>
                    </a:lnTo>
                    <a:lnTo>
                      <a:pt x="261" y="800"/>
                    </a:lnTo>
                    <a:lnTo>
                      <a:pt x="261" y="754"/>
                    </a:lnTo>
                    <a:lnTo>
                      <a:pt x="276" y="723"/>
                    </a:lnTo>
                    <a:lnTo>
                      <a:pt x="307" y="708"/>
                    </a:lnTo>
                    <a:lnTo>
                      <a:pt x="322" y="677"/>
                    </a:lnTo>
                    <a:lnTo>
                      <a:pt x="322" y="615"/>
                    </a:lnTo>
                    <a:lnTo>
                      <a:pt x="292" y="585"/>
                    </a:lnTo>
                    <a:lnTo>
                      <a:pt x="246" y="585"/>
                    </a:lnTo>
                    <a:lnTo>
                      <a:pt x="200" y="600"/>
                    </a:lnTo>
                    <a:lnTo>
                      <a:pt x="169" y="615"/>
                    </a:lnTo>
                    <a:lnTo>
                      <a:pt x="46" y="615"/>
                    </a:lnTo>
                    <a:lnTo>
                      <a:pt x="31" y="600"/>
                    </a:lnTo>
                    <a:lnTo>
                      <a:pt x="31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5" y="523"/>
                    </a:lnTo>
                    <a:lnTo>
                      <a:pt x="292" y="492"/>
                    </a:lnTo>
                    <a:lnTo>
                      <a:pt x="338" y="477"/>
                    </a:lnTo>
                    <a:close/>
                    <a:moveTo>
                      <a:pt x="1028" y="446"/>
                    </a:moveTo>
                    <a:lnTo>
                      <a:pt x="1105" y="446"/>
                    </a:lnTo>
                    <a:lnTo>
                      <a:pt x="1136" y="461"/>
                    </a:lnTo>
                    <a:lnTo>
                      <a:pt x="1151" y="477"/>
                    </a:lnTo>
                    <a:lnTo>
                      <a:pt x="1151" y="492"/>
                    </a:lnTo>
                    <a:lnTo>
                      <a:pt x="1136" y="508"/>
                    </a:lnTo>
                    <a:lnTo>
                      <a:pt x="1105" y="508"/>
                    </a:lnTo>
                    <a:lnTo>
                      <a:pt x="936" y="554"/>
                    </a:lnTo>
                    <a:lnTo>
                      <a:pt x="905" y="554"/>
                    </a:lnTo>
                    <a:lnTo>
                      <a:pt x="890" y="569"/>
                    </a:lnTo>
                    <a:lnTo>
                      <a:pt x="829" y="569"/>
                    </a:lnTo>
                    <a:lnTo>
                      <a:pt x="798" y="554"/>
                    </a:lnTo>
                    <a:lnTo>
                      <a:pt x="783" y="554"/>
                    </a:lnTo>
                    <a:lnTo>
                      <a:pt x="767" y="538"/>
                    </a:lnTo>
                    <a:lnTo>
                      <a:pt x="783" y="523"/>
                    </a:lnTo>
                    <a:lnTo>
                      <a:pt x="798" y="523"/>
                    </a:lnTo>
                    <a:lnTo>
                      <a:pt x="982" y="477"/>
                    </a:lnTo>
                    <a:lnTo>
                      <a:pt x="1028" y="446"/>
                    </a:lnTo>
                    <a:close/>
                    <a:moveTo>
                      <a:pt x="1212" y="215"/>
                    </a:moveTo>
                    <a:lnTo>
                      <a:pt x="1304" y="215"/>
                    </a:lnTo>
                    <a:lnTo>
                      <a:pt x="1335" y="231"/>
                    </a:lnTo>
                    <a:lnTo>
                      <a:pt x="1381" y="277"/>
                    </a:lnTo>
                    <a:lnTo>
                      <a:pt x="1366" y="292"/>
                    </a:lnTo>
                    <a:lnTo>
                      <a:pt x="1351" y="292"/>
                    </a:lnTo>
                    <a:lnTo>
                      <a:pt x="1105" y="338"/>
                    </a:lnTo>
                    <a:lnTo>
                      <a:pt x="936" y="369"/>
                    </a:lnTo>
                    <a:lnTo>
                      <a:pt x="813" y="385"/>
                    </a:lnTo>
                    <a:lnTo>
                      <a:pt x="752" y="400"/>
                    </a:lnTo>
                    <a:lnTo>
                      <a:pt x="675" y="400"/>
                    </a:lnTo>
                    <a:lnTo>
                      <a:pt x="645" y="385"/>
                    </a:lnTo>
                    <a:lnTo>
                      <a:pt x="629" y="369"/>
                    </a:lnTo>
                    <a:lnTo>
                      <a:pt x="599" y="354"/>
                    </a:lnTo>
                    <a:lnTo>
                      <a:pt x="599" y="323"/>
                    </a:lnTo>
                    <a:lnTo>
                      <a:pt x="645" y="323"/>
                    </a:lnTo>
                    <a:lnTo>
                      <a:pt x="645" y="338"/>
                    </a:lnTo>
                    <a:lnTo>
                      <a:pt x="1028" y="261"/>
                    </a:lnTo>
                    <a:lnTo>
                      <a:pt x="1136" y="246"/>
                    </a:lnTo>
                    <a:lnTo>
                      <a:pt x="1182" y="231"/>
                    </a:lnTo>
                    <a:lnTo>
                      <a:pt x="1212" y="215"/>
                    </a:lnTo>
                    <a:close/>
                    <a:moveTo>
                      <a:pt x="246" y="92"/>
                    </a:moveTo>
                    <a:lnTo>
                      <a:pt x="292" y="92"/>
                    </a:lnTo>
                    <a:lnTo>
                      <a:pt x="338" y="108"/>
                    </a:lnTo>
                    <a:lnTo>
                      <a:pt x="399" y="138"/>
                    </a:lnTo>
                    <a:lnTo>
                      <a:pt x="414" y="154"/>
                    </a:lnTo>
                    <a:lnTo>
                      <a:pt x="430" y="154"/>
                    </a:lnTo>
                    <a:lnTo>
                      <a:pt x="460" y="185"/>
                    </a:lnTo>
                    <a:lnTo>
                      <a:pt x="476" y="215"/>
                    </a:lnTo>
                    <a:lnTo>
                      <a:pt x="476" y="292"/>
                    </a:lnTo>
                    <a:lnTo>
                      <a:pt x="460" y="308"/>
                    </a:lnTo>
                    <a:lnTo>
                      <a:pt x="445" y="308"/>
                    </a:lnTo>
                    <a:lnTo>
                      <a:pt x="460" y="292"/>
                    </a:lnTo>
                    <a:lnTo>
                      <a:pt x="414" y="292"/>
                    </a:lnTo>
                    <a:lnTo>
                      <a:pt x="399" y="277"/>
                    </a:lnTo>
                    <a:lnTo>
                      <a:pt x="292" y="185"/>
                    </a:lnTo>
                    <a:lnTo>
                      <a:pt x="230" y="123"/>
                    </a:lnTo>
                    <a:lnTo>
                      <a:pt x="230" y="108"/>
                    </a:lnTo>
                    <a:lnTo>
                      <a:pt x="246" y="92"/>
                    </a:lnTo>
                    <a:close/>
                    <a:moveTo>
                      <a:pt x="890" y="0"/>
                    </a:moveTo>
                    <a:lnTo>
                      <a:pt x="952" y="0"/>
                    </a:lnTo>
                    <a:lnTo>
                      <a:pt x="967" y="15"/>
                    </a:lnTo>
                    <a:lnTo>
                      <a:pt x="1013" y="31"/>
                    </a:lnTo>
                    <a:lnTo>
                      <a:pt x="1074" y="92"/>
                    </a:lnTo>
                    <a:lnTo>
                      <a:pt x="1090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9" y="169"/>
                    </a:lnTo>
                    <a:lnTo>
                      <a:pt x="1028" y="169"/>
                    </a:lnTo>
                    <a:lnTo>
                      <a:pt x="1013" y="154"/>
                    </a:lnTo>
                    <a:lnTo>
                      <a:pt x="982" y="138"/>
                    </a:lnTo>
                    <a:lnTo>
                      <a:pt x="921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2" name="Freeform 256"/>
              <p:cNvSpPr>
                <a:spLocks noEditPoints="1"/>
              </p:cNvSpPr>
              <p:nvPr/>
            </p:nvSpPr>
            <p:spPr bwMode="auto">
              <a:xfrm>
                <a:off x="8244" y="6237"/>
                <a:ext cx="1457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74" y="830"/>
                  </a:cxn>
                  <a:cxn ang="0">
                    <a:pos x="997" y="984"/>
                  </a:cxn>
                  <a:cxn ang="0">
                    <a:pos x="1089" y="861"/>
                  </a:cxn>
                  <a:cxn ang="0">
                    <a:pos x="1289" y="123"/>
                  </a:cxn>
                  <a:cxn ang="0">
                    <a:pos x="1457" y="1276"/>
                  </a:cxn>
                  <a:cxn ang="0">
                    <a:pos x="1365" y="1400"/>
                  </a:cxn>
                  <a:cxn ang="0">
                    <a:pos x="1289" y="1323"/>
                  </a:cxn>
                  <a:cxn ang="0">
                    <a:pos x="859" y="1246"/>
                  </a:cxn>
                  <a:cxn ang="0">
                    <a:pos x="1273" y="1246"/>
                  </a:cxn>
                  <a:cxn ang="0">
                    <a:pos x="1319" y="523"/>
                  </a:cxn>
                  <a:cxn ang="0">
                    <a:pos x="1197" y="230"/>
                  </a:cxn>
                  <a:cxn ang="0">
                    <a:pos x="1012" y="307"/>
                  </a:cxn>
                  <a:cxn ang="0">
                    <a:pos x="1012" y="461"/>
                  </a:cxn>
                  <a:cxn ang="0">
                    <a:pos x="1181" y="476"/>
                  </a:cxn>
                  <a:cxn ang="0">
                    <a:pos x="1181" y="538"/>
                  </a:cxn>
                  <a:cxn ang="0">
                    <a:pos x="966" y="769"/>
                  </a:cxn>
                  <a:cxn ang="0">
                    <a:pos x="1120" y="723"/>
                  </a:cxn>
                  <a:cxn ang="0">
                    <a:pos x="1212" y="815"/>
                  </a:cxn>
                  <a:cxn ang="0">
                    <a:pos x="1166" y="892"/>
                  </a:cxn>
                  <a:cxn ang="0">
                    <a:pos x="1151" y="1015"/>
                  </a:cxn>
                  <a:cxn ang="0">
                    <a:pos x="1012" y="1061"/>
                  </a:cxn>
                  <a:cxn ang="0">
                    <a:pos x="859" y="1107"/>
                  </a:cxn>
                  <a:cxn ang="0">
                    <a:pos x="782" y="815"/>
                  </a:cxn>
                  <a:cxn ang="0">
                    <a:pos x="874" y="800"/>
                  </a:cxn>
                  <a:cxn ang="0">
                    <a:pos x="936" y="600"/>
                  </a:cxn>
                  <a:cxn ang="0">
                    <a:pos x="782" y="600"/>
                  </a:cxn>
                  <a:cxn ang="0">
                    <a:pos x="798" y="569"/>
                  </a:cxn>
                  <a:cxn ang="0">
                    <a:pos x="936" y="369"/>
                  </a:cxn>
                  <a:cxn ang="0">
                    <a:pos x="844" y="323"/>
                  </a:cxn>
                  <a:cxn ang="0">
                    <a:pos x="690" y="492"/>
                  </a:cxn>
                  <a:cxn ang="0">
                    <a:pos x="659" y="1261"/>
                  </a:cxn>
                  <a:cxn ang="0">
                    <a:pos x="675" y="1276"/>
                  </a:cxn>
                  <a:cxn ang="0">
                    <a:pos x="613" y="1353"/>
                  </a:cxn>
                  <a:cxn ang="0">
                    <a:pos x="552" y="1123"/>
                  </a:cxn>
                  <a:cxn ang="0">
                    <a:pos x="613" y="523"/>
                  </a:cxn>
                  <a:cxn ang="0">
                    <a:pos x="583" y="246"/>
                  </a:cxn>
                  <a:cxn ang="0">
                    <a:pos x="690" y="246"/>
                  </a:cxn>
                  <a:cxn ang="0">
                    <a:pos x="1258" y="138"/>
                  </a:cxn>
                  <a:cxn ang="0">
                    <a:pos x="521" y="30"/>
                  </a:cxn>
                  <a:cxn ang="0">
                    <a:pos x="506" y="215"/>
                  </a:cxn>
                  <a:cxn ang="0">
                    <a:pos x="353" y="523"/>
                  </a:cxn>
                  <a:cxn ang="0">
                    <a:pos x="399" y="723"/>
                  </a:cxn>
                  <a:cxn ang="0">
                    <a:pos x="353" y="1400"/>
                  </a:cxn>
                  <a:cxn ang="0">
                    <a:pos x="260" y="1369"/>
                  </a:cxn>
                  <a:cxn ang="0">
                    <a:pos x="276" y="1138"/>
                  </a:cxn>
                  <a:cxn ang="0">
                    <a:pos x="291" y="630"/>
                  </a:cxn>
                  <a:cxn ang="0">
                    <a:pos x="138" y="707"/>
                  </a:cxn>
                  <a:cxn ang="0">
                    <a:pos x="0" y="784"/>
                  </a:cxn>
                  <a:cxn ang="0">
                    <a:pos x="353" y="276"/>
                  </a:cxn>
                  <a:cxn ang="0">
                    <a:pos x="414" y="46"/>
                  </a:cxn>
                </a:cxnLst>
                <a:rect l="0" t="0" r="r" b="b"/>
                <a:pathLst>
                  <a:path w="1457" h="1430">
                    <a:moveTo>
                      <a:pt x="844" y="1246"/>
                    </a:moveTo>
                    <a:lnTo>
                      <a:pt x="859" y="1246"/>
                    </a:lnTo>
                    <a:lnTo>
                      <a:pt x="828" y="1246"/>
                    </a:lnTo>
                    <a:lnTo>
                      <a:pt x="844" y="1246"/>
                    </a:lnTo>
                    <a:close/>
                    <a:moveTo>
                      <a:pt x="1043" y="800"/>
                    </a:moveTo>
                    <a:lnTo>
                      <a:pt x="997" y="815"/>
                    </a:lnTo>
                    <a:lnTo>
                      <a:pt x="951" y="815"/>
                    </a:lnTo>
                    <a:lnTo>
                      <a:pt x="874" y="830"/>
                    </a:lnTo>
                    <a:lnTo>
                      <a:pt x="874" y="923"/>
                    </a:lnTo>
                    <a:lnTo>
                      <a:pt x="890" y="1000"/>
                    </a:lnTo>
                    <a:lnTo>
                      <a:pt x="951" y="984"/>
                    </a:lnTo>
                    <a:lnTo>
                      <a:pt x="997" y="984"/>
                    </a:lnTo>
                    <a:lnTo>
                      <a:pt x="1028" y="969"/>
                    </a:lnTo>
                    <a:lnTo>
                      <a:pt x="1043" y="969"/>
                    </a:lnTo>
                    <a:lnTo>
                      <a:pt x="1058" y="923"/>
                    </a:lnTo>
                    <a:lnTo>
                      <a:pt x="1089" y="861"/>
                    </a:lnTo>
                    <a:lnTo>
                      <a:pt x="1089" y="815"/>
                    </a:lnTo>
                    <a:lnTo>
                      <a:pt x="1074" y="800"/>
                    </a:lnTo>
                    <a:lnTo>
                      <a:pt x="1043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7" y="230"/>
                    </a:lnTo>
                    <a:lnTo>
                      <a:pt x="1457" y="1276"/>
                    </a:lnTo>
                    <a:lnTo>
                      <a:pt x="1442" y="1323"/>
                    </a:lnTo>
                    <a:lnTo>
                      <a:pt x="1411" y="1369"/>
                    </a:lnTo>
                    <a:lnTo>
                      <a:pt x="1396" y="1384"/>
                    </a:lnTo>
                    <a:lnTo>
                      <a:pt x="1365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19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59" y="1246"/>
                    </a:lnTo>
                    <a:lnTo>
                      <a:pt x="1012" y="1230"/>
                    </a:lnTo>
                    <a:lnTo>
                      <a:pt x="1120" y="1200"/>
                    </a:lnTo>
                    <a:lnTo>
                      <a:pt x="1227" y="1200"/>
                    </a:lnTo>
                    <a:lnTo>
                      <a:pt x="1273" y="1246"/>
                    </a:lnTo>
                    <a:lnTo>
                      <a:pt x="1289" y="1230"/>
                    </a:lnTo>
                    <a:lnTo>
                      <a:pt x="1304" y="1200"/>
                    </a:lnTo>
                    <a:lnTo>
                      <a:pt x="1319" y="1107"/>
                    </a:lnTo>
                    <a:lnTo>
                      <a:pt x="1319" y="523"/>
                    </a:lnTo>
                    <a:lnTo>
                      <a:pt x="1304" y="369"/>
                    </a:lnTo>
                    <a:lnTo>
                      <a:pt x="1273" y="276"/>
                    </a:lnTo>
                    <a:lnTo>
                      <a:pt x="1243" y="246"/>
                    </a:lnTo>
                    <a:lnTo>
                      <a:pt x="1197" y="230"/>
                    </a:lnTo>
                    <a:lnTo>
                      <a:pt x="1151" y="230"/>
                    </a:lnTo>
                    <a:lnTo>
                      <a:pt x="1058" y="246"/>
                    </a:lnTo>
                    <a:lnTo>
                      <a:pt x="951" y="276"/>
                    </a:lnTo>
                    <a:lnTo>
                      <a:pt x="1012" y="307"/>
                    </a:lnTo>
                    <a:lnTo>
                      <a:pt x="1043" y="338"/>
                    </a:lnTo>
                    <a:lnTo>
                      <a:pt x="1043" y="353"/>
                    </a:lnTo>
                    <a:lnTo>
                      <a:pt x="1028" y="415"/>
                    </a:lnTo>
                    <a:lnTo>
                      <a:pt x="1012" y="461"/>
                    </a:lnTo>
                    <a:lnTo>
                      <a:pt x="1012" y="507"/>
                    </a:lnTo>
                    <a:lnTo>
                      <a:pt x="1074" y="492"/>
                    </a:lnTo>
                    <a:lnTo>
                      <a:pt x="1120" y="476"/>
                    </a:lnTo>
                    <a:lnTo>
                      <a:pt x="1181" y="476"/>
                    </a:lnTo>
                    <a:lnTo>
                      <a:pt x="1212" y="507"/>
                    </a:lnTo>
                    <a:lnTo>
                      <a:pt x="1212" y="523"/>
                    </a:lnTo>
                    <a:lnTo>
                      <a:pt x="1197" y="538"/>
                    </a:lnTo>
                    <a:lnTo>
                      <a:pt x="1181" y="538"/>
                    </a:lnTo>
                    <a:lnTo>
                      <a:pt x="1135" y="553"/>
                    </a:lnTo>
                    <a:lnTo>
                      <a:pt x="1074" y="569"/>
                    </a:lnTo>
                    <a:lnTo>
                      <a:pt x="997" y="584"/>
                    </a:lnTo>
                    <a:lnTo>
                      <a:pt x="966" y="769"/>
                    </a:lnTo>
                    <a:lnTo>
                      <a:pt x="1012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120" y="723"/>
                    </a:lnTo>
                    <a:lnTo>
                      <a:pt x="1151" y="753"/>
                    </a:lnTo>
                    <a:lnTo>
                      <a:pt x="1181" y="769"/>
                    </a:lnTo>
                    <a:lnTo>
                      <a:pt x="1197" y="800"/>
                    </a:lnTo>
                    <a:lnTo>
                      <a:pt x="1212" y="815"/>
                    </a:lnTo>
                    <a:lnTo>
                      <a:pt x="1212" y="830"/>
                    </a:lnTo>
                    <a:lnTo>
                      <a:pt x="1181" y="861"/>
                    </a:lnTo>
                    <a:lnTo>
                      <a:pt x="1181" y="876"/>
                    </a:lnTo>
                    <a:lnTo>
                      <a:pt x="1166" y="892"/>
                    </a:lnTo>
                    <a:lnTo>
                      <a:pt x="1135" y="938"/>
                    </a:lnTo>
                    <a:lnTo>
                      <a:pt x="1120" y="1000"/>
                    </a:lnTo>
                    <a:lnTo>
                      <a:pt x="1135" y="1015"/>
                    </a:lnTo>
                    <a:lnTo>
                      <a:pt x="1151" y="1015"/>
                    </a:lnTo>
                    <a:lnTo>
                      <a:pt x="1151" y="1030"/>
                    </a:lnTo>
                    <a:lnTo>
                      <a:pt x="1135" y="1046"/>
                    </a:lnTo>
                    <a:lnTo>
                      <a:pt x="1074" y="1046"/>
                    </a:lnTo>
                    <a:lnTo>
                      <a:pt x="1012" y="1061"/>
                    </a:lnTo>
                    <a:lnTo>
                      <a:pt x="890" y="1061"/>
                    </a:lnTo>
                    <a:lnTo>
                      <a:pt x="890" y="1107"/>
                    </a:lnTo>
                    <a:lnTo>
                      <a:pt x="874" y="1123"/>
                    </a:lnTo>
                    <a:lnTo>
                      <a:pt x="859" y="1107"/>
                    </a:lnTo>
                    <a:lnTo>
                      <a:pt x="859" y="1092"/>
                    </a:lnTo>
                    <a:lnTo>
                      <a:pt x="828" y="1030"/>
                    </a:lnTo>
                    <a:lnTo>
                      <a:pt x="798" y="892"/>
                    </a:lnTo>
                    <a:lnTo>
                      <a:pt x="782" y="815"/>
                    </a:lnTo>
                    <a:lnTo>
                      <a:pt x="767" y="784"/>
                    </a:lnTo>
                    <a:lnTo>
                      <a:pt x="828" y="784"/>
                    </a:lnTo>
                    <a:lnTo>
                      <a:pt x="844" y="800"/>
                    </a:lnTo>
                    <a:lnTo>
                      <a:pt x="874" y="800"/>
                    </a:lnTo>
                    <a:lnTo>
                      <a:pt x="890" y="784"/>
                    </a:lnTo>
                    <a:lnTo>
                      <a:pt x="920" y="784"/>
                    </a:lnTo>
                    <a:lnTo>
                      <a:pt x="920" y="692"/>
                    </a:lnTo>
                    <a:lnTo>
                      <a:pt x="936" y="600"/>
                    </a:lnTo>
                    <a:lnTo>
                      <a:pt x="920" y="600"/>
                    </a:lnTo>
                    <a:lnTo>
                      <a:pt x="890" y="615"/>
                    </a:lnTo>
                    <a:lnTo>
                      <a:pt x="813" y="615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4"/>
                    </a:lnTo>
                    <a:lnTo>
                      <a:pt x="782" y="569"/>
                    </a:lnTo>
                    <a:lnTo>
                      <a:pt x="798" y="569"/>
                    </a:lnTo>
                    <a:lnTo>
                      <a:pt x="828" y="553"/>
                    </a:lnTo>
                    <a:lnTo>
                      <a:pt x="874" y="553"/>
                    </a:lnTo>
                    <a:lnTo>
                      <a:pt x="936" y="538"/>
                    </a:lnTo>
                    <a:lnTo>
                      <a:pt x="936" y="369"/>
                    </a:lnTo>
                    <a:lnTo>
                      <a:pt x="920" y="338"/>
                    </a:lnTo>
                    <a:lnTo>
                      <a:pt x="905" y="323"/>
                    </a:lnTo>
                    <a:lnTo>
                      <a:pt x="905" y="307"/>
                    </a:lnTo>
                    <a:lnTo>
                      <a:pt x="844" y="323"/>
                    </a:lnTo>
                    <a:lnTo>
                      <a:pt x="782" y="323"/>
                    </a:lnTo>
                    <a:lnTo>
                      <a:pt x="736" y="338"/>
                    </a:lnTo>
                    <a:lnTo>
                      <a:pt x="690" y="338"/>
                    </a:lnTo>
                    <a:lnTo>
                      <a:pt x="690" y="492"/>
                    </a:lnTo>
                    <a:lnTo>
                      <a:pt x="675" y="630"/>
                    </a:lnTo>
                    <a:lnTo>
                      <a:pt x="675" y="846"/>
                    </a:lnTo>
                    <a:lnTo>
                      <a:pt x="659" y="1138"/>
                    </a:lnTo>
                    <a:lnTo>
                      <a:pt x="659" y="1261"/>
                    </a:lnTo>
                    <a:lnTo>
                      <a:pt x="828" y="1246"/>
                    </a:lnTo>
                    <a:lnTo>
                      <a:pt x="752" y="1261"/>
                    </a:lnTo>
                    <a:lnTo>
                      <a:pt x="705" y="1261"/>
                    </a:lnTo>
                    <a:lnTo>
                      <a:pt x="675" y="1276"/>
                    </a:lnTo>
                    <a:lnTo>
                      <a:pt x="659" y="1276"/>
                    </a:lnTo>
                    <a:lnTo>
                      <a:pt x="659" y="1292"/>
                    </a:lnTo>
                    <a:lnTo>
                      <a:pt x="644" y="1323"/>
                    </a:lnTo>
                    <a:lnTo>
                      <a:pt x="613" y="1353"/>
                    </a:lnTo>
                    <a:lnTo>
                      <a:pt x="567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7" y="1046"/>
                    </a:lnTo>
                    <a:lnTo>
                      <a:pt x="598" y="938"/>
                    </a:lnTo>
                    <a:lnTo>
                      <a:pt x="613" y="753"/>
                    </a:lnTo>
                    <a:lnTo>
                      <a:pt x="613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3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7" y="76"/>
                    </a:lnTo>
                    <a:lnTo>
                      <a:pt x="583" y="107"/>
                    </a:lnTo>
                    <a:lnTo>
                      <a:pt x="567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6" y="1415"/>
                    </a:lnTo>
                    <a:lnTo>
                      <a:pt x="276" y="1400"/>
                    </a:lnTo>
                    <a:lnTo>
                      <a:pt x="260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0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6" y="846"/>
                    </a:lnTo>
                    <a:lnTo>
                      <a:pt x="306" y="707"/>
                    </a:lnTo>
                    <a:lnTo>
                      <a:pt x="291" y="630"/>
                    </a:lnTo>
                    <a:lnTo>
                      <a:pt x="260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8" y="569"/>
                    </a:lnTo>
                    <a:lnTo>
                      <a:pt x="276" y="415"/>
                    </a:lnTo>
                    <a:lnTo>
                      <a:pt x="353" y="276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3" name="Freeform 257"/>
              <p:cNvSpPr>
                <a:spLocks noEditPoints="1"/>
              </p:cNvSpPr>
              <p:nvPr/>
            </p:nvSpPr>
            <p:spPr bwMode="auto">
              <a:xfrm>
                <a:off x="10208" y="6237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75" y="1076"/>
                  </a:cxn>
                  <a:cxn ang="0">
                    <a:pos x="491" y="1107"/>
                  </a:cxn>
                  <a:cxn ang="0">
                    <a:pos x="430" y="1169"/>
                  </a:cxn>
                  <a:cxn ang="0">
                    <a:pos x="353" y="923"/>
                  </a:cxn>
                  <a:cxn ang="0">
                    <a:pos x="353" y="753"/>
                  </a:cxn>
                  <a:cxn ang="0">
                    <a:pos x="598" y="753"/>
                  </a:cxn>
                  <a:cxn ang="0">
                    <a:pos x="261" y="200"/>
                  </a:cxn>
                  <a:cxn ang="0">
                    <a:pos x="184" y="369"/>
                  </a:cxn>
                  <a:cxn ang="0">
                    <a:pos x="338" y="369"/>
                  </a:cxn>
                  <a:cxn ang="0">
                    <a:pos x="245" y="415"/>
                  </a:cxn>
                  <a:cxn ang="0">
                    <a:pos x="292" y="553"/>
                  </a:cxn>
                  <a:cxn ang="0">
                    <a:pos x="399" y="307"/>
                  </a:cxn>
                  <a:cxn ang="0">
                    <a:pos x="338" y="184"/>
                  </a:cxn>
                  <a:cxn ang="0">
                    <a:pos x="123" y="153"/>
                  </a:cxn>
                  <a:cxn ang="0">
                    <a:pos x="338" y="138"/>
                  </a:cxn>
                  <a:cxn ang="0">
                    <a:pos x="491" y="153"/>
                  </a:cxn>
                  <a:cxn ang="0">
                    <a:pos x="506" y="230"/>
                  </a:cxn>
                  <a:cxn ang="0">
                    <a:pos x="384" y="646"/>
                  </a:cxn>
                  <a:cxn ang="0">
                    <a:pos x="199" y="630"/>
                  </a:cxn>
                  <a:cxn ang="0">
                    <a:pos x="77" y="1323"/>
                  </a:cxn>
                  <a:cxn ang="0">
                    <a:pos x="0" y="1230"/>
                  </a:cxn>
                  <a:cxn ang="0">
                    <a:pos x="77" y="553"/>
                  </a:cxn>
                  <a:cxn ang="0">
                    <a:pos x="31" y="153"/>
                  </a:cxn>
                  <a:cxn ang="0">
                    <a:pos x="1013" y="92"/>
                  </a:cxn>
                  <a:cxn ang="0">
                    <a:pos x="875" y="246"/>
                  </a:cxn>
                  <a:cxn ang="0">
                    <a:pos x="1044" y="246"/>
                  </a:cxn>
                  <a:cxn ang="0">
                    <a:pos x="951" y="292"/>
                  </a:cxn>
                  <a:cxn ang="0">
                    <a:pos x="859" y="461"/>
                  </a:cxn>
                  <a:cxn ang="0">
                    <a:pos x="1105" y="461"/>
                  </a:cxn>
                  <a:cxn ang="0">
                    <a:pos x="1105" y="138"/>
                  </a:cxn>
                  <a:cxn ang="0">
                    <a:pos x="1105" y="0"/>
                  </a:cxn>
                  <a:cxn ang="0">
                    <a:pos x="1258" y="107"/>
                  </a:cxn>
                  <a:cxn ang="0">
                    <a:pos x="1228" y="584"/>
                  </a:cxn>
                  <a:cxn ang="0">
                    <a:pos x="1258" y="1384"/>
                  </a:cxn>
                  <a:cxn ang="0">
                    <a:pos x="1151" y="1523"/>
                  </a:cxn>
                  <a:cxn ang="0">
                    <a:pos x="1028" y="1307"/>
                  </a:cxn>
                  <a:cxn ang="0">
                    <a:pos x="1151" y="1076"/>
                  </a:cxn>
                  <a:cxn ang="0">
                    <a:pos x="875" y="523"/>
                  </a:cxn>
                  <a:cxn ang="0">
                    <a:pos x="798" y="492"/>
                  </a:cxn>
                  <a:cxn ang="0">
                    <a:pos x="767" y="338"/>
                  </a:cxn>
                  <a:cxn ang="0">
                    <a:pos x="721" y="30"/>
                  </a:cxn>
                  <a:cxn ang="0">
                    <a:pos x="829" y="76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5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6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59" y="1030"/>
                    </a:lnTo>
                    <a:lnTo>
                      <a:pt x="875" y="1061"/>
                    </a:lnTo>
                    <a:lnTo>
                      <a:pt x="875" y="1076"/>
                    </a:lnTo>
                    <a:lnTo>
                      <a:pt x="859" y="1076"/>
                    </a:lnTo>
                    <a:lnTo>
                      <a:pt x="660" y="1092"/>
                    </a:lnTo>
                    <a:lnTo>
                      <a:pt x="506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8" y="753"/>
                    </a:lnTo>
                    <a:lnTo>
                      <a:pt x="737" y="707"/>
                    </a:lnTo>
                    <a:close/>
                    <a:moveTo>
                      <a:pt x="338" y="184"/>
                    </a:moveTo>
                    <a:lnTo>
                      <a:pt x="307" y="200"/>
                    </a:lnTo>
                    <a:lnTo>
                      <a:pt x="261" y="200"/>
                    </a:lnTo>
                    <a:lnTo>
                      <a:pt x="199" y="215"/>
                    </a:lnTo>
                    <a:lnTo>
                      <a:pt x="199" y="261"/>
                    </a:lnTo>
                    <a:lnTo>
                      <a:pt x="184" y="307"/>
                    </a:lnTo>
                    <a:lnTo>
                      <a:pt x="184" y="369"/>
                    </a:lnTo>
                    <a:lnTo>
                      <a:pt x="230" y="353"/>
                    </a:lnTo>
                    <a:lnTo>
                      <a:pt x="292" y="353"/>
                    </a:lnTo>
                    <a:lnTo>
                      <a:pt x="307" y="369"/>
                    </a:lnTo>
                    <a:lnTo>
                      <a:pt x="338" y="369"/>
                    </a:lnTo>
                    <a:lnTo>
                      <a:pt x="353" y="384"/>
                    </a:lnTo>
                    <a:lnTo>
                      <a:pt x="353" y="400"/>
                    </a:lnTo>
                    <a:lnTo>
                      <a:pt x="338" y="415"/>
                    </a:lnTo>
                    <a:lnTo>
                      <a:pt x="245" y="415"/>
                    </a:lnTo>
                    <a:lnTo>
                      <a:pt x="184" y="430"/>
                    </a:lnTo>
                    <a:lnTo>
                      <a:pt x="184" y="584"/>
                    </a:lnTo>
                    <a:lnTo>
                      <a:pt x="245" y="569"/>
                    </a:lnTo>
                    <a:lnTo>
                      <a:pt x="292" y="553"/>
                    </a:lnTo>
                    <a:lnTo>
                      <a:pt x="368" y="553"/>
                    </a:lnTo>
                    <a:lnTo>
                      <a:pt x="384" y="492"/>
                    </a:lnTo>
                    <a:lnTo>
                      <a:pt x="384" y="400"/>
                    </a:lnTo>
                    <a:lnTo>
                      <a:pt x="399" y="307"/>
                    </a:lnTo>
                    <a:lnTo>
                      <a:pt x="399" y="215"/>
                    </a:lnTo>
                    <a:lnTo>
                      <a:pt x="384" y="200"/>
                    </a:lnTo>
                    <a:lnTo>
                      <a:pt x="384" y="184"/>
                    </a:lnTo>
                    <a:lnTo>
                      <a:pt x="338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3" y="169"/>
                    </a:lnTo>
                    <a:lnTo>
                      <a:pt x="169" y="184"/>
                    </a:lnTo>
                    <a:lnTo>
                      <a:pt x="245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6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6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45" y="615"/>
                    </a:lnTo>
                    <a:lnTo>
                      <a:pt x="199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13" y="92"/>
                    </a:moveTo>
                    <a:lnTo>
                      <a:pt x="967" y="107"/>
                    </a:lnTo>
                    <a:lnTo>
                      <a:pt x="844" y="138"/>
                    </a:lnTo>
                    <a:lnTo>
                      <a:pt x="844" y="261"/>
                    </a:lnTo>
                    <a:lnTo>
                      <a:pt x="875" y="246"/>
                    </a:lnTo>
                    <a:lnTo>
                      <a:pt x="921" y="230"/>
                    </a:lnTo>
                    <a:lnTo>
                      <a:pt x="997" y="230"/>
                    </a:lnTo>
                    <a:lnTo>
                      <a:pt x="1013" y="246"/>
                    </a:lnTo>
                    <a:lnTo>
                      <a:pt x="1044" y="246"/>
                    </a:lnTo>
                    <a:lnTo>
                      <a:pt x="1044" y="276"/>
                    </a:lnTo>
                    <a:lnTo>
                      <a:pt x="1028" y="276"/>
                    </a:lnTo>
                    <a:lnTo>
                      <a:pt x="997" y="292"/>
                    </a:lnTo>
                    <a:lnTo>
                      <a:pt x="951" y="292"/>
                    </a:lnTo>
                    <a:lnTo>
                      <a:pt x="905" y="307"/>
                    </a:lnTo>
                    <a:lnTo>
                      <a:pt x="844" y="307"/>
                    </a:lnTo>
                    <a:lnTo>
                      <a:pt x="844" y="415"/>
                    </a:lnTo>
                    <a:lnTo>
                      <a:pt x="859" y="461"/>
                    </a:lnTo>
                    <a:lnTo>
                      <a:pt x="859" y="476"/>
                    </a:lnTo>
                    <a:lnTo>
                      <a:pt x="1013" y="446"/>
                    </a:lnTo>
                    <a:lnTo>
                      <a:pt x="1059" y="446"/>
                    </a:lnTo>
                    <a:lnTo>
                      <a:pt x="1105" y="461"/>
                    </a:lnTo>
                    <a:lnTo>
                      <a:pt x="1136" y="476"/>
                    </a:lnTo>
                    <a:lnTo>
                      <a:pt x="1120" y="461"/>
                    </a:lnTo>
                    <a:lnTo>
                      <a:pt x="1120" y="184"/>
                    </a:lnTo>
                    <a:lnTo>
                      <a:pt x="1105" y="138"/>
                    </a:lnTo>
                    <a:lnTo>
                      <a:pt x="1105" y="123"/>
                    </a:lnTo>
                    <a:lnTo>
                      <a:pt x="1090" y="92"/>
                    </a:lnTo>
                    <a:lnTo>
                      <a:pt x="1013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6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1" y="1307"/>
                    </a:lnTo>
                    <a:lnTo>
                      <a:pt x="1028" y="1307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6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6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4" name="Freeform 258"/>
              <p:cNvSpPr>
                <a:spLocks noEditPoints="1"/>
              </p:cNvSpPr>
              <p:nvPr/>
            </p:nvSpPr>
            <p:spPr bwMode="auto">
              <a:xfrm>
                <a:off x="11804" y="6267"/>
                <a:ext cx="1443" cy="1416"/>
              </a:xfrm>
              <a:custGeom>
                <a:avLst/>
                <a:gdLst/>
                <a:ahLst/>
                <a:cxnLst>
                  <a:cxn ang="0">
                    <a:pos x="1350" y="1000"/>
                  </a:cxn>
                  <a:cxn ang="0">
                    <a:pos x="1335" y="1170"/>
                  </a:cxn>
                  <a:cxn ang="0">
                    <a:pos x="1212" y="970"/>
                  </a:cxn>
                  <a:cxn ang="0">
                    <a:pos x="1074" y="939"/>
                  </a:cxn>
                  <a:cxn ang="0">
                    <a:pos x="905" y="1123"/>
                  </a:cxn>
                  <a:cxn ang="0">
                    <a:pos x="921" y="1046"/>
                  </a:cxn>
                  <a:cxn ang="0">
                    <a:pos x="737" y="554"/>
                  </a:cxn>
                  <a:cxn ang="0">
                    <a:pos x="752" y="616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2"/>
                  </a:cxn>
                  <a:cxn ang="0">
                    <a:pos x="1182" y="1277"/>
                  </a:cxn>
                  <a:cxn ang="0">
                    <a:pos x="1412" y="1339"/>
                  </a:cxn>
                  <a:cxn ang="0">
                    <a:pos x="1044" y="1416"/>
                  </a:cxn>
                  <a:cxn ang="0">
                    <a:pos x="123" y="1200"/>
                  </a:cxn>
                  <a:cxn ang="0">
                    <a:pos x="153" y="1062"/>
                  </a:cxn>
                  <a:cxn ang="0">
                    <a:pos x="322" y="816"/>
                  </a:cxn>
                  <a:cxn ang="0">
                    <a:pos x="384" y="893"/>
                  </a:cxn>
                  <a:cxn ang="0">
                    <a:pos x="506" y="677"/>
                  </a:cxn>
                  <a:cxn ang="0">
                    <a:pos x="92" y="739"/>
                  </a:cxn>
                  <a:cxn ang="0">
                    <a:pos x="414" y="631"/>
                  </a:cxn>
                  <a:cxn ang="0">
                    <a:pos x="1166" y="370"/>
                  </a:cxn>
                  <a:cxn ang="0">
                    <a:pos x="998" y="416"/>
                  </a:cxn>
                  <a:cxn ang="0">
                    <a:pos x="1151" y="477"/>
                  </a:cxn>
                  <a:cxn ang="0">
                    <a:pos x="1013" y="554"/>
                  </a:cxn>
                  <a:cxn ang="0">
                    <a:pos x="1182" y="616"/>
                  </a:cxn>
                  <a:cxn ang="0">
                    <a:pos x="1013" y="693"/>
                  </a:cxn>
                  <a:cxn ang="0">
                    <a:pos x="1182" y="754"/>
                  </a:cxn>
                  <a:cxn ang="0">
                    <a:pos x="1243" y="354"/>
                  </a:cxn>
                  <a:cxn ang="0">
                    <a:pos x="384" y="170"/>
                  </a:cxn>
                  <a:cxn ang="0">
                    <a:pos x="537" y="231"/>
                  </a:cxn>
                  <a:cxn ang="0">
                    <a:pos x="568" y="293"/>
                  </a:cxn>
                  <a:cxn ang="0">
                    <a:pos x="399" y="400"/>
                  </a:cxn>
                  <a:cxn ang="0">
                    <a:pos x="629" y="431"/>
                  </a:cxn>
                  <a:cxn ang="0">
                    <a:pos x="675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9"/>
                  </a:cxn>
                  <a:cxn ang="0">
                    <a:pos x="1289" y="293"/>
                  </a:cxn>
                  <a:cxn ang="0">
                    <a:pos x="1366" y="354"/>
                  </a:cxn>
                  <a:cxn ang="0">
                    <a:pos x="1304" y="923"/>
                  </a:cxn>
                  <a:cxn ang="0">
                    <a:pos x="967" y="862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1" y="370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3"/>
                  </a:cxn>
                  <a:cxn ang="0">
                    <a:pos x="721" y="0"/>
                  </a:cxn>
                  <a:cxn ang="0">
                    <a:pos x="813" y="108"/>
                  </a:cxn>
                  <a:cxn ang="0">
                    <a:pos x="522" y="462"/>
                  </a:cxn>
                  <a:cxn ang="0">
                    <a:pos x="430" y="508"/>
                  </a:cxn>
                  <a:cxn ang="0">
                    <a:pos x="338" y="431"/>
                  </a:cxn>
                  <a:cxn ang="0">
                    <a:pos x="322" y="62"/>
                  </a:cxn>
                  <a:cxn ang="0">
                    <a:pos x="552" y="31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0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2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4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5" y="1123"/>
                    </a:lnTo>
                    <a:lnTo>
                      <a:pt x="859" y="1154"/>
                    </a:lnTo>
                    <a:lnTo>
                      <a:pt x="813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6"/>
                    </a:lnTo>
                    <a:lnTo>
                      <a:pt x="951" y="1016"/>
                    </a:lnTo>
                    <a:lnTo>
                      <a:pt x="982" y="954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3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5" y="631"/>
                    </a:lnTo>
                    <a:lnTo>
                      <a:pt x="552" y="662"/>
                    </a:lnTo>
                    <a:lnTo>
                      <a:pt x="568" y="677"/>
                    </a:lnTo>
                    <a:lnTo>
                      <a:pt x="599" y="693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6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7" y="1170"/>
                    </a:lnTo>
                    <a:lnTo>
                      <a:pt x="890" y="1216"/>
                    </a:lnTo>
                    <a:lnTo>
                      <a:pt x="1028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1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70"/>
                    </a:lnTo>
                    <a:lnTo>
                      <a:pt x="230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3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2" y="816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8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6" y="708"/>
                    </a:lnTo>
                    <a:lnTo>
                      <a:pt x="506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6" y="370"/>
                    </a:lnTo>
                    <a:lnTo>
                      <a:pt x="1120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4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493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0" y="616"/>
                    </a:lnTo>
                    <a:lnTo>
                      <a:pt x="1182" y="616"/>
                    </a:lnTo>
                    <a:lnTo>
                      <a:pt x="1212" y="646"/>
                    </a:lnTo>
                    <a:lnTo>
                      <a:pt x="1212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4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8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8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614" y="77"/>
                    </a:move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0" y="262"/>
                    </a:lnTo>
                    <a:lnTo>
                      <a:pt x="506" y="246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6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4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4" y="462"/>
                    </a:lnTo>
                    <a:lnTo>
                      <a:pt x="537" y="431"/>
                    </a:lnTo>
                    <a:lnTo>
                      <a:pt x="583" y="431"/>
                    </a:lnTo>
                    <a:lnTo>
                      <a:pt x="614" y="446"/>
                    </a:lnTo>
                    <a:lnTo>
                      <a:pt x="629" y="431"/>
                    </a:lnTo>
                    <a:lnTo>
                      <a:pt x="645" y="370"/>
                    </a:lnTo>
                    <a:lnTo>
                      <a:pt x="675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5" y="77"/>
                    </a:lnTo>
                    <a:lnTo>
                      <a:pt x="614" y="77"/>
                    </a:lnTo>
                    <a:close/>
                    <a:moveTo>
                      <a:pt x="1335" y="31"/>
                    </a:moveTo>
                    <a:lnTo>
                      <a:pt x="1350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9"/>
                    </a:lnTo>
                    <a:lnTo>
                      <a:pt x="1197" y="293"/>
                    </a:lnTo>
                    <a:lnTo>
                      <a:pt x="1212" y="293"/>
                    </a:lnTo>
                    <a:lnTo>
                      <a:pt x="1228" y="277"/>
                    </a:lnTo>
                    <a:lnTo>
                      <a:pt x="1258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9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0" y="416"/>
                    </a:lnTo>
                    <a:lnTo>
                      <a:pt x="1350" y="893"/>
                    </a:lnTo>
                    <a:lnTo>
                      <a:pt x="1320" y="923"/>
                    </a:lnTo>
                    <a:lnTo>
                      <a:pt x="1304" y="923"/>
                    </a:lnTo>
                    <a:lnTo>
                      <a:pt x="1289" y="893"/>
                    </a:lnTo>
                    <a:lnTo>
                      <a:pt x="1258" y="862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2"/>
                    </a:lnTo>
                    <a:lnTo>
                      <a:pt x="967" y="877"/>
                    </a:lnTo>
                    <a:lnTo>
                      <a:pt x="951" y="908"/>
                    </a:lnTo>
                    <a:lnTo>
                      <a:pt x="921" y="908"/>
                    </a:lnTo>
                    <a:lnTo>
                      <a:pt x="905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5" y="723"/>
                    </a:lnTo>
                    <a:lnTo>
                      <a:pt x="905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1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70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5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5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45" y="0"/>
                    </a:moveTo>
                    <a:lnTo>
                      <a:pt x="721" y="0"/>
                    </a:lnTo>
                    <a:lnTo>
                      <a:pt x="752" y="16"/>
                    </a:lnTo>
                    <a:lnTo>
                      <a:pt x="767" y="31"/>
                    </a:lnTo>
                    <a:lnTo>
                      <a:pt x="798" y="46"/>
                    </a:lnTo>
                    <a:lnTo>
                      <a:pt x="829" y="77"/>
                    </a:lnTo>
                    <a:lnTo>
                      <a:pt x="813" y="108"/>
                    </a:lnTo>
                    <a:lnTo>
                      <a:pt x="767" y="216"/>
                    </a:lnTo>
                    <a:lnTo>
                      <a:pt x="706" y="493"/>
                    </a:lnTo>
                    <a:lnTo>
                      <a:pt x="675" y="523"/>
                    </a:lnTo>
                    <a:lnTo>
                      <a:pt x="599" y="446"/>
                    </a:lnTo>
                    <a:lnTo>
                      <a:pt x="522" y="462"/>
                    </a:lnTo>
                    <a:lnTo>
                      <a:pt x="476" y="462"/>
                    </a:lnTo>
                    <a:lnTo>
                      <a:pt x="430" y="477"/>
                    </a:lnTo>
                    <a:lnTo>
                      <a:pt x="414" y="477"/>
                    </a:lnTo>
                    <a:lnTo>
                      <a:pt x="430" y="493"/>
                    </a:lnTo>
                    <a:lnTo>
                      <a:pt x="430" y="508"/>
                    </a:lnTo>
                    <a:lnTo>
                      <a:pt x="414" y="539"/>
                    </a:lnTo>
                    <a:lnTo>
                      <a:pt x="399" y="554"/>
                    </a:lnTo>
                    <a:lnTo>
                      <a:pt x="368" y="523"/>
                    </a:lnTo>
                    <a:lnTo>
                      <a:pt x="338" y="462"/>
                    </a:lnTo>
                    <a:lnTo>
                      <a:pt x="338" y="431"/>
                    </a:lnTo>
                    <a:lnTo>
                      <a:pt x="307" y="262"/>
                    </a:lnTo>
                    <a:lnTo>
                      <a:pt x="292" y="170"/>
                    </a:lnTo>
                    <a:lnTo>
                      <a:pt x="261" y="108"/>
                    </a:lnTo>
                    <a:lnTo>
                      <a:pt x="261" y="62"/>
                    </a:lnTo>
                    <a:lnTo>
                      <a:pt x="322" y="62"/>
                    </a:lnTo>
                    <a:lnTo>
                      <a:pt x="338" y="77"/>
                    </a:lnTo>
                    <a:lnTo>
                      <a:pt x="353" y="77"/>
                    </a:lnTo>
                    <a:lnTo>
                      <a:pt x="445" y="62"/>
                    </a:lnTo>
                    <a:lnTo>
                      <a:pt x="506" y="46"/>
                    </a:lnTo>
                    <a:lnTo>
                      <a:pt x="552" y="31"/>
                    </a:lnTo>
                    <a:lnTo>
                      <a:pt x="583" y="16"/>
                    </a:lnTo>
                    <a:lnTo>
                      <a:pt x="599" y="16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5" name="Freeform 259"/>
              <p:cNvSpPr>
                <a:spLocks noEditPoints="1"/>
              </p:cNvSpPr>
              <p:nvPr/>
            </p:nvSpPr>
            <p:spPr bwMode="auto">
              <a:xfrm>
                <a:off x="13523" y="6221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16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2"/>
                  </a:cxn>
                  <a:cxn ang="0">
                    <a:pos x="644" y="800"/>
                  </a:cxn>
                  <a:cxn ang="0">
                    <a:pos x="215" y="585"/>
                  </a:cxn>
                  <a:cxn ang="0">
                    <a:pos x="138" y="616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6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6"/>
                  </a:cxn>
                  <a:cxn ang="0">
                    <a:pos x="1028" y="139"/>
                  </a:cxn>
                  <a:cxn ang="0">
                    <a:pos x="890" y="385"/>
                  </a:cxn>
                  <a:cxn ang="0">
                    <a:pos x="997" y="462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9"/>
                  </a:cxn>
                  <a:cxn ang="0">
                    <a:pos x="1289" y="662"/>
                  </a:cxn>
                  <a:cxn ang="0">
                    <a:pos x="1182" y="1339"/>
                  </a:cxn>
                  <a:cxn ang="0">
                    <a:pos x="1059" y="1492"/>
                  </a:cxn>
                  <a:cxn ang="0">
                    <a:pos x="967" y="1462"/>
                  </a:cxn>
                  <a:cxn ang="0">
                    <a:pos x="829" y="1277"/>
                  </a:cxn>
                  <a:cxn ang="0">
                    <a:pos x="921" y="1308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9"/>
                  </a:cxn>
                  <a:cxn ang="0">
                    <a:pos x="1059" y="508"/>
                  </a:cxn>
                  <a:cxn ang="0">
                    <a:pos x="813" y="539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5" y="0"/>
                  </a:cxn>
                  <a:cxn ang="0">
                    <a:pos x="844" y="16"/>
                  </a:cxn>
                </a:cxnLst>
                <a:rect l="0" t="0" r="r" b="b"/>
                <a:pathLst>
                  <a:path w="1350" h="1508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6"/>
                    </a:lnTo>
                    <a:lnTo>
                      <a:pt x="767" y="846"/>
                    </a:lnTo>
                    <a:lnTo>
                      <a:pt x="813" y="862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6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8"/>
                    </a:lnTo>
                    <a:lnTo>
                      <a:pt x="690" y="877"/>
                    </a:lnTo>
                    <a:lnTo>
                      <a:pt x="660" y="862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6"/>
                    </a:lnTo>
                    <a:lnTo>
                      <a:pt x="138" y="616"/>
                    </a:lnTo>
                    <a:lnTo>
                      <a:pt x="138" y="816"/>
                    </a:lnTo>
                    <a:lnTo>
                      <a:pt x="169" y="816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6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6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9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6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1" y="1216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5" y="0"/>
                    </a:moveTo>
                    <a:lnTo>
                      <a:pt x="905" y="0"/>
                    </a:lnTo>
                    <a:lnTo>
                      <a:pt x="951" y="16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9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6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8" y="1185"/>
                    </a:lnTo>
                    <a:lnTo>
                      <a:pt x="1182" y="1339"/>
                    </a:lnTo>
                    <a:lnTo>
                      <a:pt x="1151" y="1416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9" y="1292"/>
                    </a:lnTo>
                    <a:lnTo>
                      <a:pt x="829" y="1277"/>
                    </a:lnTo>
                    <a:lnTo>
                      <a:pt x="859" y="1277"/>
                    </a:lnTo>
                    <a:lnTo>
                      <a:pt x="875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5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5" y="31"/>
                    </a:lnTo>
                    <a:lnTo>
                      <a:pt x="875" y="0"/>
                    </a:lnTo>
                    <a:close/>
                    <a:moveTo>
                      <a:pt x="844" y="0"/>
                    </a:moveTo>
                    <a:lnTo>
                      <a:pt x="875" y="0"/>
                    </a:lnTo>
                    <a:lnTo>
                      <a:pt x="844" y="16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6" name="Freeform 260"/>
              <p:cNvSpPr>
                <a:spLocks noEditPoints="1"/>
              </p:cNvSpPr>
              <p:nvPr/>
            </p:nvSpPr>
            <p:spPr bwMode="auto">
              <a:xfrm>
                <a:off x="15150" y="6237"/>
                <a:ext cx="1642" cy="1553"/>
              </a:xfrm>
              <a:custGeom>
                <a:avLst/>
                <a:gdLst/>
                <a:ahLst/>
                <a:cxnLst>
                  <a:cxn ang="0">
                    <a:pos x="752" y="1261"/>
                  </a:cxn>
                  <a:cxn ang="0">
                    <a:pos x="552" y="1169"/>
                  </a:cxn>
                  <a:cxn ang="0">
                    <a:pos x="291" y="692"/>
                  </a:cxn>
                  <a:cxn ang="0">
                    <a:pos x="445" y="676"/>
                  </a:cxn>
                  <a:cxn ang="0">
                    <a:pos x="521" y="723"/>
                  </a:cxn>
                  <a:cxn ang="0">
                    <a:pos x="567" y="292"/>
                  </a:cxn>
                  <a:cxn ang="0">
                    <a:pos x="429" y="430"/>
                  </a:cxn>
                  <a:cxn ang="0">
                    <a:pos x="1181" y="200"/>
                  </a:cxn>
                  <a:cxn ang="0">
                    <a:pos x="1335" y="384"/>
                  </a:cxn>
                  <a:cxn ang="0">
                    <a:pos x="1166" y="230"/>
                  </a:cxn>
                  <a:cxn ang="0">
                    <a:pos x="1105" y="92"/>
                  </a:cxn>
                  <a:cxn ang="0">
                    <a:pos x="997" y="323"/>
                  </a:cxn>
                  <a:cxn ang="0">
                    <a:pos x="966" y="692"/>
                  </a:cxn>
                  <a:cxn ang="0">
                    <a:pos x="1058" y="1000"/>
                  </a:cxn>
                  <a:cxn ang="0">
                    <a:pos x="1151" y="892"/>
                  </a:cxn>
                  <a:cxn ang="0">
                    <a:pos x="1074" y="753"/>
                  </a:cxn>
                  <a:cxn ang="0">
                    <a:pos x="1212" y="692"/>
                  </a:cxn>
                  <a:cxn ang="0">
                    <a:pos x="1089" y="569"/>
                  </a:cxn>
                  <a:cxn ang="0">
                    <a:pos x="1335" y="446"/>
                  </a:cxn>
                  <a:cxn ang="0">
                    <a:pos x="1488" y="476"/>
                  </a:cxn>
                  <a:cxn ang="0">
                    <a:pos x="1304" y="676"/>
                  </a:cxn>
                  <a:cxn ang="0">
                    <a:pos x="1442" y="707"/>
                  </a:cxn>
                  <a:cxn ang="0">
                    <a:pos x="1457" y="861"/>
                  </a:cxn>
                  <a:cxn ang="0">
                    <a:pos x="1289" y="969"/>
                  </a:cxn>
                  <a:cxn ang="0">
                    <a:pos x="1396" y="1092"/>
                  </a:cxn>
                  <a:cxn ang="0">
                    <a:pos x="1626" y="1138"/>
                  </a:cxn>
                  <a:cxn ang="0">
                    <a:pos x="1058" y="1230"/>
                  </a:cxn>
                  <a:cxn ang="0">
                    <a:pos x="905" y="1553"/>
                  </a:cxn>
                  <a:cxn ang="0">
                    <a:pos x="859" y="1307"/>
                  </a:cxn>
                  <a:cxn ang="0">
                    <a:pos x="890" y="538"/>
                  </a:cxn>
                  <a:cxn ang="0">
                    <a:pos x="844" y="400"/>
                  </a:cxn>
                  <a:cxn ang="0">
                    <a:pos x="982" y="46"/>
                  </a:cxn>
                  <a:cxn ang="0">
                    <a:pos x="690" y="76"/>
                  </a:cxn>
                  <a:cxn ang="0">
                    <a:pos x="798" y="230"/>
                  </a:cxn>
                  <a:cxn ang="0">
                    <a:pos x="736" y="292"/>
                  </a:cxn>
                  <a:cxn ang="0">
                    <a:pos x="598" y="415"/>
                  </a:cxn>
                  <a:cxn ang="0">
                    <a:pos x="460" y="507"/>
                  </a:cxn>
                  <a:cxn ang="0">
                    <a:pos x="491" y="569"/>
                  </a:cxn>
                  <a:cxn ang="0">
                    <a:pos x="767" y="584"/>
                  </a:cxn>
                  <a:cxn ang="0">
                    <a:pos x="706" y="738"/>
                  </a:cxn>
                  <a:cxn ang="0">
                    <a:pos x="552" y="861"/>
                  </a:cxn>
                  <a:cxn ang="0">
                    <a:pos x="675" y="892"/>
                  </a:cxn>
                  <a:cxn ang="0">
                    <a:pos x="460" y="1030"/>
                  </a:cxn>
                  <a:cxn ang="0">
                    <a:pos x="767" y="1030"/>
                  </a:cxn>
                  <a:cxn ang="0">
                    <a:pos x="184" y="1507"/>
                  </a:cxn>
                  <a:cxn ang="0">
                    <a:pos x="337" y="1200"/>
                  </a:cxn>
                  <a:cxn ang="0">
                    <a:pos x="46" y="1184"/>
                  </a:cxn>
                  <a:cxn ang="0">
                    <a:pos x="46" y="1138"/>
                  </a:cxn>
                  <a:cxn ang="0">
                    <a:pos x="368" y="984"/>
                  </a:cxn>
                  <a:cxn ang="0">
                    <a:pos x="306" y="938"/>
                  </a:cxn>
                  <a:cxn ang="0">
                    <a:pos x="322" y="830"/>
                  </a:cxn>
                  <a:cxn ang="0">
                    <a:pos x="199" y="707"/>
                  </a:cxn>
                  <a:cxn ang="0">
                    <a:pos x="368" y="553"/>
                  </a:cxn>
                  <a:cxn ang="0">
                    <a:pos x="353" y="384"/>
                  </a:cxn>
                  <a:cxn ang="0">
                    <a:pos x="168" y="384"/>
                  </a:cxn>
                  <a:cxn ang="0">
                    <a:pos x="337" y="307"/>
                  </a:cxn>
                  <a:cxn ang="0">
                    <a:pos x="322" y="107"/>
                  </a:cxn>
                  <a:cxn ang="0">
                    <a:pos x="521" y="261"/>
                  </a:cxn>
                  <a:cxn ang="0">
                    <a:pos x="567" y="30"/>
                  </a:cxn>
                </a:cxnLst>
                <a:rect l="0" t="0" r="r" b="b"/>
                <a:pathLst>
                  <a:path w="1642" h="1553">
                    <a:moveTo>
                      <a:pt x="552" y="1138"/>
                    </a:moveTo>
                    <a:lnTo>
                      <a:pt x="583" y="1138"/>
                    </a:lnTo>
                    <a:lnTo>
                      <a:pt x="644" y="1169"/>
                    </a:lnTo>
                    <a:lnTo>
                      <a:pt x="690" y="1184"/>
                    </a:lnTo>
                    <a:lnTo>
                      <a:pt x="736" y="1230"/>
                    </a:lnTo>
                    <a:lnTo>
                      <a:pt x="752" y="1261"/>
                    </a:lnTo>
                    <a:lnTo>
                      <a:pt x="752" y="1323"/>
                    </a:lnTo>
                    <a:lnTo>
                      <a:pt x="736" y="1338"/>
                    </a:lnTo>
                    <a:lnTo>
                      <a:pt x="721" y="1338"/>
                    </a:lnTo>
                    <a:lnTo>
                      <a:pt x="736" y="1323"/>
                    </a:lnTo>
                    <a:lnTo>
                      <a:pt x="706" y="1323"/>
                    </a:lnTo>
                    <a:lnTo>
                      <a:pt x="552" y="1169"/>
                    </a:lnTo>
                    <a:lnTo>
                      <a:pt x="552" y="1138"/>
                    </a:lnTo>
                    <a:close/>
                    <a:moveTo>
                      <a:pt x="429" y="630"/>
                    </a:moveTo>
                    <a:lnTo>
                      <a:pt x="368" y="646"/>
                    </a:lnTo>
                    <a:lnTo>
                      <a:pt x="322" y="661"/>
                    </a:lnTo>
                    <a:lnTo>
                      <a:pt x="291" y="676"/>
                    </a:lnTo>
                    <a:lnTo>
                      <a:pt x="291" y="692"/>
                    </a:lnTo>
                    <a:lnTo>
                      <a:pt x="306" y="723"/>
                    </a:lnTo>
                    <a:lnTo>
                      <a:pt x="322" y="769"/>
                    </a:lnTo>
                    <a:lnTo>
                      <a:pt x="353" y="753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45" y="676"/>
                    </a:lnTo>
                    <a:lnTo>
                      <a:pt x="429" y="676"/>
                    </a:lnTo>
                    <a:lnTo>
                      <a:pt x="429" y="630"/>
                    </a:lnTo>
                    <a:close/>
                    <a:moveTo>
                      <a:pt x="583" y="584"/>
                    </a:moveTo>
                    <a:lnTo>
                      <a:pt x="552" y="600"/>
                    </a:lnTo>
                    <a:lnTo>
                      <a:pt x="521" y="600"/>
                    </a:lnTo>
                    <a:lnTo>
                      <a:pt x="521" y="723"/>
                    </a:lnTo>
                    <a:lnTo>
                      <a:pt x="644" y="692"/>
                    </a:lnTo>
                    <a:lnTo>
                      <a:pt x="659" y="692"/>
                    </a:lnTo>
                    <a:lnTo>
                      <a:pt x="675" y="646"/>
                    </a:lnTo>
                    <a:lnTo>
                      <a:pt x="675" y="584"/>
                    </a:lnTo>
                    <a:lnTo>
                      <a:pt x="583" y="584"/>
                    </a:lnTo>
                    <a:close/>
                    <a:moveTo>
                      <a:pt x="567" y="292"/>
                    </a:moveTo>
                    <a:lnTo>
                      <a:pt x="521" y="307"/>
                    </a:lnTo>
                    <a:lnTo>
                      <a:pt x="460" y="307"/>
                    </a:lnTo>
                    <a:lnTo>
                      <a:pt x="414" y="323"/>
                    </a:lnTo>
                    <a:lnTo>
                      <a:pt x="414" y="384"/>
                    </a:lnTo>
                    <a:lnTo>
                      <a:pt x="429" y="415"/>
                    </a:lnTo>
                    <a:lnTo>
                      <a:pt x="429" y="430"/>
                    </a:lnTo>
                    <a:lnTo>
                      <a:pt x="552" y="415"/>
                    </a:lnTo>
                    <a:lnTo>
                      <a:pt x="552" y="369"/>
                    </a:lnTo>
                    <a:lnTo>
                      <a:pt x="567" y="338"/>
                    </a:lnTo>
                    <a:lnTo>
                      <a:pt x="567" y="292"/>
                    </a:lnTo>
                    <a:close/>
                    <a:moveTo>
                      <a:pt x="1151" y="200"/>
                    </a:moveTo>
                    <a:lnTo>
                      <a:pt x="1181" y="200"/>
                    </a:lnTo>
                    <a:lnTo>
                      <a:pt x="1258" y="215"/>
                    </a:lnTo>
                    <a:lnTo>
                      <a:pt x="1304" y="246"/>
                    </a:lnTo>
                    <a:lnTo>
                      <a:pt x="1335" y="261"/>
                    </a:lnTo>
                    <a:lnTo>
                      <a:pt x="1350" y="292"/>
                    </a:lnTo>
                    <a:lnTo>
                      <a:pt x="1350" y="369"/>
                    </a:lnTo>
                    <a:lnTo>
                      <a:pt x="1335" y="384"/>
                    </a:lnTo>
                    <a:lnTo>
                      <a:pt x="1319" y="384"/>
                    </a:lnTo>
                    <a:lnTo>
                      <a:pt x="1335" y="369"/>
                    </a:lnTo>
                    <a:lnTo>
                      <a:pt x="1304" y="369"/>
                    </a:lnTo>
                    <a:lnTo>
                      <a:pt x="1212" y="276"/>
                    </a:lnTo>
                    <a:lnTo>
                      <a:pt x="1181" y="261"/>
                    </a:lnTo>
                    <a:lnTo>
                      <a:pt x="1166" y="230"/>
                    </a:lnTo>
                    <a:lnTo>
                      <a:pt x="1151" y="230"/>
                    </a:lnTo>
                    <a:lnTo>
                      <a:pt x="1151" y="200"/>
                    </a:lnTo>
                    <a:close/>
                    <a:moveTo>
                      <a:pt x="997" y="30"/>
                    </a:moveTo>
                    <a:lnTo>
                      <a:pt x="1028" y="30"/>
                    </a:lnTo>
                    <a:lnTo>
                      <a:pt x="1089" y="61"/>
                    </a:lnTo>
                    <a:lnTo>
                      <a:pt x="1105" y="92"/>
                    </a:lnTo>
                    <a:lnTo>
                      <a:pt x="1120" y="107"/>
                    </a:lnTo>
                    <a:lnTo>
                      <a:pt x="1135" y="138"/>
                    </a:lnTo>
                    <a:lnTo>
                      <a:pt x="1120" y="153"/>
                    </a:lnTo>
                    <a:lnTo>
                      <a:pt x="1105" y="184"/>
                    </a:lnTo>
                    <a:lnTo>
                      <a:pt x="1043" y="246"/>
                    </a:lnTo>
                    <a:lnTo>
                      <a:pt x="997" y="323"/>
                    </a:lnTo>
                    <a:lnTo>
                      <a:pt x="905" y="430"/>
                    </a:lnTo>
                    <a:lnTo>
                      <a:pt x="936" y="476"/>
                    </a:lnTo>
                    <a:lnTo>
                      <a:pt x="966" y="492"/>
                    </a:lnTo>
                    <a:lnTo>
                      <a:pt x="982" y="523"/>
                    </a:lnTo>
                    <a:lnTo>
                      <a:pt x="982" y="615"/>
                    </a:lnTo>
                    <a:lnTo>
                      <a:pt x="966" y="692"/>
                    </a:lnTo>
                    <a:lnTo>
                      <a:pt x="966" y="1200"/>
                    </a:lnTo>
                    <a:lnTo>
                      <a:pt x="1074" y="1184"/>
                    </a:lnTo>
                    <a:lnTo>
                      <a:pt x="1197" y="1169"/>
                    </a:lnTo>
                    <a:lnTo>
                      <a:pt x="1197" y="1015"/>
                    </a:lnTo>
                    <a:lnTo>
                      <a:pt x="1089" y="1015"/>
                    </a:lnTo>
                    <a:lnTo>
                      <a:pt x="1058" y="1000"/>
                    </a:lnTo>
                    <a:lnTo>
                      <a:pt x="1043" y="1000"/>
                    </a:lnTo>
                    <a:lnTo>
                      <a:pt x="1043" y="984"/>
                    </a:lnTo>
                    <a:lnTo>
                      <a:pt x="1058" y="923"/>
                    </a:lnTo>
                    <a:lnTo>
                      <a:pt x="1074" y="907"/>
                    </a:lnTo>
                    <a:lnTo>
                      <a:pt x="1105" y="907"/>
                    </a:lnTo>
                    <a:lnTo>
                      <a:pt x="1151" y="892"/>
                    </a:lnTo>
                    <a:lnTo>
                      <a:pt x="1212" y="892"/>
                    </a:lnTo>
                    <a:lnTo>
                      <a:pt x="1212" y="753"/>
                    </a:lnTo>
                    <a:lnTo>
                      <a:pt x="1181" y="753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4" y="753"/>
                    </a:lnTo>
                    <a:lnTo>
                      <a:pt x="1058" y="753"/>
                    </a:lnTo>
                    <a:lnTo>
                      <a:pt x="1043" y="738"/>
                    </a:lnTo>
                    <a:lnTo>
                      <a:pt x="1058" y="723"/>
                    </a:lnTo>
                    <a:lnTo>
                      <a:pt x="1089" y="723"/>
                    </a:lnTo>
                    <a:lnTo>
                      <a:pt x="1135" y="707"/>
                    </a:lnTo>
                    <a:lnTo>
                      <a:pt x="1212" y="692"/>
                    </a:lnTo>
                    <a:lnTo>
                      <a:pt x="1212" y="646"/>
                    </a:lnTo>
                    <a:lnTo>
                      <a:pt x="1197" y="600"/>
                    </a:lnTo>
                    <a:lnTo>
                      <a:pt x="1197" y="553"/>
                    </a:lnTo>
                    <a:lnTo>
                      <a:pt x="1166" y="553"/>
                    </a:lnTo>
                    <a:lnTo>
                      <a:pt x="1135" y="569"/>
                    </a:lnTo>
                    <a:lnTo>
                      <a:pt x="1089" y="569"/>
                    </a:lnTo>
                    <a:lnTo>
                      <a:pt x="1058" y="553"/>
                    </a:lnTo>
                    <a:lnTo>
                      <a:pt x="1028" y="523"/>
                    </a:lnTo>
                    <a:lnTo>
                      <a:pt x="1043" y="507"/>
                    </a:lnTo>
                    <a:lnTo>
                      <a:pt x="1058" y="507"/>
                    </a:lnTo>
                    <a:lnTo>
                      <a:pt x="1227" y="476"/>
                    </a:lnTo>
                    <a:lnTo>
                      <a:pt x="1335" y="446"/>
                    </a:lnTo>
                    <a:lnTo>
                      <a:pt x="1411" y="430"/>
                    </a:lnTo>
                    <a:lnTo>
                      <a:pt x="1473" y="415"/>
                    </a:lnTo>
                    <a:lnTo>
                      <a:pt x="1504" y="415"/>
                    </a:lnTo>
                    <a:lnTo>
                      <a:pt x="1534" y="446"/>
                    </a:lnTo>
                    <a:lnTo>
                      <a:pt x="1534" y="461"/>
                    </a:lnTo>
                    <a:lnTo>
                      <a:pt x="1488" y="476"/>
                    </a:lnTo>
                    <a:lnTo>
                      <a:pt x="1411" y="507"/>
                    </a:lnTo>
                    <a:lnTo>
                      <a:pt x="1273" y="538"/>
                    </a:lnTo>
                    <a:lnTo>
                      <a:pt x="1289" y="538"/>
                    </a:lnTo>
                    <a:lnTo>
                      <a:pt x="1289" y="553"/>
                    </a:lnTo>
                    <a:lnTo>
                      <a:pt x="1304" y="569"/>
                    </a:lnTo>
                    <a:lnTo>
                      <a:pt x="1304" y="676"/>
                    </a:lnTo>
                    <a:lnTo>
                      <a:pt x="1365" y="661"/>
                    </a:lnTo>
                    <a:lnTo>
                      <a:pt x="1411" y="646"/>
                    </a:lnTo>
                    <a:lnTo>
                      <a:pt x="1442" y="646"/>
                    </a:lnTo>
                    <a:lnTo>
                      <a:pt x="1473" y="676"/>
                    </a:lnTo>
                    <a:lnTo>
                      <a:pt x="1473" y="707"/>
                    </a:lnTo>
                    <a:lnTo>
                      <a:pt x="1442" y="707"/>
                    </a:lnTo>
                    <a:lnTo>
                      <a:pt x="1411" y="723"/>
                    </a:lnTo>
                    <a:lnTo>
                      <a:pt x="1289" y="753"/>
                    </a:lnTo>
                    <a:lnTo>
                      <a:pt x="1289" y="892"/>
                    </a:lnTo>
                    <a:lnTo>
                      <a:pt x="1350" y="876"/>
                    </a:lnTo>
                    <a:lnTo>
                      <a:pt x="1396" y="861"/>
                    </a:lnTo>
                    <a:lnTo>
                      <a:pt x="1457" y="861"/>
                    </a:lnTo>
                    <a:lnTo>
                      <a:pt x="1488" y="892"/>
                    </a:lnTo>
                    <a:lnTo>
                      <a:pt x="1488" y="907"/>
                    </a:lnTo>
                    <a:lnTo>
                      <a:pt x="1473" y="923"/>
                    </a:lnTo>
                    <a:lnTo>
                      <a:pt x="1457" y="923"/>
                    </a:lnTo>
                    <a:lnTo>
                      <a:pt x="1427" y="938"/>
                    </a:lnTo>
                    <a:lnTo>
                      <a:pt x="1289" y="969"/>
                    </a:lnTo>
                    <a:lnTo>
                      <a:pt x="1289" y="1076"/>
                    </a:lnTo>
                    <a:lnTo>
                      <a:pt x="1273" y="1123"/>
                    </a:lnTo>
                    <a:lnTo>
                      <a:pt x="1289" y="1123"/>
                    </a:lnTo>
                    <a:lnTo>
                      <a:pt x="1319" y="1107"/>
                    </a:lnTo>
                    <a:lnTo>
                      <a:pt x="1350" y="1107"/>
                    </a:lnTo>
                    <a:lnTo>
                      <a:pt x="1396" y="1092"/>
                    </a:lnTo>
                    <a:lnTo>
                      <a:pt x="1442" y="1092"/>
                    </a:lnTo>
                    <a:lnTo>
                      <a:pt x="1488" y="1076"/>
                    </a:lnTo>
                    <a:lnTo>
                      <a:pt x="1534" y="1076"/>
                    </a:lnTo>
                    <a:lnTo>
                      <a:pt x="1580" y="1092"/>
                    </a:lnTo>
                    <a:lnTo>
                      <a:pt x="1611" y="1107"/>
                    </a:lnTo>
                    <a:lnTo>
                      <a:pt x="1626" y="1138"/>
                    </a:lnTo>
                    <a:lnTo>
                      <a:pt x="1642" y="1153"/>
                    </a:lnTo>
                    <a:lnTo>
                      <a:pt x="1642" y="1169"/>
                    </a:lnTo>
                    <a:lnTo>
                      <a:pt x="1381" y="1169"/>
                    </a:lnTo>
                    <a:lnTo>
                      <a:pt x="1227" y="1184"/>
                    </a:lnTo>
                    <a:lnTo>
                      <a:pt x="1135" y="1215"/>
                    </a:lnTo>
                    <a:lnTo>
                      <a:pt x="1058" y="1230"/>
                    </a:lnTo>
                    <a:lnTo>
                      <a:pt x="982" y="1230"/>
                    </a:lnTo>
                    <a:lnTo>
                      <a:pt x="966" y="1215"/>
                    </a:lnTo>
                    <a:lnTo>
                      <a:pt x="966" y="1446"/>
                    </a:lnTo>
                    <a:lnTo>
                      <a:pt x="951" y="1492"/>
                    </a:lnTo>
                    <a:lnTo>
                      <a:pt x="936" y="1523"/>
                    </a:lnTo>
                    <a:lnTo>
                      <a:pt x="905" y="1553"/>
                    </a:lnTo>
                    <a:lnTo>
                      <a:pt x="874" y="1523"/>
                    </a:lnTo>
                    <a:lnTo>
                      <a:pt x="859" y="1476"/>
                    </a:lnTo>
                    <a:lnTo>
                      <a:pt x="844" y="1446"/>
                    </a:lnTo>
                    <a:lnTo>
                      <a:pt x="844" y="1369"/>
                    </a:lnTo>
                    <a:lnTo>
                      <a:pt x="859" y="1338"/>
                    </a:lnTo>
                    <a:lnTo>
                      <a:pt x="859" y="1307"/>
                    </a:lnTo>
                    <a:lnTo>
                      <a:pt x="874" y="1246"/>
                    </a:lnTo>
                    <a:lnTo>
                      <a:pt x="890" y="1138"/>
                    </a:lnTo>
                    <a:lnTo>
                      <a:pt x="905" y="969"/>
                    </a:lnTo>
                    <a:lnTo>
                      <a:pt x="920" y="723"/>
                    </a:lnTo>
                    <a:lnTo>
                      <a:pt x="905" y="600"/>
                    </a:lnTo>
                    <a:lnTo>
                      <a:pt x="890" y="538"/>
                    </a:lnTo>
                    <a:lnTo>
                      <a:pt x="859" y="476"/>
                    </a:lnTo>
                    <a:lnTo>
                      <a:pt x="798" y="507"/>
                    </a:lnTo>
                    <a:lnTo>
                      <a:pt x="782" y="523"/>
                    </a:lnTo>
                    <a:lnTo>
                      <a:pt x="767" y="523"/>
                    </a:lnTo>
                    <a:lnTo>
                      <a:pt x="798" y="476"/>
                    </a:lnTo>
                    <a:lnTo>
                      <a:pt x="844" y="400"/>
                    </a:lnTo>
                    <a:lnTo>
                      <a:pt x="920" y="292"/>
                    </a:lnTo>
                    <a:lnTo>
                      <a:pt x="966" y="184"/>
                    </a:lnTo>
                    <a:lnTo>
                      <a:pt x="997" y="92"/>
                    </a:lnTo>
                    <a:lnTo>
                      <a:pt x="997" y="76"/>
                    </a:lnTo>
                    <a:lnTo>
                      <a:pt x="982" y="61"/>
                    </a:lnTo>
                    <a:lnTo>
                      <a:pt x="982" y="46"/>
                    </a:lnTo>
                    <a:lnTo>
                      <a:pt x="997" y="30"/>
                    </a:lnTo>
                    <a:close/>
                    <a:moveTo>
                      <a:pt x="567" y="0"/>
                    </a:moveTo>
                    <a:lnTo>
                      <a:pt x="613" y="0"/>
                    </a:lnTo>
                    <a:lnTo>
                      <a:pt x="644" y="15"/>
                    </a:lnTo>
                    <a:lnTo>
                      <a:pt x="675" y="46"/>
                    </a:lnTo>
                    <a:lnTo>
                      <a:pt x="690" y="76"/>
                    </a:lnTo>
                    <a:lnTo>
                      <a:pt x="690" y="107"/>
                    </a:lnTo>
                    <a:lnTo>
                      <a:pt x="675" y="138"/>
                    </a:lnTo>
                    <a:lnTo>
                      <a:pt x="644" y="230"/>
                    </a:lnTo>
                    <a:lnTo>
                      <a:pt x="690" y="215"/>
                    </a:lnTo>
                    <a:lnTo>
                      <a:pt x="767" y="215"/>
                    </a:lnTo>
                    <a:lnTo>
                      <a:pt x="798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28" y="261"/>
                    </a:lnTo>
                    <a:lnTo>
                      <a:pt x="813" y="276"/>
                    </a:lnTo>
                    <a:lnTo>
                      <a:pt x="798" y="276"/>
                    </a:lnTo>
                    <a:lnTo>
                      <a:pt x="736" y="292"/>
                    </a:lnTo>
                    <a:lnTo>
                      <a:pt x="690" y="292"/>
                    </a:lnTo>
                    <a:lnTo>
                      <a:pt x="629" y="307"/>
                    </a:lnTo>
                    <a:lnTo>
                      <a:pt x="629" y="338"/>
                    </a:lnTo>
                    <a:lnTo>
                      <a:pt x="613" y="353"/>
                    </a:lnTo>
                    <a:lnTo>
                      <a:pt x="613" y="384"/>
                    </a:lnTo>
                    <a:lnTo>
                      <a:pt x="598" y="415"/>
                    </a:lnTo>
                    <a:lnTo>
                      <a:pt x="598" y="446"/>
                    </a:lnTo>
                    <a:lnTo>
                      <a:pt x="629" y="476"/>
                    </a:lnTo>
                    <a:lnTo>
                      <a:pt x="629" y="492"/>
                    </a:lnTo>
                    <a:lnTo>
                      <a:pt x="537" y="492"/>
                    </a:lnTo>
                    <a:lnTo>
                      <a:pt x="491" y="507"/>
                    </a:lnTo>
                    <a:lnTo>
                      <a:pt x="460" y="507"/>
                    </a:lnTo>
                    <a:lnTo>
                      <a:pt x="429" y="523"/>
                    </a:lnTo>
                    <a:lnTo>
                      <a:pt x="414" y="523"/>
                    </a:lnTo>
                    <a:lnTo>
                      <a:pt x="414" y="538"/>
                    </a:lnTo>
                    <a:lnTo>
                      <a:pt x="445" y="553"/>
                    </a:lnTo>
                    <a:lnTo>
                      <a:pt x="460" y="569"/>
                    </a:lnTo>
                    <a:lnTo>
                      <a:pt x="491" y="569"/>
                    </a:lnTo>
                    <a:lnTo>
                      <a:pt x="506" y="584"/>
                    </a:lnTo>
                    <a:lnTo>
                      <a:pt x="629" y="538"/>
                    </a:lnTo>
                    <a:lnTo>
                      <a:pt x="690" y="538"/>
                    </a:lnTo>
                    <a:lnTo>
                      <a:pt x="721" y="553"/>
                    </a:lnTo>
                    <a:lnTo>
                      <a:pt x="736" y="569"/>
                    </a:lnTo>
                    <a:lnTo>
                      <a:pt x="767" y="584"/>
                    </a:lnTo>
                    <a:lnTo>
                      <a:pt x="782" y="600"/>
                    </a:lnTo>
                    <a:lnTo>
                      <a:pt x="767" y="630"/>
                    </a:lnTo>
                    <a:lnTo>
                      <a:pt x="736" y="646"/>
                    </a:lnTo>
                    <a:lnTo>
                      <a:pt x="721" y="676"/>
                    </a:lnTo>
                    <a:lnTo>
                      <a:pt x="690" y="723"/>
                    </a:lnTo>
                    <a:lnTo>
                      <a:pt x="706" y="738"/>
                    </a:lnTo>
                    <a:lnTo>
                      <a:pt x="690" y="753"/>
                    </a:lnTo>
                    <a:lnTo>
                      <a:pt x="613" y="753"/>
                    </a:lnTo>
                    <a:lnTo>
                      <a:pt x="567" y="769"/>
                    </a:lnTo>
                    <a:lnTo>
                      <a:pt x="491" y="784"/>
                    </a:lnTo>
                    <a:lnTo>
                      <a:pt x="491" y="876"/>
                    </a:lnTo>
                    <a:lnTo>
                      <a:pt x="552" y="861"/>
                    </a:lnTo>
                    <a:lnTo>
                      <a:pt x="583" y="846"/>
                    </a:lnTo>
                    <a:lnTo>
                      <a:pt x="629" y="830"/>
                    </a:lnTo>
                    <a:lnTo>
                      <a:pt x="690" y="830"/>
                    </a:lnTo>
                    <a:lnTo>
                      <a:pt x="706" y="846"/>
                    </a:lnTo>
                    <a:lnTo>
                      <a:pt x="706" y="876"/>
                    </a:lnTo>
                    <a:lnTo>
                      <a:pt x="675" y="892"/>
                    </a:lnTo>
                    <a:lnTo>
                      <a:pt x="629" y="907"/>
                    </a:lnTo>
                    <a:lnTo>
                      <a:pt x="567" y="923"/>
                    </a:lnTo>
                    <a:lnTo>
                      <a:pt x="475" y="938"/>
                    </a:lnTo>
                    <a:lnTo>
                      <a:pt x="475" y="984"/>
                    </a:lnTo>
                    <a:lnTo>
                      <a:pt x="460" y="1015"/>
                    </a:lnTo>
                    <a:lnTo>
                      <a:pt x="460" y="1030"/>
                    </a:lnTo>
                    <a:lnTo>
                      <a:pt x="506" y="1015"/>
                    </a:lnTo>
                    <a:lnTo>
                      <a:pt x="583" y="1000"/>
                    </a:lnTo>
                    <a:lnTo>
                      <a:pt x="659" y="969"/>
                    </a:lnTo>
                    <a:lnTo>
                      <a:pt x="736" y="969"/>
                    </a:lnTo>
                    <a:lnTo>
                      <a:pt x="782" y="1015"/>
                    </a:lnTo>
                    <a:lnTo>
                      <a:pt x="767" y="1030"/>
                    </a:lnTo>
                    <a:lnTo>
                      <a:pt x="706" y="1030"/>
                    </a:lnTo>
                    <a:lnTo>
                      <a:pt x="598" y="1061"/>
                    </a:lnTo>
                    <a:lnTo>
                      <a:pt x="445" y="1107"/>
                    </a:lnTo>
                    <a:lnTo>
                      <a:pt x="368" y="1307"/>
                    </a:lnTo>
                    <a:lnTo>
                      <a:pt x="276" y="1430"/>
                    </a:lnTo>
                    <a:lnTo>
                      <a:pt x="184" y="1507"/>
                    </a:lnTo>
                    <a:lnTo>
                      <a:pt x="122" y="1538"/>
                    </a:lnTo>
                    <a:lnTo>
                      <a:pt x="107" y="1538"/>
                    </a:lnTo>
                    <a:lnTo>
                      <a:pt x="107" y="1523"/>
                    </a:lnTo>
                    <a:lnTo>
                      <a:pt x="245" y="1384"/>
                    </a:lnTo>
                    <a:lnTo>
                      <a:pt x="306" y="1292"/>
                    </a:lnTo>
                    <a:lnTo>
                      <a:pt x="337" y="1200"/>
                    </a:lnTo>
                    <a:lnTo>
                      <a:pt x="368" y="1123"/>
                    </a:lnTo>
                    <a:lnTo>
                      <a:pt x="245" y="1169"/>
                    </a:lnTo>
                    <a:lnTo>
                      <a:pt x="168" y="1184"/>
                    </a:lnTo>
                    <a:lnTo>
                      <a:pt x="107" y="1200"/>
                    </a:lnTo>
                    <a:lnTo>
                      <a:pt x="76" y="1200"/>
                    </a:lnTo>
                    <a:lnTo>
                      <a:pt x="46" y="1184"/>
                    </a:lnTo>
                    <a:lnTo>
                      <a:pt x="30" y="1184"/>
                    </a:lnTo>
                    <a:lnTo>
                      <a:pt x="0" y="1169"/>
                    </a:lnTo>
                    <a:lnTo>
                      <a:pt x="0" y="1138"/>
                    </a:lnTo>
                    <a:lnTo>
                      <a:pt x="15" y="1153"/>
                    </a:lnTo>
                    <a:lnTo>
                      <a:pt x="15" y="1138"/>
                    </a:lnTo>
                    <a:lnTo>
                      <a:pt x="46" y="1138"/>
                    </a:lnTo>
                    <a:lnTo>
                      <a:pt x="199" y="1107"/>
                    </a:lnTo>
                    <a:lnTo>
                      <a:pt x="399" y="1061"/>
                    </a:lnTo>
                    <a:lnTo>
                      <a:pt x="399" y="1015"/>
                    </a:lnTo>
                    <a:lnTo>
                      <a:pt x="414" y="969"/>
                    </a:lnTo>
                    <a:lnTo>
                      <a:pt x="399" y="969"/>
                    </a:lnTo>
                    <a:lnTo>
                      <a:pt x="368" y="984"/>
                    </a:lnTo>
                    <a:lnTo>
                      <a:pt x="322" y="984"/>
                    </a:lnTo>
                    <a:lnTo>
                      <a:pt x="291" y="969"/>
                    </a:lnTo>
                    <a:lnTo>
                      <a:pt x="276" y="969"/>
                    </a:lnTo>
                    <a:lnTo>
                      <a:pt x="260" y="953"/>
                    </a:lnTo>
                    <a:lnTo>
                      <a:pt x="276" y="938"/>
                    </a:lnTo>
                    <a:lnTo>
                      <a:pt x="306" y="938"/>
                    </a:lnTo>
                    <a:lnTo>
                      <a:pt x="353" y="923"/>
                    </a:lnTo>
                    <a:lnTo>
                      <a:pt x="429" y="907"/>
                    </a:lnTo>
                    <a:lnTo>
                      <a:pt x="429" y="800"/>
                    </a:lnTo>
                    <a:lnTo>
                      <a:pt x="383" y="815"/>
                    </a:lnTo>
                    <a:lnTo>
                      <a:pt x="353" y="815"/>
                    </a:lnTo>
                    <a:lnTo>
                      <a:pt x="322" y="830"/>
                    </a:lnTo>
                    <a:lnTo>
                      <a:pt x="306" y="830"/>
                    </a:lnTo>
                    <a:lnTo>
                      <a:pt x="306" y="861"/>
                    </a:lnTo>
                    <a:lnTo>
                      <a:pt x="291" y="861"/>
                    </a:lnTo>
                    <a:lnTo>
                      <a:pt x="245" y="815"/>
                    </a:lnTo>
                    <a:lnTo>
                      <a:pt x="245" y="800"/>
                    </a:lnTo>
                    <a:lnTo>
                      <a:pt x="199" y="707"/>
                    </a:lnTo>
                    <a:lnTo>
                      <a:pt x="168" y="661"/>
                    </a:lnTo>
                    <a:lnTo>
                      <a:pt x="168" y="630"/>
                    </a:lnTo>
                    <a:lnTo>
                      <a:pt x="245" y="630"/>
                    </a:lnTo>
                    <a:lnTo>
                      <a:pt x="399" y="600"/>
                    </a:lnTo>
                    <a:lnTo>
                      <a:pt x="399" y="584"/>
                    </a:lnTo>
                    <a:lnTo>
                      <a:pt x="368" y="553"/>
                    </a:lnTo>
                    <a:lnTo>
                      <a:pt x="368" y="538"/>
                    </a:lnTo>
                    <a:lnTo>
                      <a:pt x="399" y="538"/>
                    </a:lnTo>
                    <a:lnTo>
                      <a:pt x="399" y="523"/>
                    </a:lnTo>
                    <a:lnTo>
                      <a:pt x="383" y="492"/>
                    </a:lnTo>
                    <a:lnTo>
                      <a:pt x="368" y="446"/>
                    </a:lnTo>
                    <a:lnTo>
                      <a:pt x="353" y="384"/>
                    </a:lnTo>
                    <a:lnTo>
                      <a:pt x="291" y="400"/>
                    </a:lnTo>
                    <a:lnTo>
                      <a:pt x="260" y="400"/>
                    </a:lnTo>
                    <a:lnTo>
                      <a:pt x="230" y="415"/>
                    </a:lnTo>
                    <a:lnTo>
                      <a:pt x="199" y="415"/>
                    </a:lnTo>
                    <a:lnTo>
                      <a:pt x="199" y="384"/>
                    </a:lnTo>
                    <a:lnTo>
                      <a:pt x="168" y="384"/>
                    </a:lnTo>
                    <a:lnTo>
                      <a:pt x="138" y="353"/>
                    </a:lnTo>
                    <a:lnTo>
                      <a:pt x="122" y="353"/>
                    </a:lnTo>
                    <a:lnTo>
                      <a:pt x="122" y="338"/>
                    </a:lnTo>
                    <a:lnTo>
                      <a:pt x="138" y="338"/>
                    </a:lnTo>
                    <a:lnTo>
                      <a:pt x="291" y="307"/>
                    </a:lnTo>
                    <a:lnTo>
                      <a:pt x="337" y="307"/>
                    </a:lnTo>
                    <a:lnTo>
                      <a:pt x="306" y="215"/>
                    </a:lnTo>
                    <a:lnTo>
                      <a:pt x="276" y="153"/>
                    </a:lnTo>
                    <a:lnTo>
                      <a:pt x="260" y="138"/>
                    </a:lnTo>
                    <a:lnTo>
                      <a:pt x="260" y="123"/>
                    </a:lnTo>
                    <a:lnTo>
                      <a:pt x="276" y="107"/>
                    </a:lnTo>
                    <a:lnTo>
                      <a:pt x="322" y="107"/>
                    </a:lnTo>
                    <a:lnTo>
                      <a:pt x="383" y="138"/>
                    </a:lnTo>
                    <a:lnTo>
                      <a:pt x="399" y="138"/>
                    </a:lnTo>
                    <a:lnTo>
                      <a:pt x="399" y="292"/>
                    </a:lnTo>
                    <a:lnTo>
                      <a:pt x="460" y="276"/>
                    </a:lnTo>
                    <a:lnTo>
                      <a:pt x="491" y="276"/>
                    </a:lnTo>
                    <a:lnTo>
                      <a:pt x="521" y="261"/>
                    </a:lnTo>
                    <a:lnTo>
                      <a:pt x="537" y="261"/>
                    </a:lnTo>
                    <a:lnTo>
                      <a:pt x="552" y="246"/>
                    </a:lnTo>
                    <a:lnTo>
                      <a:pt x="567" y="246"/>
                    </a:lnTo>
                    <a:lnTo>
                      <a:pt x="583" y="200"/>
                    </a:lnTo>
                    <a:lnTo>
                      <a:pt x="583" y="61"/>
                    </a:lnTo>
                    <a:lnTo>
                      <a:pt x="567" y="30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7" name="Freeform 261"/>
              <p:cNvSpPr>
                <a:spLocks noEditPoints="1"/>
              </p:cNvSpPr>
              <p:nvPr/>
            </p:nvSpPr>
            <p:spPr bwMode="auto">
              <a:xfrm>
                <a:off x="16945" y="6206"/>
                <a:ext cx="1612" cy="1569"/>
              </a:xfrm>
              <a:custGeom>
                <a:avLst/>
                <a:gdLst/>
                <a:ahLst/>
                <a:cxnLst>
                  <a:cxn ang="0">
                    <a:pos x="1151" y="938"/>
                  </a:cxn>
                  <a:cxn ang="0">
                    <a:pos x="1105" y="1046"/>
                  </a:cxn>
                  <a:cxn ang="0">
                    <a:pos x="1274" y="1415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7"/>
                  </a:cxn>
                  <a:cxn ang="0">
                    <a:pos x="660" y="1384"/>
                  </a:cxn>
                  <a:cxn ang="0">
                    <a:pos x="599" y="1107"/>
                  </a:cxn>
                  <a:cxn ang="0">
                    <a:pos x="629" y="1061"/>
                  </a:cxn>
                  <a:cxn ang="0">
                    <a:pos x="921" y="1154"/>
                  </a:cxn>
                  <a:cxn ang="0">
                    <a:pos x="952" y="969"/>
                  </a:cxn>
                  <a:cxn ang="0">
                    <a:pos x="675" y="1015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8"/>
                  </a:cxn>
                  <a:cxn ang="0">
                    <a:pos x="952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1"/>
                  </a:cxn>
                  <a:cxn ang="0">
                    <a:pos x="721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5" y="523"/>
                  </a:cxn>
                  <a:cxn ang="0">
                    <a:pos x="675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0" y="1261"/>
                  </a:cxn>
                  <a:cxn ang="0">
                    <a:pos x="15" y="1492"/>
                  </a:cxn>
                  <a:cxn ang="0">
                    <a:pos x="77" y="1338"/>
                  </a:cxn>
                  <a:cxn ang="0">
                    <a:pos x="276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60" y="15"/>
                  </a:cxn>
                  <a:cxn ang="0">
                    <a:pos x="952" y="169"/>
                  </a:cxn>
                  <a:cxn ang="0">
                    <a:pos x="829" y="138"/>
                  </a:cxn>
                </a:cxnLst>
                <a:rect l="0" t="0" r="r" b="b"/>
                <a:pathLst>
                  <a:path w="1612" h="1569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7"/>
                    </a:lnTo>
                    <a:lnTo>
                      <a:pt x="1151" y="938"/>
                    </a:lnTo>
                    <a:lnTo>
                      <a:pt x="1166" y="954"/>
                    </a:lnTo>
                    <a:lnTo>
                      <a:pt x="1166" y="969"/>
                    </a:lnTo>
                    <a:lnTo>
                      <a:pt x="1151" y="984"/>
                    </a:lnTo>
                    <a:lnTo>
                      <a:pt x="1105" y="1046"/>
                    </a:lnTo>
                    <a:lnTo>
                      <a:pt x="1044" y="1138"/>
                    </a:lnTo>
                    <a:lnTo>
                      <a:pt x="952" y="1261"/>
                    </a:lnTo>
                    <a:lnTo>
                      <a:pt x="1120" y="1354"/>
                    </a:lnTo>
                    <a:lnTo>
                      <a:pt x="1274" y="1415"/>
                    </a:lnTo>
                    <a:lnTo>
                      <a:pt x="1366" y="1431"/>
                    </a:lnTo>
                    <a:lnTo>
                      <a:pt x="1473" y="1446"/>
                    </a:lnTo>
                    <a:lnTo>
                      <a:pt x="1612" y="1492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69"/>
                    </a:lnTo>
                    <a:lnTo>
                      <a:pt x="1213" y="1569"/>
                    </a:lnTo>
                    <a:lnTo>
                      <a:pt x="1197" y="1554"/>
                    </a:lnTo>
                    <a:lnTo>
                      <a:pt x="1166" y="1538"/>
                    </a:lnTo>
                    <a:lnTo>
                      <a:pt x="952" y="1384"/>
                    </a:lnTo>
                    <a:lnTo>
                      <a:pt x="890" y="1307"/>
                    </a:lnTo>
                    <a:lnTo>
                      <a:pt x="767" y="1400"/>
                    </a:lnTo>
                    <a:lnTo>
                      <a:pt x="599" y="1446"/>
                    </a:lnTo>
                    <a:lnTo>
                      <a:pt x="430" y="1477"/>
                    </a:lnTo>
                    <a:lnTo>
                      <a:pt x="414" y="1507"/>
                    </a:lnTo>
                    <a:lnTo>
                      <a:pt x="353" y="1507"/>
                    </a:lnTo>
                    <a:lnTo>
                      <a:pt x="353" y="1492"/>
                    </a:lnTo>
                    <a:lnTo>
                      <a:pt x="399" y="1477"/>
                    </a:lnTo>
                    <a:lnTo>
                      <a:pt x="507" y="1446"/>
                    </a:lnTo>
                    <a:lnTo>
                      <a:pt x="660" y="1384"/>
                    </a:lnTo>
                    <a:lnTo>
                      <a:pt x="813" y="1277"/>
                    </a:lnTo>
                    <a:lnTo>
                      <a:pt x="706" y="1184"/>
                    </a:lnTo>
                    <a:lnTo>
                      <a:pt x="645" y="1138"/>
                    </a:lnTo>
                    <a:lnTo>
                      <a:pt x="599" y="1107"/>
                    </a:lnTo>
                    <a:lnTo>
                      <a:pt x="568" y="1092"/>
                    </a:lnTo>
                    <a:lnTo>
                      <a:pt x="568" y="1077"/>
                    </a:lnTo>
                    <a:lnTo>
                      <a:pt x="583" y="1061"/>
                    </a:lnTo>
                    <a:lnTo>
                      <a:pt x="629" y="1061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5"/>
                    </a:lnTo>
                    <a:lnTo>
                      <a:pt x="921" y="1154"/>
                    </a:lnTo>
                    <a:lnTo>
                      <a:pt x="952" y="1092"/>
                    </a:lnTo>
                    <a:lnTo>
                      <a:pt x="967" y="1015"/>
                    </a:lnTo>
                    <a:lnTo>
                      <a:pt x="967" y="984"/>
                    </a:lnTo>
                    <a:lnTo>
                      <a:pt x="952" y="969"/>
                    </a:lnTo>
                    <a:lnTo>
                      <a:pt x="906" y="969"/>
                    </a:lnTo>
                    <a:lnTo>
                      <a:pt x="844" y="984"/>
                    </a:lnTo>
                    <a:lnTo>
                      <a:pt x="783" y="1015"/>
                    </a:lnTo>
                    <a:lnTo>
                      <a:pt x="675" y="1015"/>
                    </a:lnTo>
                    <a:lnTo>
                      <a:pt x="614" y="984"/>
                    </a:lnTo>
                    <a:lnTo>
                      <a:pt x="614" y="969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2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60" y="738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0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0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5" y="492"/>
                    </a:lnTo>
                    <a:lnTo>
                      <a:pt x="1366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4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6" y="784"/>
                    </a:lnTo>
                    <a:lnTo>
                      <a:pt x="844" y="800"/>
                    </a:lnTo>
                    <a:lnTo>
                      <a:pt x="813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7" y="861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1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29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7" y="415"/>
                    </a:lnTo>
                    <a:lnTo>
                      <a:pt x="767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60" y="15"/>
                    </a:lnTo>
                    <a:lnTo>
                      <a:pt x="906" y="31"/>
                    </a:lnTo>
                    <a:lnTo>
                      <a:pt x="936" y="61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60" y="154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8" name="Freeform 262"/>
              <p:cNvSpPr>
                <a:spLocks/>
              </p:cNvSpPr>
              <p:nvPr/>
            </p:nvSpPr>
            <p:spPr bwMode="auto">
              <a:xfrm>
                <a:off x="18817" y="6360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39" name="Freeform 263"/>
              <p:cNvSpPr>
                <a:spLocks noEditPoints="1"/>
              </p:cNvSpPr>
              <p:nvPr/>
            </p:nvSpPr>
            <p:spPr bwMode="auto">
              <a:xfrm>
                <a:off x="19508" y="6221"/>
                <a:ext cx="1519" cy="1569"/>
              </a:xfrm>
              <a:custGeom>
                <a:avLst/>
                <a:gdLst/>
                <a:ahLst/>
                <a:cxnLst>
                  <a:cxn ang="0">
                    <a:pos x="813" y="1046"/>
                  </a:cxn>
                  <a:cxn ang="0">
                    <a:pos x="859" y="1123"/>
                  </a:cxn>
                  <a:cxn ang="0">
                    <a:pos x="1028" y="985"/>
                  </a:cxn>
                  <a:cxn ang="0">
                    <a:pos x="767" y="892"/>
                  </a:cxn>
                  <a:cxn ang="0">
                    <a:pos x="875" y="939"/>
                  </a:cxn>
                  <a:cxn ang="0">
                    <a:pos x="1090" y="892"/>
                  </a:cxn>
                  <a:cxn ang="0">
                    <a:pos x="1120" y="1031"/>
                  </a:cxn>
                  <a:cxn ang="0">
                    <a:pos x="1136" y="1354"/>
                  </a:cxn>
                  <a:cxn ang="0">
                    <a:pos x="1504" y="1477"/>
                  </a:cxn>
                  <a:cxn ang="0">
                    <a:pos x="1397" y="1539"/>
                  </a:cxn>
                  <a:cxn ang="0">
                    <a:pos x="1166" y="1523"/>
                  </a:cxn>
                  <a:cxn ang="0">
                    <a:pos x="737" y="1462"/>
                  </a:cxn>
                  <a:cxn ang="0">
                    <a:pos x="583" y="1446"/>
                  </a:cxn>
                  <a:cxn ang="0">
                    <a:pos x="752" y="1123"/>
                  </a:cxn>
                  <a:cxn ang="0">
                    <a:pos x="460" y="1323"/>
                  </a:cxn>
                  <a:cxn ang="0">
                    <a:pos x="691" y="1077"/>
                  </a:cxn>
                  <a:cxn ang="0">
                    <a:pos x="537" y="708"/>
                  </a:cxn>
                  <a:cxn ang="0">
                    <a:pos x="599" y="800"/>
                  </a:cxn>
                  <a:cxn ang="0">
                    <a:pos x="614" y="1016"/>
                  </a:cxn>
                  <a:cxn ang="0">
                    <a:pos x="414" y="862"/>
                  </a:cxn>
                  <a:cxn ang="0">
                    <a:pos x="491" y="816"/>
                  </a:cxn>
                  <a:cxn ang="0">
                    <a:pos x="445" y="477"/>
                  </a:cxn>
                  <a:cxn ang="0">
                    <a:pos x="568" y="523"/>
                  </a:cxn>
                  <a:cxn ang="0">
                    <a:pos x="445" y="708"/>
                  </a:cxn>
                  <a:cxn ang="0">
                    <a:pos x="399" y="1031"/>
                  </a:cxn>
                  <a:cxn ang="0">
                    <a:pos x="338" y="1554"/>
                  </a:cxn>
                  <a:cxn ang="0">
                    <a:pos x="276" y="1462"/>
                  </a:cxn>
                  <a:cxn ang="0">
                    <a:pos x="322" y="1123"/>
                  </a:cxn>
                  <a:cxn ang="0">
                    <a:pos x="31" y="1246"/>
                  </a:cxn>
                  <a:cxn ang="0">
                    <a:pos x="15" y="1231"/>
                  </a:cxn>
                  <a:cxn ang="0">
                    <a:pos x="414" y="631"/>
                  </a:cxn>
                  <a:cxn ang="0">
                    <a:pos x="215" y="708"/>
                  </a:cxn>
                  <a:cxn ang="0">
                    <a:pos x="107" y="708"/>
                  </a:cxn>
                  <a:cxn ang="0">
                    <a:pos x="61" y="646"/>
                  </a:cxn>
                  <a:cxn ang="0">
                    <a:pos x="445" y="523"/>
                  </a:cxn>
                  <a:cxn ang="0">
                    <a:pos x="952" y="416"/>
                  </a:cxn>
                  <a:cxn ang="0">
                    <a:pos x="829" y="600"/>
                  </a:cxn>
                  <a:cxn ang="0">
                    <a:pos x="1013" y="585"/>
                  </a:cxn>
                  <a:cxn ang="0">
                    <a:pos x="875" y="631"/>
                  </a:cxn>
                  <a:cxn ang="0">
                    <a:pos x="844" y="769"/>
                  </a:cxn>
                  <a:cxn ang="0">
                    <a:pos x="1059" y="662"/>
                  </a:cxn>
                  <a:cxn ang="0">
                    <a:pos x="1074" y="400"/>
                  </a:cxn>
                  <a:cxn ang="0">
                    <a:pos x="1166" y="354"/>
                  </a:cxn>
                  <a:cxn ang="0">
                    <a:pos x="1258" y="416"/>
                  </a:cxn>
                  <a:cxn ang="0">
                    <a:pos x="1136" y="816"/>
                  </a:cxn>
                  <a:cxn ang="0">
                    <a:pos x="967" y="785"/>
                  </a:cxn>
                  <a:cxn ang="0">
                    <a:pos x="813" y="846"/>
                  </a:cxn>
                  <a:cxn ang="0">
                    <a:pos x="737" y="585"/>
                  </a:cxn>
                  <a:cxn ang="0">
                    <a:pos x="783" y="431"/>
                  </a:cxn>
                  <a:cxn ang="0">
                    <a:pos x="1013" y="369"/>
                  </a:cxn>
                  <a:cxn ang="0">
                    <a:pos x="445" y="108"/>
                  </a:cxn>
                  <a:cxn ang="0">
                    <a:pos x="568" y="292"/>
                  </a:cxn>
                  <a:cxn ang="0">
                    <a:pos x="445" y="216"/>
                  </a:cxn>
                  <a:cxn ang="0">
                    <a:pos x="338" y="108"/>
                  </a:cxn>
                  <a:cxn ang="0">
                    <a:pos x="875" y="16"/>
                  </a:cxn>
                  <a:cxn ang="0">
                    <a:pos x="921" y="92"/>
                  </a:cxn>
                  <a:cxn ang="0">
                    <a:pos x="1182" y="108"/>
                  </a:cxn>
                  <a:cxn ang="0">
                    <a:pos x="1212" y="185"/>
                  </a:cxn>
                  <a:cxn ang="0">
                    <a:pos x="813" y="292"/>
                  </a:cxn>
                  <a:cxn ang="0">
                    <a:pos x="660" y="369"/>
                  </a:cxn>
                  <a:cxn ang="0">
                    <a:pos x="798" y="77"/>
                  </a:cxn>
                </a:cxnLst>
                <a:rect l="0" t="0" r="r" b="b"/>
                <a:pathLst>
                  <a:path w="1519" h="1569">
                    <a:moveTo>
                      <a:pt x="967" y="969"/>
                    </a:moveTo>
                    <a:lnTo>
                      <a:pt x="905" y="1000"/>
                    </a:lnTo>
                    <a:lnTo>
                      <a:pt x="859" y="1000"/>
                    </a:lnTo>
                    <a:lnTo>
                      <a:pt x="813" y="1046"/>
                    </a:lnTo>
                    <a:lnTo>
                      <a:pt x="783" y="1092"/>
                    </a:lnTo>
                    <a:lnTo>
                      <a:pt x="813" y="1092"/>
                    </a:lnTo>
                    <a:lnTo>
                      <a:pt x="829" y="1108"/>
                    </a:lnTo>
                    <a:lnTo>
                      <a:pt x="859" y="1123"/>
                    </a:lnTo>
                    <a:lnTo>
                      <a:pt x="952" y="1200"/>
                    </a:lnTo>
                    <a:lnTo>
                      <a:pt x="1013" y="1077"/>
                    </a:lnTo>
                    <a:lnTo>
                      <a:pt x="1028" y="1016"/>
                    </a:lnTo>
                    <a:lnTo>
                      <a:pt x="1028" y="985"/>
                    </a:lnTo>
                    <a:lnTo>
                      <a:pt x="1013" y="985"/>
                    </a:lnTo>
                    <a:lnTo>
                      <a:pt x="998" y="969"/>
                    </a:lnTo>
                    <a:lnTo>
                      <a:pt x="967" y="969"/>
                    </a:lnTo>
                    <a:close/>
                    <a:moveTo>
                      <a:pt x="767" y="892"/>
                    </a:moveTo>
                    <a:lnTo>
                      <a:pt x="798" y="892"/>
                    </a:lnTo>
                    <a:lnTo>
                      <a:pt x="829" y="908"/>
                    </a:lnTo>
                    <a:lnTo>
                      <a:pt x="844" y="923"/>
                    </a:lnTo>
                    <a:lnTo>
                      <a:pt x="875" y="939"/>
                    </a:lnTo>
                    <a:lnTo>
                      <a:pt x="952" y="923"/>
                    </a:lnTo>
                    <a:lnTo>
                      <a:pt x="1013" y="908"/>
                    </a:lnTo>
                    <a:lnTo>
                      <a:pt x="1059" y="892"/>
                    </a:lnTo>
                    <a:lnTo>
                      <a:pt x="1090" y="892"/>
                    </a:lnTo>
                    <a:lnTo>
                      <a:pt x="1151" y="923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20" y="1031"/>
                    </a:lnTo>
                    <a:lnTo>
                      <a:pt x="1090" y="1092"/>
                    </a:lnTo>
                    <a:lnTo>
                      <a:pt x="1059" y="1169"/>
                    </a:lnTo>
                    <a:lnTo>
                      <a:pt x="998" y="1262"/>
                    </a:lnTo>
                    <a:lnTo>
                      <a:pt x="1136" y="1354"/>
                    </a:lnTo>
                    <a:lnTo>
                      <a:pt x="1258" y="1416"/>
                    </a:lnTo>
                    <a:lnTo>
                      <a:pt x="1351" y="1431"/>
                    </a:lnTo>
                    <a:lnTo>
                      <a:pt x="1427" y="1446"/>
                    </a:lnTo>
                    <a:lnTo>
                      <a:pt x="1504" y="1477"/>
                    </a:lnTo>
                    <a:lnTo>
                      <a:pt x="1519" y="1477"/>
                    </a:lnTo>
                    <a:lnTo>
                      <a:pt x="1519" y="1508"/>
                    </a:lnTo>
                    <a:lnTo>
                      <a:pt x="1473" y="1523"/>
                    </a:lnTo>
                    <a:lnTo>
                      <a:pt x="1397" y="1539"/>
                    </a:lnTo>
                    <a:lnTo>
                      <a:pt x="1320" y="1569"/>
                    </a:lnTo>
                    <a:lnTo>
                      <a:pt x="1258" y="1569"/>
                    </a:lnTo>
                    <a:lnTo>
                      <a:pt x="1212" y="1554"/>
                    </a:lnTo>
                    <a:lnTo>
                      <a:pt x="1166" y="1523"/>
                    </a:lnTo>
                    <a:lnTo>
                      <a:pt x="1074" y="1446"/>
                    </a:lnTo>
                    <a:lnTo>
                      <a:pt x="952" y="1323"/>
                    </a:lnTo>
                    <a:lnTo>
                      <a:pt x="859" y="1400"/>
                    </a:lnTo>
                    <a:lnTo>
                      <a:pt x="737" y="1462"/>
                    </a:lnTo>
                    <a:lnTo>
                      <a:pt x="614" y="1477"/>
                    </a:lnTo>
                    <a:lnTo>
                      <a:pt x="599" y="1477"/>
                    </a:lnTo>
                    <a:lnTo>
                      <a:pt x="568" y="1462"/>
                    </a:lnTo>
                    <a:lnTo>
                      <a:pt x="583" y="1446"/>
                    </a:lnTo>
                    <a:lnTo>
                      <a:pt x="767" y="1369"/>
                    </a:lnTo>
                    <a:lnTo>
                      <a:pt x="905" y="1262"/>
                    </a:lnTo>
                    <a:lnTo>
                      <a:pt x="783" y="1139"/>
                    </a:lnTo>
                    <a:lnTo>
                      <a:pt x="752" y="1123"/>
                    </a:lnTo>
                    <a:lnTo>
                      <a:pt x="691" y="1185"/>
                    </a:lnTo>
                    <a:lnTo>
                      <a:pt x="614" y="1246"/>
                    </a:lnTo>
                    <a:lnTo>
                      <a:pt x="552" y="1292"/>
                    </a:lnTo>
                    <a:lnTo>
                      <a:pt x="460" y="1323"/>
                    </a:lnTo>
                    <a:lnTo>
                      <a:pt x="445" y="1323"/>
                    </a:lnTo>
                    <a:lnTo>
                      <a:pt x="476" y="1308"/>
                    </a:lnTo>
                    <a:lnTo>
                      <a:pt x="599" y="1185"/>
                    </a:lnTo>
                    <a:lnTo>
                      <a:pt x="691" y="1077"/>
                    </a:lnTo>
                    <a:lnTo>
                      <a:pt x="752" y="969"/>
                    </a:lnTo>
                    <a:lnTo>
                      <a:pt x="767" y="954"/>
                    </a:lnTo>
                    <a:lnTo>
                      <a:pt x="767" y="892"/>
                    </a:lnTo>
                    <a:close/>
                    <a:moveTo>
                      <a:pt x="537" y="708"/>
                    </a:moveTo>
                    <a:lnTo>
                      <a:pt x="583" y="708"/>
                    </a:lnTo>
                    <a:lnTo>
                      <a:pt x="645" y="769"/>
                    </a:lnTo>
                    <a:lnTo>
                      <a:pt x="629" y="785"/>
                    </a:lnTo>
                    <a:lnTo>
                      <a:pt x="599" y="800"/>
                    </a:lnTo>
                    <a:lnTo>
                      <a:pt x="522" y="877"/>
                    </a:lnTo>
                    <a:lnTo>
                      <a:pt x="568" y="892"/>
                    </a:lnTo>
                    <a:lnTo>
                      <a:pt x="614" y="939"/>
                    </a:lnTo>
                    <a:lnTo>
                      <a:pt x="614" y="1016"/>
                    </a:lnTo>
                    <a:lnTo>
                      <a:pt x="583" y="1016"/>
                    </a:lnTo>
                    <a:lnTo>
                      <a:pt x="552" y="985"/>
                    </a:lnTo>
                    <a:lnTo>
                      <a:pt x="522" y="969"/>
                    </a:lnTo>
                    <a:lnTo>
                      <a:pt x="414" y="862"/>
                    </a:lnTo>
                    <a:lnTo>
                      <a:pt x="414" y="846"/>
                    </a:lnTo>
                    <a:lnTo>
                      <a:pt x="445" y="846"/>
                    </a:lnTo>
                    <a:lnTo>
                      <a:pt x="476" y="862"/>
                    </a:lnTo>
                    <a:lnTo>
                      <a:pt x="491" y="816"/>
                    </a:lnTo>
                    <a:lnTo>
                      <a:pt x="522" y="785"/>
                    </a:lnTo>
                    <a:lnTo>
                      <a:pt x="537" y="754"/>
                    </a:lnTo>
                    <a:lnTo>
                      <a:pt x="537" y="708"/>
                    </a:lnTo>
                    <a:close/>
                    <a:moveTo>
                      <a:pt x="445" y="477"/>
                    </a:moveTo>
                    <a:lnTo>
                      <a:pt x="476" y="477"/>
                    </a:lnTo>
                    <a:lnTo>
                      <a:pt x="491" y="492"/>
                    </a:lnTo>
                    <a:lnTo>
                      <a:pt x="522" y="508"/>
                    </a:lnTo>
                    <a:lnTo>
                      <a:pt x="568" y="523"/>
                    </a:lnTo>
                    <a:lnTo>
                      <a:pt x="583" y="539"/>
                    </a:lnTo>
                    <a:lnTo>
                      <a:pt x="568" y="569"/>
                    </a:lnTo>
                    <a:lnTo>
                      <a:pt x="506" y="631"/>
                    </a:lnTo>
                    <a:lnTo>
                      <a:pt x="445" y="708"/>
                    </a:lnTo>
                    <a:lnTo>
                      <a:pt x="399" y="800"/>
                    </a:lnTo>
                    <a:lnTo>
                      <a:pt x="322" y="923"/>
                    </a:lnTo>
                    <a:lnTo>
                      <a:pt x="399" y="1000"/>
                    </a:lnTo>
                    <a:lnTo>
                      <a:pt x="399" y="1031"/>
                    </a:lnTo>
                    <a:lnTo>
                      <a:pt x="384" y="1077"/>
                    </a:lnTo>
                    <a:lnTo>
                      <a:pt x="384" y="1477"/>
                    </a:lnTo>
                    <a:lnTo>
                      <a:pt x="368" y="1523"/>
                    </a:lnTo>
                    <a:lnTo>
                      <a:pt x="338" y="1554"/>
                    </a:lnTo>
                    <a:lnTo>
                      <a:pt x="322" y="1554"/>
                    </a:lnTo>
                    <a:lnTo>
                      <a:pt x="307" y="1523"/>
                    </a:lnTo>
                    <a:lnTo>
                      <a:pt x="292" y="1508"/>
                    </a:lnTo>
                    <a:lnTo>
                      <a:pt x="276" y="1462"/>
                    </a:lnTo>
                    <a:lnTo>
                      <a:pt x="276" y="1431"/>
                    </a:lnTo>
                    <a:lnTo>
                      <a:pt x="292" y="1369"/>
                    </a:lnTo>
                    <a:lnTo>
                      <a:pt x="307" y="1262"/>
                    </a:lnTo>
                    <a:lnTo>
                      <a:pt x="322" y="1123"/>
                    </a:lnTo>
                    <a:lnTo>
                      <a:pt x="322" y="1016"/>
                    </a:lnTo>
                    <a:lnTo>
                      <a:pt x="307" y="985"/>
                    </a:lnTo>
                    <a:lnTo>
                      <a:pt x="169" y="1139"/>
                    </a:lnTo>
                    <a:lnTo>
                      <a:pt x="31" y="1246"/>
                    </a:lnTo>
                    <a:lnTo>
                      <a:pt x="15" y="1262"/>
                    </a:lnTo>
                    <a:lnTo>
                      <a:pt x="0" y="1262"/>
                    </a:lnTo>
                    <a:lnTo>
                      <a:pt x="0" y="1231"/>
                    </a:lnTo>
                    <a:lnTo>
                      <a:pt x="15" y="1231"/>
                    </a:lnTo>
                    <a:lnTo>
                      <a:pt x="200" y="1000"/>
                    </a:lnTo>
                    <a:lnTo>
                      <a:pt x="322" y="816"/>
                    </a:lnTo>
                    <a:lnTo>
                      <a:pt x="399" y="692"/>
                    </a:lnTo>
                    <a:lnTo>
                      <a:pt x="414" y="631"/>
                    </a:lnTo>
                    <a:lnTo>
                      <a:pt x="414" y="616"/>
                    </a:lnTo>
                    <a:lnTo>
                      <a:pt x="384" y="616"/>
                    </a:lnTo>
                    <a:lnTo>
                      <a:pt x="230" y="692"/>
                    </a:lnTo>
                    <a:lnTo>
                      <a:pt x="215" y="708"/>
                    </a:lnTo>
                    <a:lnTo>
                      <a:pt x="184" y="708"/>
                    </a:lnTo>
                    <a:lnTo>
                      <a:pt x="169" y="723"/>
                    </a:lnTo>
                    <a:lnTo>
                      <a:pt x="138" y="723"/>
                    </a:lnTo>
                    <a:lnTo>
                      <a:pt x="107" y="708"/>
                    </a:lnTo>
                    <a:lnTo>
                      <a:pt x="61" y="692"/>
                    </a:lnTo>
                    <a:lnTo>
                      <a:pt x="31" y="662"/>
                    </a:lnTo>
                    <a:lnTo>
                      <a:pt x="46" y="646"/>
                    </a:lnTo>
                    <a:lnTo>
                      <a:pt x="61" y="646"/>
                    </a:lnTo>
                    <a:lnTo>
                      <a:pt x="230" y="616"/>
                    </a:lnTo>
                    <a:lnTo>
                      <a:pt x="338" y="585"/>
                    </a:lnTo>
                    <a:lnTo>
                      <a:pt x="399" y="539"/>
                    </a:lnTo>
                    <a:lnTo>
                      <a:pt x="445" y="523"/>
                    </a:lnTo>
                    <a:lnTo>
                      <a:pt x="476" y="508"/>
                    </a:lnTo>
                    <a:lnTo>
                      <a:pt x="445" y="477"/>
                    </a:lnTo>
                    <a:close/>
                    <a:moveTo>
                      <a:pt x="998" y="400"/>
                    </a:moveTo>
                    <a:lnTo>
                      <a:pt x="952" y="416"/>
                    </a:lnTo>
                    <a:lnTo>
                      <a:pt x="890" y="431"/>
                    </a:lnTo>
                    <a:lnTo>
                      <a:pt x="813" y="462"/>
                    </a:lnTo>
                    <a:lnTo>
                      <a:pt x="813" y="554"/>
                    </a:lnTo>
                    <a:lnTo>
                      <a:pt x="829" y="600"/>
                    </a:lnTo>
                    <a:lnTo>
                      <a:pt x="875" y="569"/>
                    </a:lnTo>
                    <a:lnTo>
                      <a:pt x="905" y="554"/>
                    </a:lnTo>
                    <a:lnTo>
                      <a:pt x="982" y="554"/>
                    </a:lnTo>
                    <a:lnTo>
                      <a:pt x="1013" y="585"/>
                    </a:lnTo>
                    <a:lnTo>
                      <a:pt x="1013" y="600"/>
                    </a:lnTo>
                    <a:lnTo>
                      <a:pt x="998" y="616"/>
                    </a:lnTo>
                    <a:lnTo>
                      <a:pt x="967" y="631"/>
                    </a:lnTo>
                    <a:lnTo>
                      <a:pt x="875" y="631"/>
                    </a:lnTo>
                    <a:lnTo>
                      <a:pt x="829" y="646"/>
                    </a:lnTo>
                    <a:lnTo>
                      <a:pt x="829" y="692"/>
                    </a:lnTo>
                    <a:lnTo>
                      <a:pt x="844" y="723"/>
                    </a:lnTo>
                    <a:lnTo>
                      <a:pt x="844" y="769"/>
                    </a:lnTo>
                    <a:lnTo>
                      <a:pt x="998" y="739"/>
                    </a:lnTo>
                    <a:lnTo>
                      <a:pt x="1044" y="739"/>
                    </a:lnTo>
                    <a:lnTo>
                      <a:pt x="1044" y="723"/>
                    </a:lnTo>
                    <a:lnTo>
                      <a:pt x="1059" y="662"/>
                    </a:lnTo>
                    <a:lnTo>
                      <a:pt x="1074" y="585"/>
                    </a:lnTo>
                    <a:lnTo>
                      <a:pt x="1090" y="492"/>
                    </a:lnTo>
                    <a:lnTo>
                      <a:pt x="1090" y="416"/>
                    </a:lnTo>
                    <a:lnTo>
                      <a:pt x="1074" y="400"/>
                    </a:lnTo>
                    <a:lnTo>
                      <a:pt x="998" y="400"/>
                    </a:lnTo>
                    <a:close/>
                    <a:moveTo>
                      <a:pt x="1105" y="339"/>
                    </a:moveTo>
                    <a:lnTo>
                      <a:pt x="1151" y="339"/>
                    </a:lnTo>
                    <a:lnTo>
                      <a:pt x="1166" y="354"/>
                    </a:lnTo>
                    <a:lnTo>
                      <a:pt x="1197" y="369"/>
                    </a:lnTo>
                    <a:lnTo>
                      <a:pt x="1212" y="385"/>
                    </a:lnTo>
                    <a:lnTo>
                      <a:pt x="1243" y="400"/>
                    </a:lnTo>
                    <a:lnTo>
                      <a:pt x="1258" y="416"/>
                    </a:lnTo>
                    <a:lnTo>
                      <a:pt x="1243" y="446"/>
                    </a:lnTo>
                    <a:lnTo>
                      <a:pt x="1197" y="569"/>
                    </a:lnTo>
                    <a:lnTo>
                      <a:pt x="1166" y="708"/>
                    </a:lnTo>
                    <a:lnTo>
                      <a:pt x="1136" y="816"/>
                    </a:lnTo>
                    <a:lnTo>
                      <a:pt x="1120" y="831"/>
                    </a:lnTo>
                    <a:lnTo>
                      <a:pt x="1074" y="831"/>
                    </a:lnTo>
                    <a:lnTo>
                      <a:pt x="1028" y="785"/>
                    </a:lnTo>
                    <a:lnTo>
                      <a:pt x="967" y="785"/>
                    </a:lnTo>
                    <a:lnTo>
                      <a:pt x="905" y="800"/>
                    </a:lnTo>
                    <a:lnTo>
                      <a:pt x="829" y="800"/>
                    </a:lnTo>
                    <a:lnTo>
                      <a:pt x="829" y="846"/>
                    </a:lnTo>
                    <a:lnTo>
                      <a:pt x="813" y="846"/>
                    </a:lnTo>
                    <a:lnTo>
                      <a:pt x="798" y="831"/>
                    </a:lnTo>
                    <a:lnTo>
                      <a:pt x="767" y="769"/>
                    </a:lnTo>
                    <a:lnTo>
                      <a:pt x="767" y="739"/>
                    </a:lnTo>
                    <a:lnTo>
                      <a:pt x="737" y="585"/>
                    </a:lnTo>
                    <a:lnTo>
                      <a:pt x="721" y="462"/>
                    </a:lnTo>
                    <a:lnTo>
                      <a:pt x="721" y="416"/>
                    </a:lnTo>
                    <a:lnTo>
                      <a:pt x="752" y="416"/>
                    </a:lnTo>
                    <a:lnTo>
                      <a:pt x="783" y="431"/>
                    </a:lnTo>
                    <a:lnTo>
                      <a:pt x="859" y="400"/>
                    </a:lnTo>
                    <a:lnTo>
                      <a:pt x="936" y="385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105" y="339"/>
                    </a:lnTo>
                    <a:close/>
                    <a:moveTo>
                      <a:pt x="353" y="92"/>
                    </a:moveTo>
                    <a:lnTo>
                      <a:pt x="384" y="92"/>
                    </a:lnTo>
                    <a:lnTo>
                      <a:pt x="445" y="108"/>
                    </a:lnTo>
                    <a:lnTo>
                      <a:pt x="491" y="108"/>
                    </a:lnTo>
                    <a:lnTo>
                      <a:pt x="583" y="200"/>
                    </a:lnTo>
                    <a:lnTo>
                      <a:pt x="583" y="277"/>
                    </a:lnTo>
                    <a:lnTo>
                      <a:pt x="568" y="292"/>
                    </a:lnTo>
                    <a:lnTo>
                      <a:pt x="552" y="292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445" y="216"/>
                    </a:lnTo>
                    <a:lnTo>
                      <a:pt x="399" y="185"/>
                    </a:lnTo>
                    <a:lnTo>
                      <a:pt x="368" y="154"/>
                    </a:lnTo>
                    <a:lnTo>
                      <a:pt x="338" y="139"/>
                    </a:lnTo>
                    <a:lnTo>
                      <a:pt x="338" y="108"/>
                    </a:lnTo>
                    <a:lnTo>
                      <a:pt x="353" y="92"/>
                    </a:lnTo>
                    <a:close/>
                    <a:moveTo>
                      <a:pt x="798" y="0"/>
                    </a:moveTo>
                    <a:lnTo>
                      <a:pt x="829" y="0"/>
                    </a:lnTo>
                    <a:lnTo>
                      <a:pt x="875" y="16"/>
                    </a:lnTo>
                    <a:lnTo>
                      <a:pt x="921" y="46"/>
                    </a:lnTo>
                    <a:lnTo>
                      <a:pt x="936" y="62"/>
                    </a:lnTo>
                    <a:lnTo>
                      <a:pt x="936" y="77"/>
                    </a:lnTo>
                    <a:lnTo>
                      <a:pt x="921" y="92"/>
                    </a:lnTo>
                    <a:lnTo>
                      <a:pt x="905" y="123"/>
                    </a:lnTo>
                    <a:lnTo>
                      <a:pt x="875" y="169"/>
                    </a:lnTo>
                    <a:lnTo>
                      <a:pt x="998" y="154"/>
                    </a:lnTo>
                    <a:lnTo>
                      <a:pt x="1182" y="108"/>
                    </a:lnTo>
                    <a:lnTo>
                      <a:pt x="1228" y="108"/>
                    </a:lnTo>
                    <a:lnTo>
                      <a:pt x="1274" y="154"/>
                    </a:lnTo>
                    <a:lnTo>
                      <a:pt x="1258" y="169"/>
                    </a:lnTo>
                    <a:lnTo>
                      <a:pt x="1212" y="185"/>
                    </a:lnTo>
                    <a:lnTo>
                      <a:pt x="1013" y="231"/>
                    </a:lnTo>
                    <a:lnTo>
                      <a:pt x="905" y="231"/>
                    </a:lnTo>
                    <a:lnTo>
                      <a:pt x="859" y="216"/>
                    </a:lnTo>
                    <a:lnTo>
                      <a:pt x="813" y="292"/>
                    </a:lnTo>
                    <a:lnTo>
                      <a:pt x="767" y="339"/>
                    </a:lnTo>
                    <a:lnTo>
                      <a:pt x="721" y="369"/>
                    </a:lnTo>
                    <a:lnTo>
                      <a:pt x="675" y="385"/>
                    </a:lnTo>
                    <a:lnTo>
                      <a:pt x="660" y="369"/>
                    </a:lnTo>
                    <a:lnTo>
                      <a:pt x="691" y="339"/>
                    </a:lnTo>
                    <a:lnTo>
                      <a:pt x="737" y="262"/>
                    </a:lnTo>
                    <a:lnTo>
                      <a:pt x="783" y="169"/>
                    </a:lnTo>
                    <a:lnTo>
                      <a:pt x="798" y="77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0" name="Freeform 264"/>
              <p:cNvSpPr>
                <a:spLocks noEditPoints="1"/>
              </p:cNvSpPr>
              <p:nvPr/>
            </p:nvSpPr>
            <p:spPr bwMode="auto">
              <a:xfrm>
                <a:off x="21227" y="6267"/>
                <a:ext cx="1673" cy="1539"/>
              </a:xfrm>
              <a:custGeom>
                <a:avLst/>
                <a:gdLst/>
                <a:ahLst/>
                <a:cxnLst>
                  <a:cxn ang="0">
                    <a:pos x="184" y="1231"/>
                  </a:cxn>
                  <a:cxn ang="0">
                    <a:pos x="107" y="1170"/>
                  </a:cxn>
                  <a:cxn ang="0">
                    <a:pos x="215" y="1000"/>
                  </a:cxn>
                  <a:cxn ang="0">
                    <a:pos x="706" y="1016"/>
                  </a:cxn>
                  <a:cxn ang="0">
                    <a:pos x="721" y="1154"/>
                  </a:cxn>
                  <a:cxn ang="0">
                    <a:pos x="414" y="708"/>
                  </a:cxn>
                  <a:cxn ang="0">
                    <a:pos x="537" y="800"/>
                  </a:cxn>
                  <a:cxn ang="0">
                    <a:pos x="736" y="846"/>
                  </a:cxn>
                  <a:cxn ang="0">
                    <a:pos x="491" y="1354"/>
                  </a:cxn>
                  <a:cxn ang="0">
                    <a:pos x="337" y="1308"/>
                  </a:cxn>
                  <a:cxn ang="0">
                    <a:pos x="368" y="1262"/>
                  </a:cxn>
                  <a:cxn ang="0">
                    <a:pos x="276" y="939"/>
                  </a:cxn>
                  <a:cxn ang="0">
                    <a:pos x="31" y="939"/>
                  </a:cxn>
                  <a:cxn ang="0">
                    <a:pos x="199" y="862"/>
                  </a:cxn>
                  <a:cxn ang="0">
                    <a:pos x="307" y="400"/>
                  </a:cxn>
                  <a:cxn ang="0">
                    <a:pos x="322" y="554"/>
                  </a:cxn>
                  <a:cxn ang="0">
                    <a:pos x="384" y="662"/>
                  </a:cxn>
                  <a:cxn ang="0">
                    <a:pos x="123" y="754"/>
                  </a:cxn>
                  <a:cxn ang="0">
                    <a:pos x="245" y="570"/>
                  </a:cxn>
                  <a:cxn ang="0">
                    <a:pos x="598" y="354"/>
                  </a:cxn>
                  <a:cxn ang="0">
                    <a:pos x="660" y="477"/>
                  </a:cxn>
                  <a:cxn ang="0">
                    <a:pos x="736" y="585"/>
                  </a:cxn>
                  <a:cxn ang="0">
                    <a:pos x="583" y="585"/>
                  </a:cxn>
                  <a:cxn ang="0">
                    <a:pos x="537" y="585"/>
                  </a:cxn>
                  <a:cxn ang="0">
                    <a:pos x="736" y="231"/>
                  </a:cxn>
                  <a:cxn ang="0">
                    <a:pos x="337" y="370"/>
                  </a:cxn>
                  <a:cxn ang="0">
                    <a:pos x="245" y="308"/>
                  </a:cxn>
                  <a:cxn ang="0">
                    <a:pos x="690" y="216"/>
                  </a:cxn>
                  <a:cxn ang="0">
                    <a:pos x="1258" y="231"/>
                  </a:cxn>
                  <a:cxn ang="0">
                    <a:pos x="1258" y="339"/>
                  </a:cxn>
                  <a:cxn ang="0">
                    <a:pos x="1120" y="231"/>
                  </a:cxn>
                  <a:cxn ang="0">
                    <a:pos x="1013" y="62"/>
                  </a:cxn>
                  <a:cxn ang="0">
                    <a:pos x="1043" y="246"/>
                  </a:cxn>
                  <a:cxn ang="0">
                    <a:pos x="951" y="677"/>
                  </a:cxn>
                  <a:cxn ang="0">
                    <a:pos x="1074" y="1154"/>
                  </a:cxn>
                  <a:cxn ang="0">
                    <a:pos x="1028" y="954"/>
                  </a:cxn>
                  <a:cxn ang="0">
                    <a:pos x="1089" y="893"/>
                  </a:cxn>
                  <a:cxn ang="0">
                    <a:pos x="1059" y="754"/>
                  </a:cxn>
                  <a:cxn ang="0">
                    <a:pos x="1043" y="708"/>
                  </a:cxn>
                  <a:cxn ang="0">
                    <a:pos x="1135" y="554"/>
                  </a:cxn>
                  <a:cxn ang="0">
                    <a:pos x="997" y="523"/>
                  </a:cxn>
                  <a:cxn ang="0">
                    <a:pos x="1182" y="446"/>
                  </a:cxn>
                  <a:cxn ang="0">
                    <a:pos x="1473" y="431"/>
                  </a:cxn>
                  <a:cxn ang="0">
                    <a:pos x="1258" y="554"/>
                  </a:cxn>
                  <a:cxn ang="0">
                    <a:pos x="1458" y="662"/>
                  </a:cxn>
                  <a:cxn ang="0">
                    <a:pos x="1274" y="739"/>
                  </a:cxn>
                  <a:cxn ang="0">
                    <a:pos x="1458" y="846"/>
                  </a:cxn>
                  <a:cxn ang="0">
                    <a:pos x="1488" y="908"/>
                  </a:cxn>
                  <a:cxn ang="0">
                    <a:pos x="1274" y="1123"/>
                  </a:cxn>
                  <a:cxn ang="0">
                    <a:pos x="1611" y="1093"/>
                  </a:cxn>
                  <a:cxn ang="0">
                    <a:pos x="1627" y="1170"/>
                  </a:cxn>
                  <a:cxn ang="0">
                    <a:pos x="967" y="1446"/>
                  </a:cxn>
                  <a:cxn ang="0">
                    <a:pos x="844" y="1477"/>
                  </a:cxn>
                  <a:cxn ang="0">
                    <a:pos x="890" y="800"/>
                  </a:cxn>
                  <a:cxn ang="0">
                    <a:pos x="767" y="739"/>
                  </a:cxn>
                  <a:cxn ang="0">
                    <a:pos x="844" y="508"/>
                  </a:cxn>
                  <a:cxn ang="0">
                    <a:pos x="936" y="93"/>
                  </a:cxn>
                  <a:cxn ang="0">
                    <a:pos x="568" y="31"/>
                  </a:cxn>
                  <a:cxn ang="0">
                    <a:pos x="552" y="170"/>
                  </a:cxn>
                  <a:cxn ang="0">
                    <a:pos x="384" y="16"/>
                  </a:cxn>
                </a:cxnLst>
                <a:rect l="0" t="0" r="r" b="b"/>
                <a:pathLst>
                  <a:path w="1673" h="1539">
                    <a:moveTo>
                      <a:pt x="215" y="1000"/>
                    </a:moveTo>
                    <a:lnTo>
                      <a:pt x="245" y="1000"/>
                    </a:lnTo>
                    <a:lnTo>
                      <a:pt x="245" y="1093"/>
                    </a:lnTo>
                    <a:lnTo>
                      <a:pt x="230" y="1139"/>
                    </a:lnTo>
                    <a:lnTo>
                      <a:pt x="184" y="1231"/>
                    </a:lnTo>
                    <a:lnTo>
                      <a:pt x="153" y="1246"/>
                    </a:lnTo>
                    <a:lnTo>
                      <a:pt x="138" y="1262"/>
                    </a:lnTo>
                    <a:lnTo>
                      <a:pt x="123" y="1262"/>
                    </a:lnTo>
                    <a:lnTo>
                      <a:pt x="107" y="1231"/>
                    </a:lnTo>
                    <a:lnTo>
                      <a:pt x="107" y="1170"/>
                    </a:lnTo>
                    <a:lnTo>
                      <a:pt x="123" y="1154"/>
                    </a:lnTo>
                    <a:lnTo>
                      <a:pt x="169" y="1093"/>
                    </a:lnTo>
                    <a:lnTo>
                      <a:pt x="184" y="1046"/>
                    </a:lnTo>
                    <a:lnTo>
                      <a:pt x="215" y="1031"/>
                    </a:lnTo>
                    <a:lnTo>
                      <a:pt x="215" y="1000"/>
                    </a:lnTo>
                    <a:close/>
                    <a:moveTo>
                      <a:pt x="583" y="985"/>
                    </a:moveTo>
                    <a:lnTo>
                      <a:pt x="614" y="985"/>
                    </a:lnTo>
                    <a:lnTo>
                      <a:pt x="629" y="1000"/>
                    </a:lnTo>
                    <a:lnTo>
                      <a:pt x="660" y="1000"/>
                    </a:lnTo>
                    <a:lnTo>
                      <a:pt x="706" y="1016"/>
                    </a:lnTo>
                    <a:lnTo>
                      <a:pt x="721" y="1046"/>
                    </a:lnTo>
                    <a:lnTo>
                      <a:pt x="752" y="1077"/>
                    </a:lnTo>
                    <a:lnTo>
                      <a:pt x="752" y="1139"/>
                    </a:lnTo>
                    <a:lnTo>
                      <a:pt x="736" y="1154"/>
                    </a:lnTo>
                    <a:lnTo>
                      <a:pt x="721" y="1154"/>
                    </a:lnTo>
                    <a:lnTo>
                      <a:pt x="629" y="1062"/>
                    </a:lnTo>
                    <a:lnTo>
                      <a:pt x="614" y="1031"/>
                    </a:lnTo>
                    <a:lnTo>
                      <a:pt x="583" y="1016"/>
                    </a:lnTo>
                    <a:lnTo>
                      <a:pt x="583" y="985"/>
                    </a:lnTo>
                    <a:close/>
                    <a:moveTo>
                      <a:pt x="414" y="708"/>
                    </a:moveTo>
                    <a:lnTo>
                      <a:pt x="460" y="708"/>
                    </a:lnTo>
                    <a:lnTo>
                      <a:pt x="476" y="723"/>
                    </a:lnTo>
                    <a:lnTo>
                      <a:pt x="506" y="739"/>
                    </a:lnTo>
                    <a:lnTo>
                      <a:pt x="537" y="770"/>
                    </a:lnTo>
                    <a:lnTo>
                      <a:pt x="537" y="800"/>
                    </a:lnTo>
                    <a:lnTo>
                      <a:pt x="598" y="785"/>
                    </a:lnTo>
                    <a:lnTo>
                      <a:pt x="721" y="785"/>
                    </a:lnTo>
                    <a:lnTo>
                      <a:pt x="752" y="816"/>
                    </a:lnTo>
                    <a:lnTo>
                      <a:pt x="752" y="831"/>
                    </a:lnTo>
                    <a:lnTo>
                      <a:pt x="736" y="846"/>
                    </a:lnTo>
                    <a:lnTo>
                      <a:pt x="675" y="846"/>
                    </a:lnTo>
                    <a:lnTo>
                      <a:pt x="522" y="877"/>
                    </a:lnTo>
                    <a:lnTo>
                      <a:pt x="522" y="1246"/>
                    </a:lnTo>
                    <a:lnTo>
                      <a:pt x="506" y="1308"/>
                    </a:lnTo>
                    <a:lnTo>
                      <a:pt x="491" y="1354"/>
                    </a:lnTo>
                    <a:lnTo>
                      <a:pt x="460" y="1416"/>
                    </a:lnTo>
                    <a:lnTo>
                      <a:pt x="430" y="1431"/>
                    </a:lnTo>
                    <a:lnTo>
                      <a:pt x="414" y="1416"/>
                    </a:lnTo>
                    <a:lnTo>
                      <a:pt x="368" y="1354"/>
                    </a:lnTo>
                    <a:lnTo>
                      <a:pt x="337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46"/>
                    </a:lnTo>
                    <a:lnTo>
                      <a:pt x="322" y="1246"/>
                    </a:lnTo>
                    <a:lnTo>
                      <a:pt x="368" y="1262"/>
                    </a:lnTo>
                    <a:lnTo>
                      <a:pt x="414" y="1262"/>
                    </a:lnTo>
                    <a:lnTo>
                      <a:pt x="414" y="1231"/>
                    </a:lnTo>
                    <a:lnTo>
                      <a:pt x="430" y="1216"/>
                    </a:lnTo>
                    <a:lnTo>
                      <a:pt x="430" y="893"/>
                    </a:lnTo>
                    <a:lnTo>
                      <a:pt x="276" y="939"/>
                    </a:lnTo>
                    <a:lnTo>
                      <a:pt x="169" y="954"/>
                    </a:lnTo>
                    <a:lnTo>
                      <a:pt x="107" y="970"/>
                    </a:lnTo>
                    <a:lnTo>
                      <a:pt x="107" y="954"/>
                    </a:lnTo>
                    <a:lnTo>
                      <a:pt x="77" y="954"/>
                    </a:lnTo>
                    <a:lnTo>
                      <a:pt x="31" y="939"/>
                    </a:lnTo>
                    <a:lnTo>
                      <a:pt x="15" y="908"/>
                    </a:lnTo>
                    <a:lnTo>
                      <a:pt x="0" y="893"/>
                    </a:lnTo>
                    <a:lnTo>
                      <a:pt x="0" y="877"/>
                    </a:lnTo>
                    <a:lnTo>
                      <a:pt x="31" y="877"/>
                    </a:lnTo>
                    <a:lnTo>
                      <a:pt x="199" y="862"/>
                    </a:lnTo>
                    <a:lnTo>
                      <a:pt x="445" y="816"/>
                    </a:lnTo>
                    <a:lnTo>
                      <a:pt x="445" y="785"/>
                    </a:lnTo>
                    <a:lnTo>
                      <a:pt x="414" y="723"/>
                    </a:lnTo>
                    <a:lnTo>
                      <a:pt x="414" y="708"/>
                    </a:lnTo>
                    <a:close/>
                    <a:moveTo>
                      <a:pt x="307" y="400"/>
                    </a:moveTo>
                    <a:lnTo>
                      <a:pt x="322" y="400"/>
                    </a:lnTo>
                    <a:lnTo>
                      <a:pt x="353" y="416"/>
                    </a:lnTo>
                    <a:lnTo>
                      <a:pt x="399" y="462"/>
                    </a:lnTo>
                    <a:lnTo>
                      <a:pt x="384" y="477"/>
                    </a:lnTo>
                    <a:lnTo>
                      <a:pt x="322" y="554"/>
                    </a:lnTo>
                    <a:lnTo>
                      <a:pt x="353" y="570"/>
                    </a:lnTo>
                    <a:lnTo>
                      <a:pt x="384" y="570"/>
                    </a:lnTo>
                    <a:lnTo>
                      <a:pt x="430" y="616"/>
                    </a:lnTo>
                    <a:lnTo>
                      <a:pt x="430" y="662"/>
                    </a:lnTo>
                    <a:lnTo>
                      <a:pt x="384" y="662"/>
                    </a:lnTo>
                    <a:lnTo>
                      <a:pt x="353" y="646"/>
                    </a:lnTo>
                    <a:lnTo>
                      <a:pt x="337" y="616"/>
                    </a:lnTo>
                    <a:lnTo>
                      <a:pt x="307" y="585"/>
                    </a:lnTo>
                    <a:lnTo>
                      <a:pt x="138" y="754"/>
                    </a:lnTo>
                    <a:lnTo>
                      <a:pt x="123" y="754"/>
                    </a:lnTo>
                    <a:lnTo>
                      <a:pt x="107" y="770"/>
                    </a:lnTo>
                    <a:lnTo>
                      <a:pt x="92" y="770"/>
                    </a:lnTo>
                    <a:lnTo>
                      <a:pt x="92" y="754"/>
                    </a:lnTo>
                    <a:lnTo>
                      <a:pt x="138" y="708"/>
                    </a:lnTo>
                    <a:lnTo>
                      <a:pt x="245" y="570"/>
                    </a:lnTo>
                    <a:lnTo>
                      <a:pt x="276" y="446"/>
                    </a:lnTo>
                    <a:lnTo>
                      <a:pt x="276" y="416"/>
                    </a:lnTo>
                    <a:lnTo>
                      <a:pt x="291" y="416"/>
                    </a:lnTo>
                    <a:lnTo>
                      <a:pt x="307" y="400"/>
                    </a:lnTo>
                    <a:close/>
                    <a:moveTo>
                      <a:pt x="598" y="354"/>
                    </a:moveTo>
                    <a:lnTo>
                      <a:pt x="614" y="354"/>
                    </a:lnTo>
                    <a:lnTo>
                      <a:pt x="675" y="385"/>
                    </a:lnTo>
                    <a:lnTo>
                      <a:pt x="690" y="416"/>
                    </a:lnTo>
                    <a:lnTo>
                      <a:pt x="675" y="431"/>
                    </a:lnTo>
                    <a:lnTo>
                      <a:pt x="660" y="477"/>
                    </a:lnTo>
                    <a:lnTo>
                      <a:pt x="629" y="523"/>
                    </a:lnTo>
                    <a:lnTo>
                      <a:pt x="675" y="539"/>
                    </a:lnTo>
                    <a:lnTo>
                      <a:pt x="706" y="539"/>
                    </a:lnTo>
                    <a:lnTo>
                      <a:pt x="721" y="554"/>
                    </a:lnTo>
                    <a:lnTo>
                      <a:pt x="736" y="585"/>
                    </a:lnTo>
                    <a:lnTo>
                      <a:pt x="736" y="616"/>
                    </a:lnTo>
                    <a:lnTo>
                      <a:pt x="706" y="616"/>
                    </a:lnTo>
                    <a:lnTo>
                      <a:pt x="675" y="600"/>
                    </a:lnTo>
                    <a:lnTo>
                      <a:pt x="614" y="539"/>
                    </a:lnTo>
                    <a:lnTo>
                      <a:pt x="583" y="585"/>
                    </a:lnTo>
                    <a:lnTo>
                      <a:pt x="552" y="616"/>
                    </a:lnTo>
                    <a:lnTo>
                      <a:pt x="522" y="631"/>
                    </a:lnTo>
                    <a:lnTo>
                      <a:pt x="506" y="646"/>
                    </a:lnTo>
                    <a:lnTo>
                      <a:pt x="506" y="631"/>
                    </a:lnTo>
                    <a:lnTo>
                      <a:pt x="537" y="585"/>
                    </a:lnTo>
                    <a:lnTo>
                      <a:pt x="583" y="493"/>
                    </a:lnTo>
                    <a:lnTo>
                      <a:pt x="598" y="400"/>
                    </a:lnTo>
                    <a:lnTo>
                      <a:pt x="598" y="354"/>
                    </a:lnTo>
                    <a:close/>
                    <a:moveTo>
                      <a:pt x="690" y="216"/>
                    </a:moveTo>
                    <a:lnTo>
                      <a:pt x="736" y="231"/>
                    </a:lnTo>
                    <a:lnTo>
                      <a:pt x="767" y="246"/>
                    </a:lnTo>
                    <a:lnTo>
                      <a:pt x="767" y="277"/>
                    </a:lnTo>
                    <a:lnTo>
                      <a:pt x="629" y="323"/>
                    </a:lnTo>
                    <a:lnTo>
                      <a:pt x="414" y="354"/>
                    </a:lnTo>
                    <a:lnTo>
                      <a:pt x="337" y="370"/>
                    </a:lnTo>
                    <a:lnTo>
                      <a:pt x="291" y="370"/>
                    </a:lnTo>
                    <a:lnTo>
                      <a:pt x="276" y="354"/>
                    </a:lnTo>
                    <a:lnTo>
                      <a:pt x="261" y="354"/>
                    </a:lnTo>
                    <a:lnTo>
                      <a:pt x="230" y="323"/>
                    </a:lnTo>
                    <a:lnTo>
                      <a:pt x="245" y="308"/>
                    </a:lnTo>
                    <a:lnTo>
                      <a:pt x="261" y="308"/>
                    </a:lnTo>
                    <a:lnTo>
                      <a:pt x="445" y="277"/>
                    </a:lnTo>
                    <a:lnTo>
                      <a:pt x="552" y="246"/>
                    </a:lnTo>
                    <a:lnTo>
                      <a:pt x="629" y="231"/>
                    </a:lnTo>
                    <a:lnTo>
                      <a:pt x="690" y="216"/>
                    </a:lnTo>
                    <a:close/>
                    <a:moveTo>
                      <a:pt x="1105" y="185"/>
                    </a:moveTo>
                    <a:lnTo>
                      <a:pt x="1151" y="185"/>
                    </a:lnTo>
                    <a:lnTo>
                      <a:pt x="1182" y="200"/>
                    </a:lnTo>
                    <a:lnTo>
                      <a:pt x="1228" y="216"/>
                    </a:lnTo>
                    <a:lnTo>
                      <a:pt x="1258" y="231"/>
                    </a:lnTo>
                    <a:lnTo>
                      <a:pt x="1274" y="262"/>
                    </a:lnTo>
                    <a:lnTo>
                      <a:pt x="1304" y="293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43" y="323"/>
                    </a:lnTo>
                    <a:lnTo>
                      <a:pt x="1197" y="293"/>
                    </a:lnTo>
                    <a:lnTo>
                      <a:pt x="1151" y="246"/>
                    </a:lnTo>
                    <a:lnTo>
                      <a:pt x="1120" y="246"/>
                    </a:lnTo>
                    <a:lnTo>
                      <a:pt x="1120" y="231"/>
                    </a:lnTo>
                    <a:lnTo>
                      <a:pt x="1105" y="216"/>
                    </a:lnTo>
                    <a:lnTo>
                      <a:pt x="1105" y="185"/>
                    </a:lnTo>
                    <a:close/>
                    <a:moveTo>
                      <a:pt x="951" y="46"/>
                    </a:moveTo>
                    <a:lnTo>
                      <a:pt x="997" y="46"/>
                    </a:lnTo>
                    <a:lnTo>
                      <a:pt x="1013" y="62"/>
                    </a:lnTo>
                    <a:lnTo>
                      <a:pt x="1043" y="62"/>
                    </a:lnTo>
                    <a:lnTo>
                      <a:pt x="1105" y="123"/>
                    </a:lnTo>
                    <a:lnTo>
                      <a:pt x="1074" y="185"/>
                    </a:lnTo>
                    <a:lnTo>
                      <a:pt x="1059" y="200"/>
                    </a:lnTo>
                    <a:lnTo>
                      <a:pt x="1043" y="246"/>
                    </a:lnTo>
                    <a:lnTo>
                      <a:pt x="1013" y="308"/>
                    </a:lnTo>
                    <a:lnTo>
                      <a:pt x="967" y="416"/>
                    </a:lnTo>
                    <a:lnTo>
                      <a:pt x="875" y="585"/>
                    </a:lnTo>
                    <a:lnTo>
                      <a:pt x="936" y="646"/>
                    </a:lnTo>
                    <a:lnTo>
                      <a:pt x="951" y="677"/>
                    </a:lnTo>
                    <a:lnTo>
                      <a:pt x="951" y="723"/>
                    </a:lnTo>
                    <a:lnTo>
                      <a:pt x="936" y="770"/>
                    </a:lnTo>
                    <a:lnTo>
                      <a:pt x="936" y="1170"/>
                    </a:lnTo>
                    <a:lnTo>
                      <a:pt x="1013" y="1154"/>
                    </a:lnTo>
                    <a:lnTo>
                      <a:pt x="1074" y="1154"/>
                    </a:lnTo>
                    <a:lnTo>
                      <a:pt x="1151" y="1139"/>
                    </a:lnTo>
                    <a:lnTo>
                      <a:pt x="1151" y="985"/>
                    </a:lnTo>
                    <a:lnTo>
                      <a:pt x="1074" y="985"/>
                    </a:lnTo>
                    <a:lnTo>
                      <a:pt x="1043" y="970"/>
                    </a:lnTo>
                    <a:lnTo>
                      <a:pt x="1028" y="954"/>
                    </a:lnTo>
                    <a:lnTo>
                      <a:pt x="1013" y="954"/>
                    </a:lnTo>
                    <a:lnTo>
                      <a:pt x="997" y="923"/>
                    </a:lnTo>
                    <a:lnTo>
                      <a:pt x="1013" y="908"/>
                    </a:lnTo>
                    <a:lnTo>
                      <a:pt x="1043" y="908"/>
                    </a:lnTo>
                    <a:lnTo>
                      <a:pt x="1089" y="893"/>
                    </a:lnTo>
                    <a:lnTo>
                      <a:pt x="1151" y="893"/>
                    </a:lnTo>
                    <a:lnTo>
                      <a:pt x="1151" y="739"/>
                    </a:lnTo>
                    <a:lnTo>
                      <a:pt x="1135" y="739"/>
                    </a:lnTo>
                    <a:lnTo>
                      <a:pt x="1105" y="754"/>
                    </a:lnTo>
                    <a:lnTo>
                      <a:pt x="1059" y="754"/>
                    </a:lnTo>
                    <a:lnTo>
                      <a:pt x="1028" y="739"/>
                    </a:lnTo>
                    <a:lnTo>
                      <a:pt x="1013" y="739"/>
                    </a:lnTo>
                    <a:lnTo>
                      <a:pt x="997" y="723"/>
                    </a:lnTo>
                    <a:lnTo>
                      <a:pt x="1013" y="708"/>
                    </a:lnTo>
                    <a:lnTo>
                      <a:pt x="1043" y="708"/>
                    </a:lnTo>
                    <a:lnTo>
                      <a:pt x="1089" y="693"/>
                    </a:lnTo>
                    <a:lnTo>
                      <a:pt x="1151" y="677"/>
                    </a:lnTo>
                    <a:lnTo>
                      <a:pt x="1151" y="631"/>
                    </a:lnTo>
                    <a:lnTo>
                      <a:pt x="1135" y="585"/>
                    </a:lnTo>
                    <a:lnTo>
                      <a:pt x="1135" y="554"/>
                    </a:lnTo>
                    <a:lnTo>
                      <a:pt x="1120" y="523"/>
                    </a:lnTo>
                    <a:lnTo>
                      <a:pt x="1089" y="523"/>
                    </a:lnTo>
                    <a:lnTo>
                      <a:pt x="1074" y="539"/>
                    </a:lnTo>
                    <a:lnTo>
                      <a:pt x="1028" y="539"/>
                    </a:lnTo>
                    <a:lnTo>
                      <a:pt x="997" y="523"/>
                    </a:lnTo>
                    <a:lnTo>
                      <a:pt x="982" y="523"/>
                    </a:lnTo>
                    <a:lnTo>
                      <a:pt x="967" y="508"/>
                    </a:lnTo>
                    <a:lnTo>
                      <a:pt x="982" y="493"/>
                    </a:lnTo>
                    <a:lnTo>
                      <a:pt x="997" y="493"/>
                    </a:lnTo>
                    <a:lnTo>
                      <a:pt x="1182" y="446"/>
                    </a:lnTo>
                    <a:lnTo>
                      <a:pt x="1320" y="400"/>
                    </a:lnTo>
                    <a:lnTo>
                      <a:pt x="1412" y="385"/>
                    </a:lnTo>
                    <a:lnTo>
                      <a:pt x="1442" y="385"/>
                    </a:lnTo>
                    <a:lnTo>
                      <a:pt x="1473" y="416"/>
                    </a:lnTo>
                    <a:lnTo>
                      <a:pt x="1473" y="431"/>
                    </a:lnTo>
                    <a:lnTo>
                      <a:pt x="1442" y="446"/>
                    </a:lnTo>
                    <a:lnTo>
                      <a:pt x="1366" y="477"/>
                    </a:lnTo>
                    <a:lnTo>
                      <a:pt x="1212" y="523"/>
                    </a:lnTo>
                    <a:lnTo>
                      <a:pt x="1243" y="539"/>
                    </a:lnTo>
                    <a:lnTo>
                      <a:pt x="1258" y="554"/>
                    </a:lnTo>
                    <a:lnTo>
                      <a:pt x="1258" y="662"/>
                    </a:lnTo>
                    <a:lnTo>
                      <a:pt x="1320" y="646"/>
                    </a:lnTo>
                    <a:lnTo>
                      <a:pt x="1366" y="631"/>
                    </a:lnTo>
                    <a:lnTo>
                      <a:pt x="1427" y="631"/>
                    </a:lnTo>
                    <a:lnTo>
                      <a:pt x="1458" y="662"/>
                    </a:lnTo>
                    <a:lnTo>
                      <a:pt x="1458" y="677"/>
                    </a:lnTo>
                    <a:lnTo>
                      <a:pt x="1442" y="693"/>
                    </a:lnTo>
                    <a:lnTo>
                      <a:pt x="1427" y="693"/>
                    </a:lnTo>
                    <a:lnTo>
                      <a:pt x="1335" y="723"/>
                    </a:lnTo>
                    <a:lnTo>
                      <a:pt x="1274" y="739"/>
                    </a:lnTo>
                    <a:lnTo>
                      <a:pt x="1274" y="893"/>
                    </a:lnTo>
                    <a:lnTo>
                      <a:pt x="1366" y="862"/>
                    </a:lnTo>
                    <a:lnTo>
                      <a:pt x="1381" y="862"/>
                    </a:lnTo>
                    <a:lnTo>
                      <a:pt x="1396" y="846"/>
                    </a:lnTo>
                    <a:lnTo>
                      <a:pt x="1458" y="846"/>
                    </a:lnTo>
                    <a:lnTo>
                      <a:pt x="1473" y="862"/>
                    </a:lnTo>
                    <a:lnTo>
                      <a:pt x="1488" y="862"/>
                    </a:lnTo>
                    <a:lnTo>
                      <a:pt x="1504" y="877"/>
                    </a:lnTo>
                    <a:lnTo>
                      <a:pt x="1504" y="893"/>
                    </a:lnTo>
                    <a:lnTo>
                      <a:pt x="1488" y="908"/>
                    </a:lnTo>
                    <a:lnTo>
                      <a:pt x="1458" y="908"/>
                    </a:lnTo>
                    <a:lnTo>
                      <a:pt x="1412" y="923"/>
                    </a:lnTo>
                    <a:lnTo>
                      <a:pt x="1350" y="939"/>
                    </a:lnTo>
                    <a:lnTo>
                      <a:pt x="1274" y="954"/>
                    </a:lnTo>
                    <a:lnTo>
                      <a:pt x="1274" y="1123"/>
                    </a:lnTo>
                    <a:lnTo>
                      <a:pt x="1304" y="1123"/>
                    </a:lnTo>
                    <a:lnTo>
                      <a:pt x="1396" y="1093"/>
                    </a:lnTo>
                    <a:lnTo>
                      <a:pt x="1473" y="1077"/>
                    </a:lnTo>
                    <a:lnTo>
                      <a:pt x="1565" y="1077"/>
                    </a:lnTo>
                    <a:lnTo>
                      <a:pt x="1611" y="1093"/>
                    </a:lnTo>
                    <a:lnTo>
                      <a:pt x="1642" y="1108"/>
                    </a:lnTo>
                    <a:lnTo>
                      <a:pt x="1657" y="1139"/>
                    </a:lnTo>
                    <a:lnTo>
                      <a:pt x="1673" y="1154"/>
                    </a:lnTo>
                    <a:lnTo>
                      <a:pt x="1673" y="1170"/>
                    </a:lnTo>
                    <a:lnTo>
                      <a:pt x="1627" y="1170"/>
                    </a:lnTo>
                    <a:lnTo>
                      <a:pt x="1304" y="1185"/>
                    </a:lnTo>
                    <a:lnTo>
                      <a:pt x="1059" y="1216"/>
                    </a:lnTo>
                    <a:lnTo>
                      <a:pt x="997" y="1216"/>
                    </a:lnTo>
                    <a:lnTo>
                      <a:pt x="967" y="1200"/>
                    </a:lnTo>
                    <a:lnTo>
                      <a:pt x="967" y="1446"/>
                    </a:lnTo>
                    <a:lnTo>
                      <a:pt x="936" y="1508"/>
                    </a:lnTo>
                    <a:lnTo>
                      <a:pt x="905" y="1539"/>
                    </a:lnTo>
                    <a:lnTo>
                      <a:pt x="890" y="1539"/>
                    </a:lnTo>
                    <a:lnTo>
                      <a:pt x="875" y="1523"/>
                    </a:lnTo>
                    <a:lnTo>
                      <a:pt x="844" y="1477"/>
                    </a:lnTo>
                    <a:lnTo>
                      <a:pt x="829" y="1431"/>
                    </a:lnTo>
                    <a:lnTo>
                      <a:pt x="829" y="1400"/>
                    </a:lnTo>
                    <a:lnTo>
                      <a:pt x="875" y="1170"/>
                    </a:lnTo>
                    <a:lnTo>
                      <a:pt x="890" y="954"/>
                    </a:lnTo>
                    <a:lnTo>
                      <a:pt x="890" y="800"/>
                    </a:lnTo>
                    <a:lnTo>
                      <a:pt x="875" y="708"/>
                    </a:lnTo>
                    <a:lnTo>
                      <a:pt x="844" y="662"/>
                    </a:lnTo>
                    <a:lnTo>
                      <a:pt x="813" y="693"/>
                    </a:lnTo>
                    <a:lnTo>
                      <a:pt x="798" y="723"/>
                    </a:lnTo>
                    <a:lnTo>
                      <a:pt x="767" y="739"/>
                    </a:lnTo>
                    <a:lnTo>
                      <a:pt x="752" y="739"/>
                    </a:lnTo>
                    <a:lnTo>
                      <a:pt x="752" y="723"/>
                    </a:lnTo>
                    <a:lnTo>
                      <a:pt x="767" y="693"/>
                    </a:lnTo>
                    <a:lnTo>
                      <a:pt x="798" y="616"/>
                    </a:lnTo>
                    <a:lnTo>
                      <a:pt x="844" y="508"/>
                    </a:lnTo>
                    <a:lnTo>
                      <a:pt x="905" y="370"/>
                    </a:lnTo>
                    <a:lnTo>
                      <a:pt x="936" y="262"/>
                    </a:lnTo>
                    <a:lnTo>
                      <a:pt x="951" y="154"/>
                    </a:lnTo>
                    <a:lnTo>
                      <a:pt x="951" y="123"/>
                    </a:lnTo>
                    <a:lnTo>
                      <a:pt x="936" y="93"/>
                    </a:lnTo>
                    <a:lnTo>
                      <a:pt x="936" y="62"/>
                    </a:lnTo>
                    <a:lnTo>
                      <a:pt x="951" y="46"/>
                    </a:lnTo>
                    <a:close/>
                    <a:moveTo>
                      <a:pt x="399" y="0"/>
                    </a:moveTo>
                    <a:lnTo>
                      <a:pt x="506" y="0"/>
                    </a:lnTo>
                    <a:lnTo>
                      <a:pt x="568" y="31"/>
                    </a:lnTo>
                    <a:lnTo>
                      <a:pt x="598" y="62"/>
                    </a:lnTo>
                    <a:lnTo>
                      <a:pt x="614" y="108"/>
                    </a:lnTo>
                    <a:lnTo>
                      <a:pt x="614" y="154"/>
                    </a:lnTo>
                    <a:lnTo>
                      <a:pt x="598" y="170"/>
                    </a:lnTo>
                    <a:lnTo>
                      <a:pt x="552" y="170"/>
                    </a:lnTo>
                    <a:lnTo>
                      <a:pt x="537" y="154"/>
                    </a:lnTo>
                    <a:lnTo>
                      <a:pt x="445" y="77"/>
                    </a:lnTo>
                    <a:lnTo>
                      <a:pt x="414" y="46"/>
                    </a:lnTo>
                    <a:lnTo>
                      <a:pt x="384" y="31"/>
                    </a:lnTo>
                    <a:lnTo>
                      <a:pt x="384" y="16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1" name="Freeform 265"/>
              <p:cNvSpPr>
                <a:spLocks noEditPoints="1"/>
              </p:cNvSpPr>
              <p:nvPr/>
            </p:nvSpPr>
            <p:spPr bwMode="auto">
              <a:xfrm>
                <a:off x="22976" y="6206"/>
                <a:ext cx="1627" cy="1569"/>
              </a:xfrm>
              <a:custGeom>
                <a:avLst/>
                <a:gdLst/>
                <a:ahLst/>
                <a:cxnLst>
                  <a:cxn ang="0">
                    <a:pos x="1167" y="938"/>
                  </a:cxn>
                  <a:cxn ang="0">
                    <a:pos x="1121" y="1046"/>
                  </a:cxn>
                  <a:cxn ang="0">
                    <a:pos x="1289" y="1415"/>
                  </a:cxn>
                  <a:cxn ang="0">
                    <a:pos x="1581" y="1523"/>
                  </a:cxn>
                  <a:cxn ang="0">
                    <a:pos x="1213" y="1554"/>
                  </a:cxn>
                  <a:cxn ang="0">
                    <a:pos x="783" y="1400"/>
                  </a:cxn>
                  <a:cxn ang="0">
                    <a:pos x="369" y="1507"/>
                  </a:cxn>
                  <a:cxn ang="0">
                    <a:pos x="676" y="1384"/>
                  </a:cxn>
                  <a:cxn ang="0">
                    <a:pos x="614" y="1107"/>
                  </a:cxn>
                  <a:cxn ang="0">
                    <a:pos x="645" y="1061"/>
                  </a:cxn>
                  <a:cxn ang="0">
                    <a:pos x="937" y="1154"/>
                  </a:cxn>
                  <a:cxn ang="0">
                    <a:pos x="967" y="969"/>
                  </a:cxn>
                  <a:cxn ang="0">
                    <a:pos x="691" y="1015"/>
                  </a:cxn>
                  <a:cxn ang="0">
                    <a:pos x="676" y="954"/>
                  </a:cxn>
                  <a:cxn ang="0">
                    <a:pos x="983" y="600"/>
                  </a:cxn>
                  <a:cxn ang="0">
                    <a:pos x="798" y="738"/>
                  </a:cxn>
                  <a:cxn ang="0">
                    <a:pos x="967" y="677"/>
                  </a:cxn>
                  <a:cxn ang="0">
                    <a:pos x="1044" y="307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7"/>
                  </a:cxn>
                  <a:cxn ang="0">
                    <a:pos x="1090" y="569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8" y="861"/>
                  </a:cxn>
                  <a:cxn ang="0">
                    <a:pos x="722" y="800"/>
                  </a:cxn>
                  <a:cxn ang="0">
                    <a:pos x="599" y="661"/>
                  </a:cxn>
                  <a:cxn ang="0">
                    <a:pos x="461" y="646"/>
                  </a:cxn>
                  <a:cxn ang="0">
                    <a:pos x="676" y="523"/>
                  </a:cxn>
                  <a:cxn ang="0">
                    <a:pos x="676" y="384"/>
                  </a:cxn>
                  <a:cxn ang="0">
                    <a:pos x="752" y="415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7" y="169"/>
                  </a:cxn>
                  <a:cxn ang="0">
                    <a:pos x="1289" y="231"/>
                  </a:cxn>
                  <a:cxn ang="0">
                    <a:pos x="890" y="307"/>
                  </a:cxn>
                  <a:cxn ang="0">
                    <a:pos x="461" y="384"/>
                  </a:cxn>
                  <a:cxn ang="0">
                    <a:pos x="399" y="800"/>
                  </a:cxn>
                  <a:cxn ang="0">
                    <a:pos x="231" y="1261"/>
                  </a:cxn>
                  <a:cxn ang="0">
                    <a:pos x="16" y="1492"/>
                  </a:cxn>
                  <a:cxn ang="0">
                    <a:pos x="77" y="1338"/>
                  </a:cxn>
                  <a:cxn ang="0">
                    <a:pos x="277" y="861"/>
                  </a:cxn>
                  <a:cxn ang="0">
                    <a:pos x="338" y="354"/>
                  </a:cxn>
                  <a:cxn ang="0">
                    <a:pos x="353" y="246"/>
                  </a:cxn>
                  <a:cxn ang="0">
                    <a:pos x="1059" y="184"/>
                  </a:cxn>
                  <a:cxn ang="0">
                    <a:pos x="875" y="15"/>
                  </a:cxn>
                  <a:cxn ang="0">
                    <a:pos x="967" y="169"/>
                  </a:cxn>
                  <a:cxn ang="0">
                    <a:pos x="844" y="138"/>
                  </a:cxn>
                </a:cxnLst>
                <a:rect l="0" t="0" r="r" b="b"/>
                <a:pathLst>
                  <a:path w="1627" h="1569">
                    <a:moveTo>
                      <a:pt x="1059" y="877"/>
                    </a:moveTo>
                    <a:lnTo>
                      <a:pt x="1090" y="877"/>
                    </a:lnTo>
                    <a:lnTo>
                      <a:pt x="1151" y="907"/>
                    </a:lnTo>
                    <a:lnTo>
                      <a:pt x="1167" y="938"/>
                    </a:lnTo>
                    <a:lnTo>
                      <a:pt x="1182" y="954"/>
                    </a:lnTo>
                    <a:lnTo>
                      <a:pt x="1182" y="969"/>
                    </a:lnTo>
                    <a:lnTo>
                      <a:pt x="1167" y="984"/>
                    </a:lnTo>
                    <a:lnTo>
                      <a:pt x="1121" y="1046"/>
                    </a:lnTo>
                    <a:lnTo>
                      <a:pt x="1059" y="1138"/>
                    </a:lnTo>
                    <a:lnTo>
                      <a:pt x="967" y="1261"/>
                    </a:lnTo>
                    <a:lnTo>
                      <a:pt x="1136" y="1354"/>
                    </a:lnTo>
                    <a:lnTo>
                      <a:pt x="1289" y="1415"/>
                    </a:lnTo>
                    <a:lnTo>
                      <a:pt x="1382" y="1431"/>
                    </a:lnTo>
                    <a:lnTo>
                      <a:pt x="1489" y="1446"/>
                    </a:lnTo>
                    <a:lnTo>
                      <a:pt x="1627" y="1492"/>
                    </a:lnTo>
                    <a:lnTo>
                      <a:pt x="1581" y="1523"/>
                    </a:lnTo>
                    <a:lnTo>
                      <a:pt x="1336" y="1554"/>
                    </a:lnTo>
                    <a:lnTo>
                      <a:pt x="1259" y="1569"/>
                    </a:lnTo>
                    <a:lnTo>
                      <a:pt x="1228" y="1569"/>
                    </a:lnTo>
                    <a:lnTo>
                      <a:pt x="1213" y="1554"/>
                    </a:lnTo>
                    <a:lnTo>
                      <a:pt x="1182" y="1538"/>
                    </a:lnTo>
                    <a:lnTo>
                      <a:pt x="967" y="1384"/>
                    </a:lnTo>
                    <a:lnTo>
                      <a:pt x="906" y="1307"/>
                    </a:lnTo>
                    <a:lnTo>
                      <a:pt x="783" y="1400"/>
                    </a:lnTo>
                    <a:lnTo>
                      <a:pt x="614" y="1446"/>
                    </a:lnTo>
                    <a:lnTo>
                      <a:pt x="445" y="1477"/>
                    </a:lnTo>
                    <a:lnTo>
                      <a:pt x="430" y="1507"/>
                    </a:lnTo>
                    <a:lnTo>
                      <a:pt x="369" y="1507"/>
                    </a:lnTo>
                    <a:lnTo>
                      <a:pt x="369" y="1492"/>
                    </a:lnTo>
                    <a:lnTo>
                      <a:pt x="415" y="1477"/>
                    </a:lnTo>
                    <a:lnTo>
                      <a:pt x="522" y="1446"/>
                    </a:lnTo>
                    <a:lnTo>
                      <a:pt x="676" y="1384"/>
                    </a:lnTo>
                    <a:lnTo>
                      <a:pt x="829" y="1277"/>
                    </a:lnTo>
                    <a:lnTo>
                      <a:pt x="722" y="1184"/>
                    </a:lnTo>
                    <a:lnTo>
                      <a:pt x="660" y="1138"/>
                    </a:lnTo>
                    <a:lnTo>
                      <a:pt x="614" y="1107"/>
                    </a:lnTo>
                    <a:lnTo>
                      <a:pt x="584" y="1092"/>
                    </a:lnTo>
                    <a:lnTo>
                      <a:pt x="584" y="1077"/>
                    </a:lnTo>
                    <a:lnTo>
                      <a:pt x="599" y="1061"/>
                    </a:lnTo>
                    <a:lnTo>
                      <a:pt x="645" y="1061"/>
                    </a:lnTo>
                    <a:lnTo>
                      <a:pt x="706" y="1077"/>
                    </a:lnTo>
                    <a:lnTo>
                      <a:pt x="783" y="1123"/>
                    </a:lnTo>
                    <a:lnTo>
                      <a:pt x="890" y="1215"/>
                    </a:lnTo>
                    <a:lnTo>
                      <a:pt x="937" y="1154"/>
                    </a:lnTo>
                    <a:lnTo>
                      <a:pt x="967" y="1092"/>
                    </a:lnTo>
                    <a:lnTo>
                      <a:pt x="983" y="1015"/>
                    </a:lnTo>
                    <a:lnTo>
                      <a:pt x="983" y="984"/>
                    </a:lnTo>
                    <a:lnTo>
                      <a:pt x="967" y="969"/>
                    </a:lnTo>
                    <a:lnTo>
                      <a:pt x="921" y="969"/>
                    </a:lnTo>
                    <a:lnTo>
                      <a:pt x="860" y="984"/>
                    </a:lnTo>
                    <a:lnTo>
                      <a:pt x="798" y="1015"/>
                    </a:lnTo>
                    <a:lnTo>
                      <a:pt x="691" y="1015"/>
                    </a:lnTo>
                    <a:lnTo>
                      <a:pt x="630" y="984"/>
                    </a:lnTo>
                    <a:lnTo>
                      <a:pt x="630" y="969"/>
                    </a:lnTo>
                    <a:lnTo>
                      <a:pt x="645" y="954"/>
                    </a:lnTo>
                    <a:lnTo>
                      <a:pt x="676" y="954"/>
                    </a:lnTo>
                    <a:lnTo>
                      <a:pt x="844" y="923"/>
                    </a:lnTo>
                    <a:lnTo>
                      <a:pt x="983" y="892"/>
                    </a:lnTo>
                    <a:lnTo>
                      <a:pt x="1059" y="877"/>
                    </a:lnTo>
                    <a:close/>
                    <a:moveTo>
                      <a:pt x="983" y="600"/>
                    </a:moveTo>
                    <a:lnTo>
                      <a:pt x="829" y="631"/>
                    </a:lnTo>
                    <a:lnTo>
                      <a:pt x="783" y="631"/>
                    </a:lnTo>
                    <a:lnTo>
                      <a:pt x="783" y="692"/>
                    </a:lnTo>
                    <a:lnTo>
                      <a:pt x="798" y="738"/>
                    </a:lnTo>
                    <a:lnTo>
                      <a:pt x="798" y="769"/>
                    </a:lnTo>
                    <a:lnTo>
                      <a:pt x="875" y="738"/>
                    </a:lnTo>
                    <a:lnTo>
                      <a:pt x="967" y="723"/>
                    </a:lnTo>
                    <a:lnTo>
                      <a:pt x="967" y="677"/>
                    </a:lnTo>
                    <a:lnTo>
                      <a:pt x="983" y="631"/>
                    </a:lnTo>
                    <a:lnTo>
                      <a:pt x="983" y="600"/>
                    </a:lnTo>
                    <a:close/>
                    <a:moveTo>
                      <a:pt x="998" y="307"/>
                    </a:moveTo>
                    <a:lnTo>
                      <a:pt x="1044" y="307"/>
                    </a:lnTo>
                    <a:lnTo>
                      <a:pt x="1105" y="338"/>
                    </a:lnTo>
                    <a:lnTo>
                      <a:pt x="1121" y="354"/>
                    </a:lnTo>
                    <a:lnTo>
                      <a:pt x="1136" y="384"/>
                    </a:lnTo>
                    <a:lnTo>
                      <a:pt x="1136" y="400"/>
                    </a:lnTo>
                    <a:lnTo>
                      <a:pt x="1105" y="492"/>
                    </a:lnTo>
                    <a:lnTo>
                      <a:pt x="1121" y="492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3" y="461"/>
                    </a:lnTo>
                    <a:lnTo>
                      <a:pt x="1305" y="461"/>
                    </a:lnTo>
                    <a:lnTo>
                      <a:pt x="1336" y="492"/>
                    </a:lnTo>
                    <a:lnTo>
                      <a:pt x="1366" y="507"/>
                    </a:lnTo>
                    <a:lnTo>
                      <a:pt x="1382" y="538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69"/>
                    </a:lnTo>
                    <a:lnTo>
                      <a:pt x="1075" y="631"/>
                    </a:lnTo>
                    <a:lnTo>
                      <a:pt x="1059" y="707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69"/>
                    </a:lnTo>
                    <a:lnTo>
                      <a:pt x="1090" y="769"/>
                    </a:lnTo>
                    <a:lnTo>
                      <a:pt x="937" y="784"/>
                    </a:lnTo>
                    <a:lnTo>
                      <a:pt x="844" y="800"/>
                    </a:lnTo>
                    <a:lnTo>
                      <a:pt x="814" y="815"/>
                    </a:lnTo>
                    <a:lnTo>
                      <a:pt x="798" y="815"/>
                    </a:lnTo>
                    <a:lnTo>
                      <a:pt x="783" y="831"/>
                    </a:lnTo>
                    <a:lnTo>
                      <a:pt x="768" y="861"/>
                    </a:lnTo>
                    <a:lnTo>
                      <a:pt x="768" y="877"/>
                    </a:lnTo>
                    <a:lnTo>
                      <a:pt x="752" y="877"/>
                    </a:lnTo>
                    <a:lnTo>
                      <a:pt x="737" y="846"/>
                    </a:lnTo>
                    <a:lnTo>
                      <a:pt x="722" y="800"/>
                    </a:lnTo>
                    <a:lnTo>
                      <a:pt x="706" y="738"/>
                    </a:lnTo>
                    <a:lnTo>
                      <a:pt x="691" y="646"/>
                    </a:lnTo>
                    <a:lnTo>
                      <a:pt x="630" y="661"/>
                    </a:lnTo>
                    <a:lnTo>
                      <a:pt x="599" y="661"/>
                    </a:lnTo>
                    <a:lnTo>
                      <a:pt x="568" y="677"/>
                    </a:lnTo>
                    <a:lnTo>
                      <a:pt x="507" y="677"/>
                    </a:lnTo>
                    <a:lnTo>
                      <a:pt x="491" y="661"/>
                    </a:lnTo>
                    <a:lnTo>
                      <a:pt x="461" y="646"/>
                    </a:lnTo>
                    <a:lnTo>
                      <a:pt x="461" y="631"/>
                    </a:lnTo>
                    <a:lnTo>
                      <a:pt x="476" y="631"/>
                    </a:lnTo>
                    <a:lnTo>
                      <a:pt x="691" y="584"/>
                    </a:lnTo>
                    <a:lnTo>
                      <a:pt x="676" y="523"/>
                    </a:lnTo>
                    <a:lnTo>
                      <a:pt x="676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6" y="384"/>
                    </a:lnTo>
                    <a:lnTo>
                      <a:pt x="691" y="384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5"/>
                    </a:lnTo>
                    <a:lnTo>
                      <a:pt x="768" y="415"/>
                    </a:lnTo>
                    <a:lnTo>
                      <a:pt x="768" y="446"/>
                    </a:lnTo>
                    <a:lnTo>
                      <a:pt x="783" y="492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7"/>
                    </a:lnTo>
                    <a:lnTo>
                      <a:pt x="998" y="461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8"/>
                    </a:lnTo>
                    <a:lnTo>
                      <a:pt x="998" y="307"/>
                    </a:lnTo>
                    <a:close/>
                    <a:moveTo>
                      <a:pt x="1167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9" y="200"/>
                    </a:lnTo>
                    <a:lnTo>
                      <a:pt x="1289" y="231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890" y="307"/>
                    </a:lnTo>
                    <a:lnTo>
                      <a:pt x="722" y="338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1" y="384"/>
                    </a:lnTo>
                    <a:lnTo>
                      <a:pt x="461" y="431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1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6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6" y="1431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1" y="1046"/>
                    </a:lnTo>
                    <a:lnTo>
                      <a:pt x="246" y="1000"/>
                    </a:lnTo>
                    <a:lnTo>
                      <a:pt x="277" y="861"/>
                    </a:lnTo>
                    <a:lnTo>
                      <a:pt x="307" y="677"/>
                    </a:lnTo>
                    <a:lnTo>
                      <a:pt x="323" y="523"/>
                    </a:lnTo>
                    <a:lnTo>
                      <a:pt x="338" y="415"/>
                    </a:lnTo>
                    <a:lnTo>
                      <a:pt x="338" y="354"/>
                    </a:lnTo>
                    <a:lnTo>
                      <a:pt x="307" y="292"/>
                    </a:lnTo>
                    <a:lnTo>
                      <a:pt x="307" y="261"/>
                    </a:lnTo>
                    <a:lnTo>
                      <a:pt x="323" y="246"/>
                    </a:lnTo>
                    <a:lnTo>
                      <a:pt x="353" y="246"/>
                    </a:lnTo>
                    <a:lnTo>
                      <a:pt x="415" y="277"/>
                    </a:lnTo>
                    <a:lnTo>
                      <a:pt x="691" y="246"/>
                    </a:lnTo>
                    <a:lnTo>
                      <a:pt x="906" y="215"/>
                    </a:lnTo>
                    <a:lnTo>
                      <a:pt x="1059" y="184"/>
                    </a:lnTo>
                    <a:lnTo>
                      <a:pt x="1167" y="169"/>
                    </a:lnTo>
                    <a:close/>
                    <a:moveTo>
                      <a:pt x="752" y="0"/>
                    </a:moveTo>
                    <a:lnTo>
                      <a:pt x="798" y="0"/>
                    </a:lnTo>
                    <a:lnTo>
                      <a:pt x="875" y="15"/>
                    </a:lnTo>
                    <a:lnTo>
                      <a:pt x="921" y="31"/>
                    </a:lnTo>
                    <a:lnTo>
                      <a:pt x="952" y="61"/>
                    </a:lnTo>
                    <a:lnTo>
                      <a:pt x="967" y="92"/>
                    </a:lnTo>
                    <a:lnTo>
                      <a:pt x="967" y="169"/>
                    </a:lnTo>
                    <a:lnTo>
                      <a:pt x="952" y="184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44" y="138"/>
                    </a:lnTo>
                    <a:lnTo>
                      <a:pt x="814" y="92"/>
                    </a:lnTo>
                    <a:lnTo>
                      <a:pt x="752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2" name="Freeform 266"/>
              <p:cNvSpPr>
                <a:spLocks/>
              </p:cNvSpPr>
              <p:nvPr/>
            </p:nvSpPr>
            <p:spPr bwMode="auto">
              <a:xfrm>
                <a:off x="24757" y="6360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4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4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8" y="1553"/>
                  </a:cxn>
                  <a:cxn ang="0">
                    <a:pos x="260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4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4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8" y="1553"/>
                    </a:lnTo>
                    <a:lnTo>
                      <a:pt x="260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3" name="Freeform 267"/>
              <p:cNvSpPr>
                <a:spLocks noEditPoints="1"/>
              </p:cNvSpPr>
              <p:nvPr/>
            </p:nvSpPr>
            <p:spPr bwMode="auto">
              <a:xfrm>
                <a:off x="25509" y="6237"/>
                <a:ext cx="1534" cy="1446"/>
              </a:xfrm>
              <a:custGeom>
                <a:avLst/>
                <a:gdLst/>
                <a:ahLst/>
                <a:cxnLst>
                  <a:cxn ang="0">
                    <a:pos x="1319" y="569"/>
                  </a:cxn>
                  <a:cxn ang="0">
                    <a:pos x="1396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0" y="861"/>
                  </a:cxn>
                  <a:cxn ang="0">
                    <a:pos x="1058" y="861"/>
                  </a:cxn>
                  <a:cxn ang="0">
                    <a:pos x="1058" y="907"/>
                  </a:cxn>
                  <a:cxn ang="0">
                    <a:pos x="782" y="938"/>
                  </a:cxn>
                  <a:cxn ang="0">
                    <a:pos x="798" y="1153"/>
                  </a:cxn>
                  <a:cxn ang="0">
                    <a:pos x="1089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2" y="1246"/>
                  </a:cxn>
                  <a:cxn ang="0">
                    <a:pos x="368" y="938"/>
                  </a:cxn>
                  <a:cxn ang="0">
                    <a:pos x="429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2" y="1030"/>
                  </a:cxn>
                  <a:cxn ang="0">
                    <a:pos x="706" y="1138"/>
                  </a:cxn>
                  <a:cxn ang="0">
                    <a:pos x="690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6"/>
                  </a:cxn>
                  <a:cxn ang="0">
                    <a:pos x="567" y="138"/>
                  </a:cxn>
                  <a:cxn ang="0">
                    <a:pos x="583" y="276"/>
                  </a:cxn>
                  <a:cxn ang="0">
                    <a:pos x="782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8" y="384"/>
                  </a:cxn>
                  <a:cxn ang="0">
                    <a:pos x="706" y="461"/>
                  </a:cxn>
                  <a:cxn ang="0">
                    <a:pos x="828" y="446"/>
                  </a:cxn>
                  <a:cxn ang="0">
                    <a:pos x="920" y="292"/>
                  </a:cxn>
                  <a:cxn ang="0">
                    <a:pos x="936" y="76"/>
                  </a:cxn>
                  <a:cxn ang="0">
                    <a:pos x="997" y="0"/>
                  </a:cxn>
                  <a:cxn ang="0">
                    <a:pos x="1105" y="76"/>
                  </a:cxn>
                  <a:cxn ang="0">
                    <a:pos x="1043" y="230"/>
                  </a:cxn>
                  <a:cxn ang="0">
                    <a:pos x="920" y="569"/>
                  </a:cxn>
                  <a:cxn ang="0">
                    <a:pos x="644" y="538"/>
                  </a:cxn>
                  <a:cxn ang="0">
                    <a:pos x="613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2" y="76"/>
                  </a:cxn>
                  <a:cxn ang="0">
                    <a:pos x="844" y="15"/>
                  </a:cxn>
                </a:cxnLst>
                <a:rect l="0" t="0" r="r" b="b"/>
                <a:pathLst>
                  <a:path w="1534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19" y="569"/>
                    </a:lnTo>
                    <a:lnTo>
                      <a:pt x="1381" y="600"/>
                    </a:lnTo>
                    <a:lnTo>
                      <a:pt x="1411" y="630"/>
                    </a:lnTo>
                    <a:lnTo>
                      <a:pt x="1396" y="646"/>
                    </a:lnTo>
                    <a:lnTo>
                      <a:pt x="1381" y="646"/>
                    </a:lnTo>
                    <a:lnTo>
                      <a:pt x="1350" y="661"/>
                    </a:lnTo>
                    <a:lnTo>
                      <a:pt x="1258" y="661"/>
                    </a:lnTo>
                    <a:lnTo>
                      <a:pt x="982" y="676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0" y="861"/>
                    </a:lnTo>
                    <a:lnTo>
                      <a:pt x="966" y="846"/>
                    </a:lnTo>
                    <a:lnTo>
                      <a:pt x="1028" y="846"/>
                    </a:lnTo>
                    <a:lnTo>
                      <a:pt x="1058" y="861"/>
                    </a:lnTo>
                    <a:lnTo>
                      <a:pt x="1089" y="892"/>
                    </a:lnTo>
                    <a:lnTo>
                      <a:pt x="1089" y="907"/>
                    </a:lnTo>
                    <a:lnTo>
                      <a:pt x="1058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2" y="938"/>
                    </a:lnTo>
                    <a:lnTo>
                      <a:pt x="782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6" y="1246"/>
                    </a:lnTo>
                    <a:lnTo>
                      <a:pt x="1089" y="1292"/>
                    </a:lnTo>
                    <a:lnTo>
                      <a:pt x="1227" y="1307"/>
                    </a:lnTo>
                    <a:lnTo>
                      <a:pt x="1350" y="1307"/>
                    </a:lnTo>
                    <a:lnTo>
                      <a:pt x="1504" y="1323"/>
                    </a:lnTo>
                    <a:lnTo>
                      <a:pt x="1534" y="1323"/>
                    </a:lnTo>
                    <a:lnTo>
                      <a:pt x="1534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4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2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6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2" y="1246"/>
                    </a:lnTo>
                    <a:lnTo>
                      <a:pt x="199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3" y="861"/>
                    </a:lnTo>
                    <a:lnTo>
                      <a:pt x="383" y="815"/>
                    </a:lnTo>
                    <a:lnTo>
                      <a:pt x="429" y="815"/>
                    </a:lnTo>
                    <a:lnTo>
                      <a:pt x="491" y="846"/>
                    </a:lnTo>
                    <a:lnTo>
                      <a:pt x="521" y="876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52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2" y="1030"/>
                    </a:lnTo>
                    <a:lnTo>
                      <a:pt x="598" y="1076"/>
                    </a:lnTo>
                    <a:lnTo>
                      <a:pt x="644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0" y="784"/>
                    </a:lnTo>
                    <a:lnTo>
                      <a:pt x="690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0" y="800"/>
                    </a:lnTo>
                    <a:lnTo>
                      <a:pt x="214" y="815"/>
                    </a:lnTo>
                    <a:lnTo>
                      <a:pt x="184" y="815"/>
                    </a:lnTo>
                    <a:lnTo>
                      <a:pt x="122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2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5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1" y="569"/>
                    </a:lnTo>
                    <a:lnTo>
                      <a:pt x="1212" y="553"/>
                    </a:lnTo>
                    <a:close/>
                    <a:moveTo>
                      <a:pt x="844" y="76"/>
                    </a:moveTo>
                    <a:lnTo>
                      <a:pt x="752" y="92"/>
                    </a:lnTo>
                    <a:lnTo>
                      <a:pt x="659" y="123"/>
                    </a:lnTo>
                    <a:lnTo>
                      <a:pt x="567" y="138"/>
                    </a:lnTo>
                    <a:lnTo>
                      <a:pt x="567" y="169"/>
                    </a:lnTo>
                    <a:lnTo>
                      <a:pt x="583" y="215"/>
                    </a:lnTo>
                    <a:lnTo>
                      <a:pt x="583" y="276"/>
                    </a:lnTo>
                    <a:lnTo>
                      <a:pt x="706" y="246"/>
                    </a:lnTo>
                    <a:lnTo>
                      <a:pt x="736" y="230"/>
                    </a:lnTo>
                    <a:lnTo>
                      <a:pt x="782" y="230"/>
                    </a:lnTo>
                    <a:lnTo>
                      <a:pt x="813" y="246"/>
                    </a:lnTo>
                    <a:lnTo>
                      <a:pt x="828" y="246"/>
                    </a:lnTo>
                    <a:lnTo>
                      <a:pt x="844" y="261"/>
                    </a:lnTo>
                    <a:lnTo>
                      <a:pt x="844" y="276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8" y="384"/>
                    </a:lnTo>
                    <a:lnTo>
                      <a:pt x="598" y="476"/>
                    </a:lnTo>
                    <a:lnTo>
                      <a:pt x="644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8" y="446"/>
                    </a:lnTo>
                    <a:lnTo>
                      <a:pt x="874" y="446"/>
                    </a:lnTo>
                    <a:lnTo>
                      <a:pt x="905" y="400"/>
                    </a:lnTo>
                    <a:lnTo>
                      <a:pt x="920" y="292"/>
                    </a:lnTo>
                    <a:lnTo>
                      <a:pt x="951" y="184"/>
                    </a:lnTo>
                    <a:lnTo>
                      <a:pt x="951" y="92"/>
                    </a:lnTo>
                    <a:lnTo>
                      <a:pt x="936" y="76"/>
                    </a:lnTo>
                    <a:lnTo>
                      <a:pt x="844" y="76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3" y="30"/>
                    </a:lnTo>
                    <a:lnTo>
                      <a:pt x="1074" y="61"/>
                    </a:lnTo>
                    <a:lnTo>
                      <a:pt x="1105" y="76"/>
                    </a:lnTo>
                    <a:lnTo>
                      <a:pt x="1105" y="123"/>
                    </a:lnTo>
                    <a:lnTo>
                      <a:pt x="1089" y="138"/>
                    </a:lnTo>
                    <a:lnTo>
                      <a:pt x="1043" y="230"/>
                    </a:lnTo>
                    <a:lnTo>
                      <a:pt x="966" y="538"/>
                    </a:lnTo>
                    <a:lnTo>
                      <a:pt x="936" y="569"/>
                    </a:lnTo>
                    <a:lnTo>
                      <a:pt x="920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4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3" y="584"/>
                    </a:lnTo>
                    <a:lnTo>
                      <a:pt x="613" y="569"/>
                    </a:lnTo>
                    <a:lnTo>
                      <a:pt x="598" y="569"/>
                    </a:lnTo>
                    <a:lnTo>
                      <a:pt x="583" y="553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75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6"/>
                    </a:lnTo>
                    <a:lnTo>
                      <a:pt x="552" y="76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4" name="Freeform 268"/>
              <p:cNvSpPr>
                <a:spLocks noEditPoints="1"/>
              </p:cNvSpPr>
              <p:nvPr/>
            </p:nvSpPr>
            <p:spPr bwMode="auto">
              <a:xfrm>
                <a:off x="27273" y="6452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68" y="31"/>
                  </a:cxn>
                  <a:cxn ang="0">
                    <a:pos x="476" y="46"/>
                  </a:cxn>
                  <a:cxn ang="0">
                    <a:pos x="384" y="92"/>
                  </a:cxn>
                  <a:cxn ang="0">
                    <a:pos x="292" y="169"/>
                  </a:cxn>
                  <a:cxn ang="0">
                    <a:pos x="231" y="277"/>
                  </a:cxn>
                  <a:cxn ang="0">
                    <a:pos x="169" y="446"/>
                  </a:cxn>
                  <a:cxn ang="0">
                    <a:pos x="154" y="646"/>
                  </a:cxn>
                  <a:cxn ang="0">
                    <a:pos x="169" y="846"/>
                  </a:cxn>
                  <a:cxn ang="0">
                    <a:pos x="231" y="1000"/>
                  </a:cxn>
                  <a:cxn ang="0">
                    <a:pos x="292" y="1108"/>
                  </a:cxn>
                  <a:cxn ang="0">
                    <a:pos x="384" y="1185"/>
                  </a:cxn>
                  <a:cxn ang="0">
                    <a:pos x="476" y="1231"/>
                  </a:cxn>
                  <a:cxn ang="0">
                    <a:pos x="568" y="1246"/>
                  </a:cxn>
                  <a:cxn ang="0">
                    <a:pos x="660" y="1231"/>
                  </a:cxn>
                  <a:cxn ang="0">
                    <a:pos x="752" y="1185"/>
                  </a:cxn>
                  <a:cxn ang="0">
                    <a:pos x="845" y="1108"/>
                  </a:cxn>
                  <a:cxn ang="0">
                    <a:pos x="906" y="1000"/>
                  </a:cxn>
                  <a:cxn ang="0">
                    <a:pos x="967" y="846"/>
                  </a:cxn>
                  <a:cxn ang="0">
                    <a:pos x="983" y="646"/>
                  </a:cxn>
                  <a:cxn ang="0">
                    <a:pos x="952" y="415"/>
                  </a:cxn>
                  <a:cxn ang="0">
                    <a:pos x="891" y="231"/>
                  </a:cxn>
                  <a:cxn ang="0">
                    <a:pos x="798" y="123"/>
                  </a:cxn>
                  <a:cxn ang="0">
                    <a:pos x="676" y="46"/>
                  </a:cxn>
                  <a:cxn ang="0">
                    <a:pos x="568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1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1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1"/>
                  </a:cxn>
                  <a:cxn ang="0">
                    <a:pos x="584" y="1292"/>
                  </a:cxn>
                  <a:cxn ang="0">
                    <a:pos x="399" y="1261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1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68" y="31"/>
                    </a:moveTo>
                    <a:lnTo>
                      <a:pt x="476" y="46"/>
                    </a:lnTo>
                    <a:lnTo>
                      <a:pt x="384" y="92"/>
                    </a:lnTo>
                    <a:lnTo>
                      <a:pt x="292" y="169"/>
                    </a:lnTo>
                    <a:lnTo>
                      <a:pt x="231" y="277"/>
                    </a:lnTo>
                    <a:lnTo>
                      <a:pt x="169" y="446"/>
                    </a:lnTo>
                    <a:lnTo>
                      <a:pt x="154" y="646"/>
                    </a:lnTo>
                    <a:lnTo>
                      <a:pt x="169" y="846"/>
                    </a:lnTo>
                    <a:lnTo>
                      <a:pt x="231" y="1000"/>
                    </a:lnTo>
                    <a:lnTo>
                      <a:pt x="292" y="1108"/>
                    </a:lnTo>
                    <a:lnTo>
                      <a:pt x="384" y="1185"/>
                    </a:lnTo>
                    <a:lnTo>
                      <a:pt x="476" y="1231"/>
                    </a:lnTo>
                    <a:lnTo>
                      <a:pt x="568" y="1246"/>
                    </a:lnTo>
                    <a:lnTo>
                      <a:pt x="660" y="1231"/>
                    </a:lnTo>
                    <a:lnTo>
                      <a:pt x="752" y="1185"/>
                    </a:lnTo>
                    <a:lnTo>
                      <a:pt x="845" y="1108"/>
                    </a:lnTo>
                    <a:lnTo>
                      <a:pt x="906" y="1000"/>
                    </a:lnTo>
                    <a:lnTo>
                      <a:pt x="967" y="846"/>
                    </a:lnTo>
                    <a:lnTo>
                      <a:pt x="983" y="646"/>
                    </a:lnTo>
                    <a:lnTo>
                      <a:pt x="952" y="415"/>
                    </a:lnTo>
                    <a:lnTo>
                      <a:pt x="891" y="231"/>
                    </a:lnTo>
                    <a:lnTo>
                      <a:pt x="798" y="123"/>
                    </a:lnTo>
                    <a:lnTo>
                      <a:pt x="676" y="46"/>
                    </a:lnTo>
                    <a:lnTo>
                      <a:pt x="568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1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1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1"/>
                    </a:lnTo>
                    <a:lnTo>
                      <a:pt x="584" y="1292"/>
                    </a:lnTo>
                    <a:lnTo>
                      <a:pt x="399" y="1261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1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5" name="Freeform 269"/>
              <p:cNvSpPr>
                <a:spLocks/>
              </p:cNvSpPr>
              <p:nvPr/>
            </p:nvSpPr>
            <p:spPr bwMode="auto">
              <a:xfrm>
                <a:off x="28762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7" y="661"/>
                  </a:cxn>
                  <a:cxn ang="0">
                    <a:pos x="92" y="892"/>
                  </a:cxn>
                  <a:cxn ang="0">
                    <a:pos x="107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7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7" y="661"/>
                    </a:lnTo>
                    <a:lnTo>
                      <a:pt x="92" y="892"/>
                    </a:lnTo>
                    <a:lnTo>
                      <a:pt x="107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7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6" name="Freeform 270"/>
              <p:cNvSpPr>
                <a:spLocks/>
              </p:cNvSpPr>
              <p:nvPr/>
            </p:nvSpPr>
            <p:spPr bwMode="auto">
              <a:xfrm>
                <a:off x="29176" y="6452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5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3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2" y="261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30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3" y="1385"/>
                    </a:lnTo>
                    <a:lnTo>
                      <a:pt x="108" y="1385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3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61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2" y="261"/>
                    </a:lnTo>
                    <a:lnTo>
                      <a:pt x="492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7" name="Freeform 271"/>
              <p:cNvSpPr>
                <a:spLocks/>
              </p:cNvSpPr>
              <p:nvPr/>
            </p:nvSpPr>
            <p:spPr bwMode="auto">
              <a:xfrm>
                <a:off x="30358" y="6360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8" name="Freeform 272"/>
              <p:cNvSpPr>
                <a:spLocks/>
              </p:cNvSpPr>
              <p:nvPr/>
            </p:nvSpPr>
            <p:spPr bwMode="auto">
              <a:xfrm>
                <a:off x="30926" y="6898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83" y="46"/>
                  </a:cxn>
                  <a:cxn ang="0">
                    <a:pos x="829" y="123"/>
                  </a:cxn>
                  <a:cxn ang="0">
                    <a:pos x="813" y="277"/>
                  </a:cxn>
                  <a:cxn ang="0">
                    <a:pos x="752" y="477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23"/>
                  </a:cxn>
                  <a:cxn ang="0">
                    <a:pos x="338" y="262"/>
                  </a:cxn>
                  <a:cxn ang="0">
                    <a:pos x="322" y="323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5"/>
                  </a:cxn>
                  <a:cxn ang="0">
                    <a:pos x="107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83" y="4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5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308"/>
                    </a:lnTo>
                    <a:lnTo>
                      <a:pt x="322" y="323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49" name="Freeform 273"/>
              <p:cNvSpPr>
                <a:spLocks/>
              </p:cNvSpPr>
              <p:nvPr/>
            </p:nvSpPr>
            <p:spPr bwMode="auto">
              <a:xfrm>
                <a:off x="32031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1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4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30" h="1784">
                    <a:moveTo>
                      <a:pt x="15" y="0"/>
                    </a:moveTo>
                    <a:lnTo>
                      <a:pt x="31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4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0" name="Freeform 274"/>
              <p:cNvSpPr>
                <a:spLocks/>
              </p:cNvSpPr>
              <p:nvPr/>
            </p:nvSpPr>
            <p:spPr bwMode="auto">
              <a:xfrm>
                <a:off x="32752" y="6360"/>
                <a:ext cx="430" cy="178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2" y="1430"/>
                  </a:cxn>
                  <a:cxn ang="0">
                    <a:pos x="215" y="1584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3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0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4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2" y="1430"/>
                    </a:lnTo>
                    <a:lnTo>
                      <a:pt x="215" y="1584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3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1" name="Freeform 275"/>
              <p:cNvSpPr>
                <a:spLocks noEditPoints="1"/>
              </p:cNvSpPr>
              <p:nvPr/>
            </p:nvSpPr>
            <p:spPr bwMode="auto">
              <a:xfrm>
                <a:off x="34041" y="6806"/>
                <a:ext cx="430" cy="431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2" y="215"/>
                  </a:cxn>
                  <a:cxn ang="0">
                    <a:pos x="62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9" y="215"/>
                  </a:cxn>
                  <a:cxn ang="0">
                    <a:pos x="369" y="169"/>
                  </a:cxn>
                  <a:cxn ang="0">
                    <a:pos x="353" y="123"/>
                  </a:cxn>
                  <a:cxn ang="0">
                    <a:pos x="323" y="92"/>
                  </a:cxn>
                  <a:cxn ang="0">
                    <a:pos x="292" y="77"/>
                  </a:cxn>
                  <a:cxn ang="0">
                    <a:pos x="246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7" y="15"/>
                  </a:cxn>
                  <a:cxn ang="0">
                    <a:pos x="323" y="31"/>
                  </a:cxn>
                  <a:cxn ang="0">
                    <a:pos x="369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3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2" y="61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2" y="215"/>
                    </a:lnTo>
                    <a:lnTo>
                      <a:pt x="62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9" y="215"/>
                    </a:lnTo>
                    <a:lnTo>
                      <a:pt x="369" y="169"/>
                    </a:lnTo>
                    <a:lnTo>
                      <a:pt x="353" y="123"/>
                    </a:lnTo>
                    <a:lnTo>
                      <a:pt x="323" y="92"/>
                    </a:lnTo>
                    <a:lnTo>
                      <a:pt x="292" y="77"/>
                    </a:lnTo>
                    <a:lnTo>
                      <a:pt x="246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7" y="15"/>
                    </a:lnTo>
                    <a:lnTo>
                      <a:pt x="323" y="31"/>
                    </a:lnTo>
                    <a:lnTo>
                      <a:pt x="369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3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2" y="61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2" name="Freeform 276"/>
              <p:cNvSpPr>
                <a:spLocks noEditPoints="1"/>
              </p:cNvSpPr>
              <p:nvPr/>
            </p:nvSpPr>
            <p:spPr bwMode="auto">
              <a:xfrm>
                <a:off x="693" y="9821"/>
                <a:ext cx="1412" cy="1462"/>
              </a:xfrm>
              <a:custGeom>
                <a:avLst/>
                <a:gdLst/>
                <a:ahLst/>
                <a:cxnLst>
                  <a:cxn ang="0">
                    <a:pos x="184" y="1277"/>
                  </a:cxn>
                  <a:cxn ang="0">
                    <a:pos x="0" y="1431"/>
                  </a:cxn>
                  <a:cxn ang="0">
                    <a:pos x="77" y="1277"/>
                  </a:cxn>
                  <a:cxn ang="0">
                    <a:pos x="1090" y="1139"/>
                  </a:cxn>
                  <a:cxn ang="0">
                    <a:pos x="1366" y="1323"/>
                  </a:cxn>
                  <a:cxn ang="0">
                    <a:pos x="1304" y="1446"/>
                  </a:cxn>
                  <a:cxn ang="0">
                    <a:pos x="1105" y="1185"/>
                  </a:cxn>
                  <a:cxn ang="0">
                    <a:pos x="783" y="1108"/>
                  </a:cxn>
                  <a:cxn ang="0">
                    <a:pos x="936" y="1246"/>
                  </a:cxn>
                  <a:cxn ang="0">
                    <a:pos x="875" y="1323"/>
                  </a:cxn>
                  <a:cxn ang="0">
                    <a:pos x="798" y="1216"/>
                  </a:cxn>
                  <a:cxn ang="0">
                    <a:pos x="767" y="1108"/>
                  </a:cxn>
                  <a:cxn ang="0">
                    <a:pos x="491" y="1169"/>
                  </a:cxn>
                  <a:cxn ang="0">
                    <a:pos x="522" y="1354"/>
                  </a:cxn>
                  <a:cxn ang="0">
                    <a:pos x="445" y="1262"/>
                  </a:cxn>
                  <a:cxn ang="0">
                    <a:pos x="414" y="1108"/>
                  </a:cxn>
                  <a:cxn ang="0">
                    <a:pos x="307" y="692"/>
                  </a:cxn>
                  <a:cxn ang="0">
                    <a:pos x="292" y="800"/>
                  </a:cxn>
                  <a:cxn ang="0">
                    <a:pos x="199" y="677"/>
                  </a:cxn>
                  <a:cxn ang="0">
                    <a:pos x="430" y="539"/>
                  </a:cxn>
                  <a:cxn ang="0">
                    <a:pos x="384" y="616"/>
                  </a:cxn>
                  <a:cxn ang="0">
                    <a:pos x="307" y="508"/>
                  </a:cxn>
                  <a:cxn ang="0">
                    <a:pos x="1197" y="231"/>
                  </a:cxn>
                  <a:cxn ang="0">
                    <a:pos x="1228" y="385"/>
                  </a:cxn>
                  <a:cxn ang="0">
                    <a:pos x="1120" y="292"/>
                  </a:cxn>
                  <a:cxn ang="0">
                    <a:pos x="1059" y="231"/>
                  </a:cxn>
                  <a:cxn ang="0">
                    <a:pos x="445" y="46"/>
                  </a:cxn>
                  <a:cxn ang="0">
                    <a:pos x="476" y="169"/>
                  </a:cxn>
                  <a:cxn ang="0">
                    <a:pos x="353" y="385"/>
                  </a:cxn>
                  <a:cxn ang="0">
                    <a:pos x="614" y="308"/>
                  </a:cxn>
                  <a:cxn ang="0">
                    <a:pos x="706" y="400"/>
                  </a:cxn>
                  <a:cxn ang="0">
                    <a:pos x="491" y="739"/>
                  </a:cxn>
                  <a:cxn ang="0">
                    <a:pos x="138" y="1046"/>
                  </a:cxn>
                  <a:cxn ang="0">
                    <a:pos x="568" y="416"/>
                  </a:cxn>
                  <a:cxn ang="0">
                    <a:pos x="322" y="431"/>
                  </a:cxn>
                  <a:cxn ang="0">
                    <a:pos x="138" y="616"/>
                  </a:cxn>
                  <a:cxn ang="0">
                    <a:pos x="169" y="508"/>
                  </a:cxn>
                  <a:cxn ang="0">
                    <a:pos x="368" y="92"/>
                  </a:cxn>
                  <a:cxn ang="0">
                    <a:pos x="829" y="0"/>
                  </a:cxn>
                  <a:cxn ang="0">
                    <a:pos x="998" y="77"/>
                  </a:cxn>
                  <a:cxn ang="0">
                    <a:pos x="951" y="492"/>
                  </a:cxn>
                  <a:cxn ang="0">
                    <a:pos x="1074" y="446"/>
                  </a:cxn>
                  <a:cxn ang="0">
                    <a:pos x="1197" y="492"/>
                  </a:cxn>
                  <a:cxn ang="0">
                    <a:pos x="905" y="585"/>
                  </a:cxn>
                  <a:cxn ang="0">
                    <a:pos x="1412" y="1000"/>
                  </a:cxn>
                  <a:cxn ang="0">
                    <a:pos x="1166" y="1031"/>
                  </a:cxn>
                  <a:cxn ang="0">
                    <a:pos x="737" y="923"/>
                  </a:cxn>
                  <a:cxn ang="0">
                    <a:pos x="522" y="1031"/>
                  </a:cxn>
                  <a:cxn ang="0">
                    <a:pos x="675" y="892"/>
                  </a:cxn>
                  <a:cxn ang="0">
                    <a:pos x="783" y="616"/>
                  </a:cxn>
                  <a:cxn ang="0">
                    <a:pos x="675" y="569"/>
                  </a:cxn>
                  <a:cxn ang="0">
                    <a:pos x="844" y="431"/>
                  </a:cxn>
                  <a:cxn ang="0">
                    <a:pos x="813" y="46"/>
                  </a:cxn>
                </a:cxnLst>
                <a:rect l="0" t="0" r="r" b="b"/>
                <a:pathLst>
                  <a:path w="1412" h="1462">
                    <a:moveTo>
                      <a:pt x="169" y="1154"/>
                    </a:moveTo>
                    <a:lnTo>
                      <a:pt x="199" y="1154"/>
                    </a:lnTo>
                    <a:lnTo>
                      <a:pt x="199" y="1185"/>
                    </a:lnTo>
                    <a:lnTo>
                      <a:pt x="184" y="1277"/>
                    </a:lnTo>
                    <a:lnTo>
                      <a:pt x="153" y="1369"/>
                    </a:lnTo>
                    <a:lnTo>
                      <a:pt x="92" y="1431"/>
                    </a:lnTo>
                    <a:lnTo>
                      <a:pt x="31" y="1462"/>
                    </a:lnTo>
                    <a:lnTo>
                      <a:pt x="0" y="1431"/>
                    </a:lnTo>
                    <a:lnTo>
                      <a:pt x="0" y="1400"/>
                    </a:lnTo>
                    <a:lnTo>
                      <a:pt x="15" y="1354"/>
                    </a:lnTo>
                    <a:lnTo>
                      <a:pt x="31" y="1323"/>
                    </a:lnTo>
                    <a:lnTo>
                      <a:pt x="77" y="1277"/>
                    </a:lnTo>
                    <a:lnTo>
                      <a:pt x="107" y="1231"/>
                    </a:lnTo>
                    <a:lnTo>
                      <a:pt x="123" y="1200"/>
                    </a:lnTo>
                    <a:lnTo>
                      <a:pt x="169" y="1154"/>
                    </a:lnTo>
                    <a:close/>
                    <a:moveTo>
                      <a:pt x="1090" y="1139"/>
                    </a:moveTo>
                    <a:lnTo>
                      <a:pt x="1120" y="1139"/>
                    </a:lnTo>
                    <a:lnTo>
                      <a:pt x="1258" y="1200"/>
                    </a:lnTo>
                    <a:lnTo>
                      <a:pt x="1335" y="1262"/>
                    </a:lnTo>
                    <a:lnTo>
                      <a:pt x="1366" y="1323"/>
                    </a:lnTo>
                    <a:lnTo>
                      <a:pt x="1381" y="1385"/>
                    </a:lnTo>
                    <a:lnTo>
                      <a:pt x="1381" y="1416"/>
                    </a:lnTo>
                    <a:lnTo>
                      <a:pt x="1350" y="1446"/>
                    </a:lnTo>
                    <a:lnTo>
                      <a:pt x="1304" y="1446"/>
                    </a:lnTo>
                    <a:lnTo>
                      <a:pt x="1258" y="1400"/>
                    </a:lnTo>
                    <a:lnTo>
                      <a:pt x="1182" y="1292"/>
                    </a:lnTo>
                    <a:lnTo>
                      <a:pt x="1136" y="1231"/>
                    </a:lnTo>
                    <a:lnTo>
                      <a:pt x="1105" y="1185"/>
                    </a:lnTo>
                    <a:lnTo>
                      <a:pt x="1090" y="1169"/>
                    </a:lnTo>
                    <a:lnTo>
                      <a:pt x="1090" y="1139"/>
                    </a:lnTo>
                    <a:close/>
                    <a:moveTo>
                      <a:pt x="767" y="1108"/>
                    </a:moveTo>
                    <a:lnTo>
                      <a:pt x="783" y="1108"/>
                    </a:lnTo>
                    <a:lnTo>
                      <a:pt x="844" y="1139"/>
                    </a:lnTo>
                    <a:lnTo>
                      <a:pt x="875" y="1169"/>
                    </a:lnTo>
                    <a:lnTo>
                      <a:pt x="905" y="1185"/>
                    </a:lnTo>
                    <a:lnTo>
                      <a:pt x="936" y="1246"/>
                    </a:lnTo>
                    <a:lnTo>
                      <a:pt x="936" y="1308"/>
                    </a:lnTo>
                    <a:lnTo>
                      <a:pt x="905" y="1339"/>
                    </a:lnTo>
                    <a:lnTo>
                      <a:pt x="890" y="1339"/>
                    </a:lnTo>
                    <a:lnTo>
                      <a:pt x="875" y="1323"/>
                    </a:lnTo>
                    <a:lnTo>
                      <a:pt x="859" y="1323"/>
                    </a:lnTo>
                    <a:lnTo>
                      <a:pt x="844" y="1308"/>
                    </a:lnTo>
                    <a:lnTo>
                      <a:pt x="813" y="1262"/>
                    </a:lnTo>
                    <a:lnTo>
                      <a:pt x="798" y="1216"/>
                    </a:lnTo>
                    <a:lnTo>
                      <a:pt x="783" y="1185"/>
                    </a:lnTo>
                    <a:lnTo>
                      <a:pt x="752" y="1154"/>
                    </a:lnTo>
                    <a:lnTo>
                      <a:pt x="752" y="1123"/>
                    </a:lnTo>
                    <a:lnTo>
                      <a:pt x="767" y="1108"/>
                    </a:lnTo>
                    <a:close/>
                    <a:moveTo>
                      <a:pt x="414" y="1108"/>
                    </a:moveTo>
                    <a:lnTo>
                      <a:pt x="430" y="1108"/>
                    </a:lnTo>
                    <a:lnTo>
                      <a:pt x="460" y="1123"/>
                    </a:lnTo>
                    <a:lnTo>
                      <a:pt x="491" y="1169"/>
                    </a:lnTo>
                    <a:lnTo>
                      <a:pt x="522" y="1200"/>
                    </a:lnTo>
                    <a:lnTo>
                      <a:pt x="552" y="1292"/>
                    </a:lnTo>
                    <a:lnTo>
                      <a:pt x="552" y="1323"/>
                    </a:lnTo>
                    <a:lnTo>
                      <a:pt x="522" y="1354"/>
                    </a:lnTo>
                    <a:lnTo>
                      <a:pt x="506" y="1354"/>
                    </a:lnTo>
                    <a:lnTo>
                      <a:pt x="491" y="1339"/>
                    </a:lnTo>
                    <a:lnTo>
                      <a:pt x="476" y="1308"/>
                    </a:lnTo>
                    <a:lnTo>
                      <a:pt x="445" y="1262"/>
                    </a:lnTo>
                    <a:lnTo>
                      <a:pt x="430" y="1216"/>
                    </a:lnTo>
                    <a:lnTo>
                      <a:pt x="430" y="1169"/>
                    </a:lnTo>
                    <a:lnTo>
                      <a:pt x="414" y="1154"/>
                    </a:lnTo>
                    <a:lnTo>
                      <a:pt x="414" y="1108"/>
                    </a:lnTo>
                    <a:close/>
                    <a:moveTo>
                      <a:pt x="199" y="662"/>
                    </a:moveTo>
                    <a:lnTo>
                      <a:pt x="230" y="662"/>
                    </a:lnTo>
                    <a:lnTo>
                      <a:pt x="261" y="677"/>
                    </a:lnTo>
                    <a:lnTo>
                      <a:pt x="307" y="692"/>
                    </a:lnTo>
                    <a:lnTo>
                      <a:pt x="338" y="723"/>
                    </a:lnTo>
                    <a:lnTo>
                      <a:pt x="338" y="785"/>
                    </a:lnTo>
                    <a:lnTo>
                      <a:pt x="322" y="800"/>
                    </a:lnTo>
                    <a:lnTo>
                      <a:pt x="292" y="800"/>
                    </a:lnTo>
                    <a:lnTo>
                      <a:pt x="276" y="769"/>
                    </a:lnTo>
                    <a:lnTo>
                      <a:pt x="230" y="723"/>
                    </a:lnTo>
                    <a:lnTo>
                      <a:pt x="215" y="692"/>
                    </a:lnTo>
                    <a:lnTo>
                      <a:pt x="199" y="677"/>
                    </a:lnTo>
                    <a:lnTo>
                      <a:pt x="199" y="662"/>
                    </a:lnTo>
                    <a:close/>
                    <a:moveTo>
                      <a:pt x="307" y="508"/>
                    </a:moveTo>
                    <a:lnTo>
                      <a:pt x="338" y="508"/>
                    </a:lnTo>
                    <a:lnTo>
                      <a:pt x="430" y="539"/>
                    </a:lnTo>
                    <a:lnTo>
                      <a:pt x="445" y="569"/>
                    </a:lnTo>
                    <a:lnTo>
                      <a:pt x="445" y="631"/>
                    </a:lnTo>
                    <a:lnTo>
                      <a:pt x="414" y="631"/>
                    </a:lnTo>
                    <a:lnTo>
                      <a:pt x="384" y="616"/>
                    </a:lnTo>
                    <a:lnTo>
                      <a:pt x="322" y="554"/>
                    </a:lnTo>
                    <a:lnTo>
                      <a:pt x="322" y="539"/>
                    </a:lnTo>
                    <a:lnTo>
                      <a:pt x="307" y="523"/>
                    </a:lnTo>
                    <a:lnTo>
                      <a:pt x="307" y="508"/>
                    </a:lnTo>
                    <a:close/>
                    <a:moveTo>
                      <a:pt x="1059" y="200"/>
                    </a:moveTo>
                    <a:lnTo>
                      <a:pt x="1090" y="200"/>
                    </a:lnTo>
                    <a:lnTo>
                      <a:pt x="1151" y="216"/>
                    </a:lnTo>
                    <a:lnTo>
                      <a:pt x="1197" y="231"/>
                    </a:lnTo>
                    <a:lnTo>
                      <a:pt x="1258" y="292"/>
                    </a:lnTo>
                    <a:lnTo>
                      <a:pt x="1258" y="369"/>
                    </a:lnTo>
                    <a:lnTo>
                      <a:pt x="1243" y="385"/>
                    </a:lnTo>
                    <a:lnTo>
                      <a:pt x="1228" y="385"/>
                    </a:lnTo>
                    <a:lnTo>
                      <a:pt x="1243" y="369"/>
                    </a:lnTo>
                    <a:lnTo>
                      <a:pt x="1212" y="369"/>
                    </a:lnTo>
                    <a:lnTo>
                      <a:pt x="1151" y="308"/>
                    </a:lnTo>
                    <a:lnTo>
                      <a:pt x="1120" y="292"/>
                    </a:lnTo>
                    <a:lnTo>
                      <a:pt x="1105" y="262"/>
                    </a:lnTo>
                    <a:lnTo>
                      <a:pt x="1074" y="262"/>
                    </a:lnTo>
                    <a:lnTo>
                      <a:pt x="1074" y="246"/>
                    </a:lnTo>
                    <a:lnTo>
                      <a:pt x="1059" y="231"/>
                    </a:lnTo>
                    <a:lnTo>
                      <a:pt x="1059" y="200"/>
                    </a:lnTo>
                    <a:close/>
                    <a:moveTo>
                      <a:pt x="368" y="31"/>
                    </a:moveTo>
                    <a:lnTo>
                      <a:pt x="414" y="31"/>
                    </a:lnTo>
                    <a:lnTo>
                      <a:pt x="445" y="46"/>
                    </a:lnTo>
                    <a:lnTo>
                      <a:pt x="506" y="108"/>
                    </a:lnTo>
                    <a:lnTo>
                      <a:pt x="506" y="154"/>
                    </a:lnTo>
                    <a:lnTo>
                      <a:pt x="491" y="169"/>
                    </a:lnTo>
                    <a:lnTo>
                      <a:pt x="476" y="169"/>
                    </a:lnTo>
                    <a:lnTo>
                      <a:pt x="476" y="185"/>
                    </a:lnTo>
                    <a:lnTo>
                      <a:pt x="430" y="277"/>
                    </a:lnTo>
                    <a:lnTo>
                      <a:pt x="399" y="323"/>
                    </a:lnTo>
                    <a:lnTo>
                      <a:pt x="353" y="385"/>
                    </a:lnTo>
                    <a:lnTo>
                      <a:pt x="476" y="354"/>
                    </a:lnTo>
                    <a:lnTo>
                      <a:pt x="537" y="323"/>
                    </a:lnTo>
                    <a:lnTo>
                      <a:pt x="583" y="308"/>
                    </a:lnTo>
                    <a:lnTo>
                      <a:pt x="614" y="308"/>
                    </a:lnTo>
                    <a:lnTo>
                      <a:pt x="660" y="323"/>
                    </a:lnTo>
                    <a:lnTo>
                      <a:pt x="691" y="339"/>
                    </a:lnTo>
                    <a:lnTo>
                      <a:pt x="706" y="354"/>
                    </a:lnTo>
                    <a:lnTo>
                      <a:pt x="706" y="400"/>
                    </a:lnTo>
                    <a:lnTo>
                      <a:pt x="675" y="416"/>
                    </a:lnTo>
                    <a:lnTo>
                      <a:pt x="660" y="462"/>
                    </a:lnTo>
                    <a:lnTo>
                      <a:pt x="629" y="508"/>
                    </a:lnTo>
                    <a:lnTo>
                      <a:pt x="491" y="739"/>
                    </a:lnTo>
                    <a:lnTo>
                      <a:pt x="368" y="908"/>
                    </a:lnTo>
                    <a:lnTo>
                      <a:pt x="246" y="1000"/>
                    </a:lnTo>
                    <a:lnTo>
                      <a:pt x="153" y="1046"/>
                    </a:lnTo>
                    <a:lnTo>
                      <a:pt x="138" y="1046"/>
                    </a:lnTo>
                    <a:lnTo>
                      <a:pt x="338" y="846"/>
                    </a:lnTo>
                    <a:lnTo>
                      <a:pt x="476" y="662"/>
                    </a:lnTo>
                    <a:lnTo>
                      <a:pt x="537" y="523"/>
                    </a:lnTo>
                    <a:lnTo>
                      <a:pt x="568" y="416"/>
                    </a:lnTo>
                    <a:lnTo>
                      <a:pt x="568" y="400"/>
                    </a:lnTo>
                    <a:lnTo>
                      <a:pt x="491" y="400"/>
                    </a:lnTo>
                    <a:lnTo>
                      <a:pt x="399" y="431"/>
                    </a:lnTo>
                    <a:lnTo>
                      <a:pt x="322" y="431"/>
                    </a:lnTo>
                    <a:lnTo>
                      <a:pt x="261" y="492"/>
                    </a:lnTo>
                    <a:lnTo>
                      <a:pt x="215" y="554"/>
                    </a:lnTo>
                    <a:lnTo>
                      <a:pt x="169" y="585"/>
                    </a:lnTo>
                    <a:lnTo>
                      <a:pt x="138" y="616"/>
                    </a:lnTo>
                    <a:lnTo>
                      <a:pt x="107" y="616"/>
                    </a:lnTo>
                    <a:lnTo>
                      <a:pt x="107" y="585"/>
                    </a:lnTo>
                    <a:lnTo>
                      <a:pt x="123" y="569"/>
                    </a:lnTo>
                    <a:lnTo>
                      <a:pt x="169" y="508"/>
                    </a:lnTo>
                    <a:lnTo>
                      <a:pt x="230" y="416"/>
                    </a:lnTo>
                    <a:lnTo>
                      <a:pt x="353" y="200"/>
                    </a:lnTo>
                    <a:lnTo>
                      <a:pt x="368" y="108"/>
                    </a:lnTo>
                    <a:lnTo>
                      <a:pt x="368" y="92"/>
                    </a:lnTo>
                    <a:lnTo>
                      <a:pt x="353" y="62"/>
                    </a:lnTo>
                    <a:lnTo>
                      <a:pt x="353" y="46"/>
                    </a:lnTo>
                    <a:lnTo>
                      <a:pt x="368" y="31"/>
                    </a:lnTo>
                    <a:close/>
                    <a:moveTo>
                      <a:pt x="829" y="0"/>
                    </a:moveTo>
                    <a:lnTo>
                      <a:pt x="890" y="0"/>
                    </a:lnTo>
                    <a:lnTo>
                      <a:pt x="921" y="16"/>
                    </a:lnTo>
                    <a:lnTo>
                      <a:pt x="967" y="46"/>
                    </a:lnTo>
                    <a:lnTo>
                      <a:pt x="998" y="77"/>
                    </a:lnTo>
                    <a:lnTo>
                      <a:pt x="982" y="108"/>
                    </a:lnTo>
                    <a:lnTo>
                      <a:pt x="936" y="292"/>
                    </a:lnTo>
                    <a:lnTo>
                      <a:pt x="905" y="492"/>
                    </a:lnTo>
                    <a:lnTo>
                      <a:pt x="951" y="492"/>
                    </a:lnTo>
                    <a:lnTo>
                      <a:pt x="967" y="477"/>
                    </a:lnTo>
                    <a:lnTo>
                      <a:pt x="998" y="462"/>
                    </a:lnTo>
                    <a:lnTo>
                      <a:pt x="1044" y="462"/>
                    </a:lnTo>
                    <a:lnTo>
                      <a:pt x="1074" y="446"/>
                    </a:lnTo>
                    <a:lnTo>
                      <a:pt x="1151" y="446"/>
                    </a:lnTo>
                    <a:lnTo>
                      <a:pt x="1182" y="477"/>
                    </a:lnTo>
                    <a:lnTo>
                      <a:pt x="1197" y="477"/>
                    </a:lnTo>
                    <a:lnTo>
                      <a:pt x="1197" y="492"/>
                    </a:lnTo>
                    <a:lnTo>
                      <a:pt x="1182" y="508"/>
                    </a:lnTo>
                    <a:lnTo>
                      <a:pt x="1166" y="508"/>
                    </a:lnTo>
                    <a:lnTo>
                      <a:pt x="905" y="554"/>
                    </a:lnTo>
                    <a:lnTo>
                      <a:pt x="905" y="585"/>
                    </a:lnTo>
                    <a:lnTo>
                      <a:pt x="890" y="600"/>
                    </a:lnTo>
                    <a:lnTo>
                      <a:pt x="1074" y="785"/>
                    </a:lnTo>
                    <a:lnTo>
                      <a:pt x="1289" y="939"/>
                    </a:lnTo>
                    <a:lnTo>
                      <a:pt x="1412" y="1000"/>
                    </a:lnTo>
                    <a:lnTo>
                      <a:pt x="1412" y="1016"/>
                    </a:lnTo>
                    <a:lnTo>
                      <a:pt x="1320" y="1016"/>
                    </a:lnTo>
                    <a:lnTo>
                      <a:pt x="1258" y="1031"/>
                    </a:lnTo>
                    <a:lnTo>
                      <a:pt x="1166" y="1031"/>
                    </a:lnTo>
                    <a:lnTo>
                      <a:pt x="1136" y="1000"/>
                    </a:lnTo>
                    <a:lnTo>
                      <a:pt x="890" y="662"/>
                    </a:lnTo>
                    <a:lnTo>
                      <a:pt x="829" y="816"/>
                    </a:lnTo>
                    <a:lnTo>
                      <a:pt x="737" y="923"/>
                    </a:lnTo>
                    <a:lnTo>
                      <a:pt x="645" y="985"/>
                    </a:lnTo>
                    <a:lnTo>
                      <a:pt x="568" y="1016"/>
                    </a:lnTo>
                    <a:lnTo>
                      <a:pt x="522" y="1016"/>
                    </a:lnTo>
                    <a:lnTo>
                      <a:pt x="522" y="1031"/>
                    </a:lnTo>
                    <a:lnTo>
                      <a:pt x="491" y="1031"/>
                    </a:lnTo>
                    <a:lnTo>
                      <a:pt x="522" y="1000"/>
                    </a:lnTo>
                    <a:lnTo>
                      <a:pt x="583" y="969"/>
                    </a:lnTo>
                    <a:lnTo>
                      <a:pt x="675" y="892"/>
                    </a:lnTo>
                    <a:lnTo>
                      <a:pt x="767" y="769"/>
                    </a:lnTo>
                    <a:lnTo>
                      <a:pt x="829" y="600"/>
                    </a:lnTo>
                    <a:lnTo>
                      <a:pt x="798" y="600"/>
                    </a:lnTo>
                    <a:lnTo>
                      <a:pt x="783" y="616"/>
                    </a:lnTo>
                    <a:lnTo>
                      <a:pt x="721" y="616"/>
                    </a:lnTo>
                    <a:lnTo>
                      <a:pt x="691" y="600"/>
                    </a:lnTo>
                    <a:lnTo>
                      <a:pt x="660" y="569"/>
                    </a:lnTo>
                    <a:lnTo>
                      <a:pt x="675" y="569"/>
                    </a:lnTo>
                    <a:lnTo>
                      <a:pt x="691" y="554"/>
                    </a:lnTo>
                    <a:lnTo>
                      <a:pt x="813" y="523"/>
                    </a:lnTo>
                    <a:lnTo>
                      <a:pt x="844" y="523"/>
                    </a:lnTo>
                    <a:lnTo>
                      <a:pt x="844" y="431"/>
                    </a:lnTo>
                    <a:lnTo>
                      <a:pt x="859" y="277"/>
                    </a:lnTo>
                    <a:lnTo>
                      <a:pt x="859" y="200"/>
                    </a:lnTo>
                    <a:lnTo>
                      <a:pt x="844" y="139"/>
                    </a:lnTo>
                    <a:lnTo>
                      <a:pt x="813" y="46"/>
                    </a:lnTo>
                    <a:lnTo>
                      <a:pt x="813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3" name="Freeform 277"/>
              <p:cNvSpPr>
                <a:spLocks noEditPoints="1"/>
              </p:cNvSpPr>
              <p:nvPr/>
            </p:nvSpPr>
            <p:spPr bwMode="auto">
              <a:xfrm>
                <a:off x="2381" y="9744"/>
                <a:ext cx="1535" cy="1539"/>
              </a:xfrm>
              <a:custGeom>
                <a:avLst/>
                <a:gdLst/>
                <a:ahLst/>
                <a:cxnLst>
                  <a:cxn ang="0">
                    <a:pos x="445" y="1477"/>
                  </a:cxn>
                  <a:cxn ang="0">
                    <a:pos x="798" y="1339"/>
                  </a:cxn>
                  <a:cxn ang="0">
                    <a:pos x="691" y="1369"/>
                  </a:cxn>
                  <a:cxn ang="0">
                    <a:pos x="921" y="954"/>
                  </a:cxn>
                  <a:cxn ang="0">
                    <a:pos x="798" y="969"/>
                  </a:cxn>
                  <a:cxn ang="0">
                    <a:pos x="967" y="1185"/>
                  </a:cxn>
                  <a:cxn ang="0">
                    <a:pos x="1059" y="954"/>
                  </a:cxn>
                  <a:cxn ang="0">
                    <a:pos x="414" y="446"/>
                  </a:cxn>
                  <a:cxn ang="0">
                    <a:pos x="537" y="554"/>
                  </a:cxn>
                  <a:cxn ang="0">
                    <a:pos x="384" y="754"/>
                  </a:cxn>
                  <a:cxn ang="0">
                    <a:pos x="384" y="1016"/>
                  </a:cxn>
                  <a:cxn ang="0">
                    <a:pos x="322" y="1523"/>
                  </a:cxn>
                  <a:cxn ang="0">
                    <a:pos x="261" y="1369"/>
                  </a:cxn>
                  <a:cxn ang="0">
                    <a:pos x="292" y="954"/>
                  </a:cxn>
                  <a:cxn ang="0">
                    <a:pos x="92" y="1031"/>
                  </a:cxn>
                  <a:cxn ang="0">
                    <a:pos x="15" y="1016"/>
                  </a:cxn>
                  <a:cxn ang="0">
                    <a:pos x="384" y="585"/>
                  </a:cxn>
                  <a:cxn ang="0">
                    <a:pos x="384" y="462"/>
                  </a:cxn>
                  <a:cxn ang="0">
                    <a:pos x="491" y="108"/>
                  </a:cxn>
                  <a:cxn ang="0">
                    <a:pos x="553" y="231"/>
                  </a:cxn>
                  <a:cxn ang="0">
                    <a:pos x="292" y="462"/>
                  </a:cxn>
                  <a:cxn ang="0">
                    <a:pos x="77" y="554"/>
                  </a:cxn>
                  <a:cxn ang="0">
                    <a:pos x="414" y="108"/>
                  </a:cxn>
                  <a:cxn ang="0">
                    <a:pos x="906" y="16"/>
                  </a:cxn>
                  <a:cxn ang="0">
                    <a:pos x="860" y="231"/>
                  </a:cxn>
                  <a:cxn ang="0">
                    <a:pos x="890" y="400"/>
                  </a:cxn>
                  <a:cxn ang="0">
                    <a:pos x="1120" y="169"/>
                  </a:cxn>
                  <a:cxn ang="0">
                    <a:pos x="1228" y="216"/>
                  </a:cxn>
                  <a:cxn ang="0">
                    <a:pos x="1166" y="323"/>
                  </a:cxn>
                  <a:cxn ang="0">
                    <a:pos x="783" y="600"/>
                  </a:cxn>
                  <a:cxn ang="0">
                    <a:pos x="1074" y="493"/>
                  </a:cxn>
                  <a:cxn ang="0">
                    <a:pos x="1151" y="508"/>
                  </a:cxn>
                  <a:cxn ang="0">
                    <a:pos x="1305" y="693"/>
                  </a:cxn>
                  <a:cxn ang="0">
                    <a:pos x="1228" y="693"/>
                  </a:cxn>
                  <a:cxn ang="0">
                    <a:pos x="798" y="693"/>
                  </a:cxn>
                  <a:cxn ang="0">
                    <a:pos x="860" y="754"/>
                  </a:cxn>
                  <a:cxn ang="0">
                    <a:pos x="1044" y="754"/>
                  </a:cxn>
                  <a:cxn ang="0">
                    <a:pos x="1197" y="800"/>
                  </a:cxn>
                  <a:cxn ang="0">
                    <a:pos x="1151" y="908"/>
                  </a:cxn>
                  <a:cxn ang="0">
                    <a:pos x="1120" y="1216"/>
                  </a:cxn>
                  <a:cxn ang="0">
                    <a:pos x="1535" y="1369"/>
                  </a:cxn>
                  <a:cxn ang="0">
                    <a:pos x="1166" y="1385"/>
                  </a:cxn>
                  <a:cxn ang="0">
                    <a:pos x="906" y="1231"/>
                  </a:cxn>
                  <a:cxn ang="0">
                    <a:pos x="553" y="1200"/>
                  </a:cxn>
                  <a:cxn ang="0">
                    <a:pos x="645" y="985"/>
                  </a:cxn>
                  <a:cxn ang="0">
                    <a:pos x="675" y="816"/>
                  </a:cxn>
                  <a:cxn ang="0">
                    <a:pos x="599" y="785"/>
                  </a:cxn>
                  <a:cxn ang="0">
                    <a:pos x="614" y="723"/>
                  </a:cxn>
                  <a:cxn ang="0">
                    <a:pos x="752" y="508"/>
                  </a:cxn>
                  <a:cxn ang="0">
                    <a:pos x="599" y="523"/>
                  </a:cxn>
                  <a:cxn ang="0">
                    <a:pos x="675" y="354"/>
                  </a:cxn>
                  <a:cxn ang="0">
                    <a:pos x="860" y="0"/>
                  </a:cxn>
                </a:cxnLst>
                <a:rect l="0" t="0" r="r" b="b"/>
                <a:pathLst>
                  <a:path w="1535" h="1539">
                    <a:moveTo>
                      <a:pt x="507" y="1462"/>
                    </a:moveTo>
                    <a:lnTo>
                      <a:pt x="507" y="1493"/>
                    </a:lnTo>
                    <a:lnTo>
                      <a:pt x="461" y="1493"/>
                    </a:lnTo>
                    <a:lnTo>
                      <a:pt x="445" y="1477"/>
                    </a:lnTo>
                    <a:lnTo>
                      <a:pt x="461" y="1477"/>
                    </a:lnTo>
                    <a:lnTo>
                      <a:pt x="507" y="1462"/>
                    </a:lnTo>
                    <a:close/>
                    <a:moveTo>
                      <a:pt x="844" y="1293"/>
                    </a:moveTo>
                    <a:lnTo>
                      <a:pt x="798" y="1339"/>
                    </a:lnTo>
                    <a:lnTo>
                      <a:pt x="645" y="1416"/>
                    </a:lnTo>
                    <a:lnTo>
                      <a:pt x="507" y="1462"/>
                    </a:lnTo>
                    <a:lnTo>
                      <a:pt x="507" y="1400"/>
                    </a:lnTo>
                    <a:lnTo>
                      <a:pt x="691" y="1369"/>
                    </a:lnTo>
                    <a:lnTo>
                      <a:pt x="844" y="1293"/>
                    </a:lnTo>
                    <a:close/>
                    <a:moveTo>
                      <a:pt x="998" y="923"/>
                    </a:moveTo>
                    <a:lnTo>
                      <a:pt x="967" y="939"/>
                    </a:lnTo>
                    <a:lnTo>
                      <a:pt x="921" y="954"/>
                    </a:lnTo>
                    <a:lnTo>
                      <a:pt x="860" y="954"/>
                    </a:lnTo>
                    <a:lnTo>
                      <a:pt x="860" y="939"/>
                    </a:lnTo>
                    <a:lnTo>
                      <a:pt x="813" y="939"/>
                    </a:lnTo>
                    <a:lnTo>
                      <a:pt x="798" y="969"/>
                    </a:lnTo>
                    <a:lnTo>
                      <a:pt x="752" y="1016"/>
                    </a:lnTo>
                    <a:lnTo>
                      <a:pt x="813" y="1046"/>
                    </a:lnTo>
                    <a:lnTo>
                      <a:pt x="860" y="1077"/>
                    </a:lnTo>
                    <a:lnTo>
                      <a:pt x="967" y="1185"/>
                    </a:lnTo>
                    <a:lnTo>
                      <a:pt x="998" y="1139"/>
                    </a:lnTo>
                    <a:lnTo>
                      <a:pt x="1044" y="1000"/>
                    </a:lnTo>
                    <a:lnTo>
                      <a:pt x="1059" y="969"/>
                    </a:lnTo>
                    <a:lnTo>
                      <a:pt x="1059" y="954"/>
                    </a:lnTo>
                    <a:lnTo>
                      <a:pt x="1028" y="923"/>
                    </a:lnTo>
                    <a:lnTo>
                      <a:pt x="998" y="923"/>
                    </a:lnTo>
                    <a:close/>
                    <a:moveTo>
                      <a:pt x="399" y="446"/>
                    </a:moveTo>
                    <a:lnTo>
                      <a:pt x="414" y="446"/>
                    </a:lnTo>
                    <a:lnTo>
                      <a:pt x="476" y="477"/>
                    </a:lnTo>
                    <a:lnTo>
                      <a:pt x="507" y="508"/>
                    </a:lnTo>
                    <a:lnTo>
                      <a:pt x="522" y="539"/>
                    </a:lnTo>
                    <a:lnTo>
                      <a:pt x="537" y="554"/>
                    </a:lnTo>
                    <a:lnTo>
                      <a:pt x="537" y="569"/>
                    </a:lnTo>
                    <a:lnTo>
                      <a:pt x="522" y="600"/>
                    </a:lnTo>
                    <a:lnTo>
                      <a:pt x="414" y="708"/>
                    </a:lnTo>
                    <a:lnTo>
                      <a:pt x="384" y="754"/>
                    </a:lnTo>
                    <a:lnTo>
                      <a:pt x="322" y="816"/>
                    </a:lnTo>
                    <a:lnTo>
                      <a:pt x="399" y="893"/>
                    </a:lnTo>
                    <a:lnTo>
                      <a:pt x="399" y="939"/>
                    </a:lnTo>
                    <a:lnTo>
                      <a:pt x="384" y="1016"/>
                    </a:lnTo>
                    <a:lnTo>
                      <a:pt x="384" y="1462"/>
                    </a:lnTo>
                    <a:lnTo>
                      <a:pt x="368" y="1508"/>
                    </a:lnTo>
                    <a:lnTo>
                      <a:pt x="338" y="1539"/>
                    </a:lnTo>
                    <a:lnTo>
                      <a:pt x="322" y="1523"/>
                    </a:lnTo>
                    <a:lnTo>
                      <a:pt x="292" y="1508"/>
                    </a:lnTo>
                    <a:lnTo>
                      <a:pt x="276" y="1477"/>
                    </a:lnTo>
                    <a:lnTo>
                      <a:pt x="261" y="1431"/>
                    </a:lnTo>
                    <a:lnTo>
                      <a:pt x="261" y="1369"/>
                    </a:lnTo>
                    <a:lnTo>
                      <a:pt x="276" y="1277"/>
                    </a:lnTo>
                    <a:lnTo>
                      <a:pt x="307" y="1169"/>
                    </a:lnTo>
                    <a:lnTo>
                      <a:pt x="307" y="1000"/>
                    </a:lnTo>
                    <a:lnTo>
                      <a:pt x="292" y="954"/>
                    </a:lnTo>
                    <a:lnTo>
                      <a:pt x="292" y="908"/>
                    </a:lnTo>
                    <a:lnTo>
                      <a:pt x="276" y="877"/>
                    </a:lnTo>
                    <a:lnTo>
                      <a:pt x="246" y="908"/>
                    </a:lnTo>
                    <a:lnTo>
                      <a:pt x="92" y="1031"/>
                    </a:lnTo>
                    <a:lnTo>
                      <a:pt x="15" y="1062"/>
                    </a:lnTo>
                    <a:lnTo>
                      <a:pt x="0" y="1062"/>
                    </a:lnTo>
                    <a:lnTo>
                      <a:pt x="0" y="1046"/>
                    </a:lnTo>
                    <a:lnTo>
                      <a:pt x="15" y="1016"/>
                    </a:lnTo>
                    <a:lnTo>
                      <a:pt x="154" y="877"/>
                    </a:lnTo>
                    <a:lnTo>
                      <a:pt x="246" y="769"/>
                    </a:lnTo>
                    <a:lnTo>
                      <a:pt x="322" y="677"/>
                    </a:lnTo>
                    <a:lnTo>
                      <a:pt x="384" y="585"/>
                    </a:lnTo>
                    <a:lnTo>
                      <a:pt x="399" y="523"/>
                    </a:lnTo>
                    <a:lnTo>
                      <a:pt x="399" y="508"/>
                    </a:lnTo>
                    <a:lnTo>
                      <a:pt x="384" y="477"/>
                    </a:lnTo>
                    <a:lnTo>
                      <a:pt x="384" y="462"/>
                    </a:lnTo>
                    <a:lnTo>
                      <a:pt x="399" y="446"/>
                    </a:lnTo>
                    <a:close/>
                    <a:moveTo>
                      <a:pt x="430" y="93"/>
                    </a:moveTo>
                    <a:lnTo>
                      <a:pt x="461" y="93"/>
                    </a:lnTo>
                    <a:lnTo>
                      <a:pt x="491" y="108"/>
                    </a:lnTo>
                    <a:lnTo>
                      <a:pt x="553" y="169"/>
                    </a:lnTo>
                    <a:lnTo>
                      <a:pt x="553" y="200"/>
                    </a:lnTo>
                    <a:lnTo>
                      <a:pt x="568" y="216"/>
                    </a:lnTo>
                    <a:lnTo>
                      <a:pt x="553" y="231"/>
                    </a:lnTo>
                    <a:lnTo>
                      <a:pt x="553" y="246"/>
                    </a:lnTo>
                    <a:lnTo>
                      <a:pt x="522" y="262"/>
                    </a:lnTo>
                    <a:lnTo>
                      <a:pt x="445" y="339"/>
                    </a:lnTo>
                    <a:lnTo>
                      <a:pt x="292" y="462"/>
                    </a:lnTo>
                    <a:lnTo>
                      <a:pt x="169" y="539"/>
                    </a:lnTo>
                    <a:lnTo>
                      <a:pt x="92" y="569"/>
                    </a:lnTo>
                    <a:lnTo>
                      <a:pt x="77" y="569"/>
                    </a:lnTo>
                    <a:lnTo>
                      <a:pt x="77" y="554"/>
                    </a:lnTo>
                    <a:lnTo>
                      <a:pt x="307" y="323"/>
                    </a:lnTo>
                    <a:lnTo>
                      <a:pt x="384" y="231"/>
                    </a:lnTo>
                    <a:lnTo>
                      <a:pt x="414" y="139"/>
                    </a:lnTo>
                    <a:lnTo>
                      <a:pt x="414" y="108"/>
                    </a:lnTo>
                    <a:lnTo>
                      <a:pt x="430" y="93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06" y="16"/>
                    </a:lnTo>
                    <a:lnTo>
                      <a:pt x="967" y="46"/>
                    </a:lnTo>
                    <a:lnTo>
                      <a:pt x="982" y="77"/>
                    </a:lnTo>
                    <a:lnTo>
                      <a:pt x="998" y="93"/>
                    </a:lnTo>
                    <a:lnTo>
                      <a:pt x="860" y="231"/>
                    </a:lnTo>
                    <a:lnTo>
                      <a:pt x="737" y="369"/>
                    </a:lnTo>
                    <a:lnTo>
                      <a:pt x="737" y="385"/>
                    </a:lnTo>
                    <a:lnTo>
                      <a:pt x="813" y="385"/>
                    </a:lnTo>
                    <a:lnTo>
                      <a:pt x="890" y="400"/>
                    </a:lnTo>
                    <a:lnTo>
                      <a:pt x="952" y="400"/>
                    </a:lnTo>
                    <a:lnTo>
                      <a:pt x="1105" y="246"/>
                    </a:lnTo>
                    <a:lnTo>
                      <a:pt x="1120" y="200"/>
                    </a:lnTo>
                    <a:lnTo>
                      <a:pt x="1120" y="169"/>
                    </a:lnTo>
                    <a:lnTo>
                      <a:pt x="1151" y="139"/>
                    </a:lnTo>
                    <a:lnTo>
                      <a:pt x="1166" y="139"/>
                    </a:lnTo>
                    <a:lnTo>
                      <a:pt x="1197" y="154"/>
                    </a:lnTo>
                    <a:lnTo>
                      <a:pt x="1228" y="216"/>
                    </a:lnTo>
                    <a:lnTo>
                      <a:pt x="1243" y="231"/>
                    </a:lnTo>
                    <a:lnTo>
                      <a:pt x="1243" y="262"/>
                    </a:lnTo>
                    <a:lnTo>
                      <a:pt x="1228" y="277"/>
                    </a:lnTo>
                    <a:lnTo>
                      <a:pt x="1166" y="323"/>
                    </a:lnTo>
                    <a:lnTo>
                      <a:pt x="1074" y="385"/>
                    </a:lnTo>
                    <a:lnTo>
                      <a:pt x="982" y="462"/>
                    </a:lnTo>
                    <a:lnTo>
                      <a:pt x="875" y="539"/>
                    </a:lnTo>
                    <a:lnTo>
                      <a:pt x="783" y="600"/>
                    </a:lnTo>
                    <a:lnTo>
                      <a:pt x="737" y="646"/>
                    </a:lnTo>
                    <a:lnTo>
                      <a:pt x="1120" y="569"/>
                    </a:lnTo>
                    <a:lnTo>
                      <a:pt x="1074" y="523"/>
                    </a:lnTo>
                    <a:lnTo>
                      <a:pt x="1074" y="493"/>
                    </a:lnTo>
                    <a:lnTo>
                      <a:pt x="1090" y="477"/>
                    </a:lnTo>
                    <a:lnTo>
                      <a:pt x="1105" y="477"/>
                    </a:lnTo>
                    <a:lnTo>
                      <a:pt x="1120" y="493"/>
                    </a:lnTo>
                    <a:lnTo>
                      <a:pt x="1151" y="508"/>
                    </a:lnTo>
                    <a:lnTo>
                      <a:pt x="1243" y="569"/>
                    </a:lnTo>
                    <a:lnTo>
                      <a:pt x="1274" y="600"/>
                    </a:lnTo>
                    <a:lnTo>
                      <a:pt x="1305" y="662"/>
                    </a:lnTo>
                    <a:lnTo>
                      <a:pt x="1305" y="693"/>
                    </a:lnTo>
                    <a:lnTo>
                      <a:pt x="1289" y="708"/>
                    </a:lnTo>
                    <a:lnTo>
                      <a:pt x="1289" y="723"/>
                    </a:lnTo>
                    <a:lnTo>
                      <a:pt x="1259" y="723"/>
                    </a:lnTo>
                    <a:lnTo>
                      <a:pt x="1228" y="693"/>
                    </a:lnTo>
                    <a:lnTo>
                      <a:pt x="1197" y="631"/>
                    </a:lnTo>
                    <a:lnTo>
                      <a:pt x="1151" y="585"/>
                    </a:lnTo>
                    <a:lnTo>
                      <a:pt x="952" y="631"/>
                    </a:lnTo>
                    <a:lnTo>
                      <a:pt x="798" y="693"/>
                    </a:lnTo>
                    <a:lnTo>
                      <a:pt x="813" y="708"/>
                    </a:lnTo>
                    <a:lnTo>
                      <a:pt x="844" y="723"/>
                    </a:lnTo>
                    <a:lnTo>
                      <a:pt x="860" y="739"/>
                    </a:lnTo>
                    <a:lnTo>
                      <a:pt x="860" y="754"/>
                    </a:lnTo>
                    <a:lnTo>
                      <a:pt x="844" y="769"/>
                    </a:lnTo>
                    <a:lnTo>
                      <a:pt x="829" y="800"/>
                    </a:lnTo>
                    <a:lnTo>
                      <a:pt x="982" y="769"/>
                    </a:lnTo>
                    <a:lnTo>
                      <a:pt x="1044" y="754"/>
                    </a:lnTo>
                    <a:lnTo>
                      <a:pt x="1074" y="739"/>
                    </a:lnTo>
                    <a:lnTo>
                      <a:pt x="1120" y="739"/>
                    </a:lnTo>
                    <a:lnTo>
                      <a:pt x="1182" y="769"/>
                    </a:lnTo>
                    <a:lnTo>
                      <a:pt x="1197" y="800"/>
                    </a:lnTo>
                    <a:lnTo>
                      <a:pt x="1213" y="816"/>
                    </a:lnTo>
                    <a:lnTo>
                      <a:pt x="1213" y="831"/>
                    </a:lnTo>
                    <a:lnTo>
                      <a:pt x="1197" y="846"/>
                    </a:lnTo>
                    <a:lnTo>
                      <a:pt x="1151" y="908"/>
                    </a:lnTo>
                    <a:lnTo>
                      <a:pt x="1120" y="954"/>
                    </a:lnTo>
                    <a:lnTo>
                      <a:pt x="1074" y="1031"/>
                    </a:lnTo>
                    <a:lnTo>
                      <a:pt x="1013" y="1139"/>
                    </a:lnTo>
                    <a:lnTo>
                      <a:pt x="1120" y="1216"/>
                    </a:lnTo>
                    <a:lnTo>
                      <a:pt x="1243" y="1277"/>
                    </a:lnTo>
                    <a:lnTo>
                      <a:pt x="1397" y="1323"/>
                    </a:lnTo>
                    <a:lnTo>
                      <a:pt x="1504" y="1354"/>
                    </a:lnTo>
                    <a:lnTo>
                      <a:pt x="1535" y="1369"/>
                    </a:lnTo>
                    <a:lnTo>
                      <a:pt x="1489" y="1385"/>
                    </a:lnTo>
                    <a:lnTo>
                      <a:pt x="1381" y="1400"/>
                    </a:lnTo>
                    <a:lnTo>
                      <a:pt x="1243" y="1416"/>
                    </a:lnTo>
                    <a:lnTo>
                      <a:pt x="1166" y="1385"/>
                    </a:lnTo>
                    <a:lnTo>
                      <a:pt x="1074" y="1323"/>
                    </a:lnTo>
                    <a:lnTo>
                      <a:pt x="967" y="1200"/>
                    </a:lnTo>
                    <a:lnTo>
                      <a:pt x="844" y="1293"/>
                    </a:lnTo>
                    <a:lnTo>
                      <a:pt x="906" y="1231"/>
                    </a:lnTo>
                    <a:lnTo>
                      <a:pt x="844" y="1169"/>
                    </a:lnTo>
                    <a:lnTo>
                      <a:pt x="798" y="1108"/>
                    </a:lnTo>
                    <a:lnTo>
                      <a:pt x="706" y="1046"/>
                    </a:lnTo>
                    <a:lnTo>
                      <a:pt x="553" y="1200"/>
                    </a:lnTo>
                    <a:lnTo>
                      <a:pt x="414" y="1262"/>
                    </a:lnTo>
                    <a:lnTo>
                      <a:pt x="399" y="1262"/>
                    </a:lnTo>
                    <a:lnTo>
                      <a:pt x="599" y="1062"/>
                    </a:lnTo>
                    <a:lnTo>
                      <a:pt x="645" y="985"/>
                    </a:lnTo>
                    <a:lnTo>
                      <a:pt x="691" y="893"/>
                    </a:lnTo>
                    <a:lnTo>
                      <a:pt x="721" y="800"/>
                    </a:lnTo>
                    <a:lnTo>
                      <a:pt x="706" y="816"/>
                    </a:lnTo>
                    <a:lnTo>
                      <a:pt x="675" y="816"/>
                    </a:lnTo>
                    <a:lnTo>
                      <a:pt x="660" y="831"/>
                    </a:lnTo>
                    <a:lnTo>
                      <a:pt x="614" y="831"/>
                    </a:lnTo>
                    <a:lnTo>
                      <a:pt x="599" y="816"/>
                    </a:lnTo>
                    <a:lnTo>
                      <a:pt x="599" y="785"/>
                    </a:lnTo>
                    <a:lnTo>
                      <a:pt x="583" y="769"/>
                    </a:lnTo>
                    <a:lnTo>
                      <a:pt x="583" y="739"/>
                    </a:lnTo>
                    <a:lnTo>
                      <a:pt x="599" y="723"/>
                    </a:lnTo>
                    <a:lnTo>
                      <a:pt x="614" y="723"/>
                    </a:lnTo>
                    <a:lnTo>
                      <a:pt x="660" y="693"/>
                    </a:lnTo>
                    <a:lnTo>
                      <a:pt x="752" y="616"/>
                    </a:lnTo>
                    <a:lnTo>
                      <a:pt x="906" y="493"/>
                    </a:lnTo>
                    <a:lnTo>
                      <a:pt x="752" y="508"/>
                    </a:lnTo>
                    <a:lnTo>
                      <a:pt x="675" y="523"/>
                    </a:lnTo>
                    <a:lnTo>
                      <a:pt x="629" y="539"/>
                    </a:lnTo>
                    <a:lnTo>
                      <a:pt x="614" y="539"/>
                    </a:lnTo>
                    <a:lnTo>
                      <a:pt x="599" y="523"/>
                    </a:lnTo>
                    <a:lnTo>
                      <a:pt x="568" y="462"/>
                    </a:lnTo>
                    <a:lnTo>
                      <a:pt x="568" y="431"/>
                    </a:lnTo>
                    <a:lnTo>
                      <a:pt x="583" y="416"/>
                    </a:lnTo>
                    <a:lnTo>
                      <a:pt x="675" y="354"/>
                    </a:lnTo>
                    <a:lnTo>
                      <a:pt x="783" y="246"/>
                    </a:lnTo>
                    <a:lnTo>
                      <a:pt x="844" y="154"/>
                    </a:lnTo>
                    <a:lnTo>
                      <a:pt x="860" y="7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4" name="Freeform 278"/>
              <p:cNvSpPr>
                <a:spLocks noEditPoints="1"/>
              </p:cNvSpPr>
              <p:nvPr/>
            </p:nvSpPr>
            <p:spPr bwMode="auto">
              <a:xfrm>
                <a:off x="4299" y="9837"/>
                <a:ext cx="1643" cy="1492"/>
              </a:xfrm>
              <a:custGeom>
                <a:avLst/>
                <a:gdLst/>
                <a:ahLst/>
                <a:cxnLst>
                  <a:cxn ang="0">
                    <a:pos x="906" y="507"/>
                  </a:cxn>
                  <a:cxn ang="0">
                    <a:pos x="860" y="538"/>
                  </a:cxn>
                  <a:cxn ang="0">
                    <a:pos x="814" y="800"/>
                  </a:cxn>
                  <a:cxn ang="0">
                    <a:pos x="1197" y="430"/>
                  </a:cxn>
                  <a:cxn ang="0">
                    <a:pos x="1075" y="492"/>
                  </a:cxn>
                  <a:cxn ang="0">
                    <a:pos x="1075" y="600"/>
                  </a:cxn>
                  <a:cxn ang="0">
                    <a:pos x="1213" y="692"/>
                  </a:cxn>
                  <a:cxn ang="0">
                    <a:pos x="1244" y="584"/>
                  </a:cxn>
                  <a:cxn ang="0">
                    <a:pos x="1259" y="430"/>
                  </a:cxn>
                  <a:cxn ang="0">
                    <a:pos x="1290" y="323"/>
                  </a:cxn>
                  <a:cxn ang="0">
                    <a:pos x="1428" y="384"/>
                  </a:cxn>
                  <a:cxn ang="0">
                    <a:pos x="1412" y="461"/>
                  </a:cxn>
                  <a:cxn ang="0">
                    <a:pos x="1305" y="707"/>
                  </a:cxn>
                  <a:cxn ang="0">
                    <a:pos x="1320" y="753"/>
                  </a:cxn>
                  <a:cxn ang="0">
                    <a:pos x="875" y="830"/>
                  </a:cxn>
                  <a:cxn ang="0">
                    <a:pos x="798" y="892"/>
                  </a:cxn>
                  <a:cxn ang="0">
                    <a:pos x="906" y="1200"/>
                  </a:cxn>
                  <a:cxn ang="0">
                    <a:pos x="1336" y="1230"/>
                  </a:cxn>
                  <a:cxn ang="0">
                    <a:pos x="1504" y="1092"/>
                  </a:cxn>
                  <a:cxn ang="0">
                    <a:pos x="1581" y="953"/>
                  </a:cxn>
                  <a:cxn ang="0">
                    <a:pos x="1612" y="1123"/>
                  </a:cxn>
                  <a:cxn ang="0">
                    <a:pos x="1643" y="1200"/>
                  </a:cxn>
                  <a:cxn ang="0">
                    <a:pos x="1612" y="1261"/>
                  </a:cxn>
                  <a:cxn ang="0">
                    <a:pos x="1443" y="1338"/>
                  </a:cxn>
                  <a:cxn ang="0">
                    <a:pos x="1151" y="1369"/>
                  </a:cxn>
                  <a:cxn ang="0">
                    <a:pos x="783" y="1230"/>
                  </a:cxn>
                  <a:cxn ang="0">
                    <a:pos x="737" y="523"/>
                  </a:cxn>
                  <a:cxn ang="0">
                    <a:pos x="706" y="446"/>
                  </a:cxn>
                  <a:cxn ang="0">
                    <a:pos x="783" y="430"/>
                  </a:cxn>
                  <a:cxn ang="0">
                    <a:pos x="1105" y="369"/>
                  </a:cxn>
                  <a:cxn ang="0">
                    <a:pos x="384" y="0"/>
                  </a:cxn>
                  <a:cxn ang="0">
                    <a:pos x="507" y="30"/>
                  </a:cxn>
                  <a:cxn ang="0">
                    <a:pos x="568" y="92"/>
                  </a:cxn>
                  <a:cxn ang="0">
                    <a:pos x="522" y="400"/>
                  </a:cxn>
                  <a:cxn ang="0">
                    <a:pos x="676" y="400"/>
                  </a:cxn>
                  <a:cxn ang="0">
                    <a:pos x="614" y="476"/>
                  </a:cxn>
                  <a:cxn ang="0">
                    <a:pos x="614" y="661"/>
                  </a:cxn>
                  <a:cxn ang="0">
                    <a:pos x="660" y="661"/>
                  </a:cxn>
                  <a:cxn ang="0">
                    <a:pos x="522" y="784"/>
                  </a:cxn>
                  <a:cxn ang="0">
                    <a:pos x="538" y="1276"/>
                  </a:cxn>
                  <a:cxn ang="0">
                    <a:pos x="507" y="1430"/>
                  </a:cxn>
                  <a:cxn ang="0">
                    <a:pos x="415" y="1461"/>
                  </a:cxn>
                  <a:cxn ang="0">
                    <a:pos x="338" y="1353"/>
                  </a:cxn>
                  <a:cxn ang="0">
                    <a:pos x="246" y="1261"/>
                  </a:cxn>
                  <a:cxn ang="0">
                    <a:pos x="338" y="1261"/>
                  </a:cxn>
                  <a:cxn ang="0">
                    <a:pos x="430" y="861"/>
                  </a:cxn>
                  <a:cxn ang="0">
                    <a:pos x="139" y="1123"/>
                  </a:cxn>
                  <a:cxn ang="0">
                    <a:pos x="0" y="1061"/>
                  </a:cxn>
                  <a:cxn ang="0">
                    <a:pos x="415" y="769"/>
                  </a:cxn>
                  <a:cxn ang="0">
                    <a:pos x="323" y="553"/>
                  </a:cxn>
                  <a:cxn ang="0">
                    <a:pos x="231" y="553"/>
                  </a:cxn>
                  <a:cxn ang="0">
                    <a:pos x="139" y="538"/>
                  </a:cxn>
                  <a:cxn ang="0">
                    <a:pos x="200" y="492"/>
                  </a:cxn>
                  <a:cxn ang="0">
                    <a:pos x="446" y="169"/>
                  </a:cxn>
                  <a:cxn ang="0">
                    <a:pos x="399" y="61"/>
                  </a:cxn>
                  <a:cxn ang="0">
                    <a:pos x="384" y="0"/>
                  </a:cxn>
                </a:cxnLst>
                <a:rect l="0" t="0" r="r" b="b"/>
                <a:pathLst>
                  <a:path w="1643" h="1492">
                    <a:moveTo>
                      <a:pt x="998" y="492"/>
                    </a:moveTo>
                    <a:lnTo>
                      <a:pt x="952" y="507"/>
                    </a:lnTo>
                    <a:lnTo>
                      <a:pt x="906" y="507"/>
                    </a:lnTo>
                    <a:lnTo>
                      <a:pt x="891" y="523"/>
                    </a:lnTo>
                    <a:lnTo>
                      <a:pt x="875" y="523"/>
                    </a:lnTo>
                    <a:lnTo>
                      <a:pt x="860" y="538"/>
                    </a:lnTo>
                    <a:lnTo>
                      <a:pt x="845" y="538"/>
                    </a:lnTo>
                    <a:lnTo>
                      <a:pt x="829" y="523"/>
                    </a:lnTo>
                    <a:lnTo>
                      <a:pt x="814" y="800"/>
                    </a:lnTo>
                    <a:lnTo>
                      <a:pt x="998" y="769"/>
                    </a:lnTo>
                    <a:lnTo>
                      <a:pt x="998" y="492"/>
                    </a:lnTo>
                    <a:close/>
                    <a:moveTo>
                      <a:pt x="1197" y="430"/>
                    </a:moveTo>
                    <a:lnTo>
                      <a:pt x="1105" y="461"/>
                    </a:lnTo>
                    <a:lnTo>
                      <a:pt x="1044" y="476"/>
                    </a:lnTo>
                    <a:lnTo>
                      <a:pt x="1075" y="492"/>
                    </a:lnTo>
                    <a:lnTo>
                      <a:pt x="1090" y="507"/>
                    </a:lnTo>
                    <a:lnTo>
                      <a:pt x="1090" y="569"/>
                    </a:lnTo>
                    <a:lnTo>
                      <a:pt x="1075" y="600"/>
                    </a:lnTo>
                    <a:lnTo>
                      <a:pt x="1075" y="661"/>
                    </a:lnTo>
                    <a:lnTo>
                      <a:pt x="1059" y="738"/>
                    </a:lnTo>
                    <a:lnTo>
                      <a:pt x="1213" y="692"/>
                    </a:lnTo>
                    <a:lnTo>
                      <a:pt x="1228" y="692"/>
                    </a:lnTo>
                    <a:lnTo>
                      <a:pt x="1244" y="630"/>
                    </a:lnTo>
                    <a:lnTo>
                      <a:pt x="1244" y="584"/>
                    </a:lnTo>
                    <a:lnTo>
                      <a:pt x="1274" y="492"/>
                    </a:lnTo>
                    <a:lnTo>
                      <a:pt x="1274" y="446"/>
                    </a:lnTo>
                    <a:lnTo>
                      <a:pt x="1259" y="430"/>
                    </a:lnTo>
                    <a:lnTo>
                      <a:pt x="1197" y="430"/>
                    </a:lnTo>
                    <a:close/>
                    <a:moveTo>
                      <a:pt x="1213" y="323"/>
                    </a:moveTo>
                    <a:lnTo>
                      <a:pt x="1290" y="323"/>
                    </a:lnTo>
                    <a:lnTo>
                      <a:pt x="1336" y="338"/>
                    </a:lnTo>
                    <a:lnTo>
                      <a:pt x="1382" y="369"/>
                    </a:lnTo>
                    <a:lnTo>
                      <a:pt x="1428" y="384"/>
                    </a:lnTo>
                    <a:lnTo>
                      <a:pt x="1443" y="400"/>
                    </a:lnTo>
                    <a:lnTo>
                      <a:pt x="1443" y="446"/>
                    </a:lnTo>
                    <a:lnTo>
                      <a:pt x="1412" y="461"/>
                    </a:lnTo>
                    <a:lnTo>
                      <a:pt x="1382" y="507"/>
                    </a:lnTo>
                    <a:lnTo>
                      <a:pt x="1351" y="569"/>
                    </a:lnTo>
                    <a:lnTo>
                      <a:pt x="1305" y="707"/>
                    </a:lnTo>
                    <a:lnTo>
                      <a:pt x="1336" y="738"/>
                    </a:lnTo>
                    <a:lnTo>
                      <a:pt x="1336" y="753"/>
                    </a:lnTo>
                    <a:lnTo>
                      <a:pt x="1320" y="753"/>
                    </a:lnTo>
                    <a:lnTo>
                      <a:pt x="1105" y="784"/>
                    </a:lnTo>
                    <a:lnTo>
                      <a:pt x="967" y="815"/>
                    </a:lnTo>
                    <a:lnTo>
                      <a:pt x="875" y="830"/>
                    </a:lnTo>
                    <a:lnTo>
                      <a:pt x="829" y="846"/>
                    </a:lnTo>
                    <a:lnTo>
                      <a:pt x="798" y="846"/>
                    </a:lnTo>
                    <a:lnTo>
                      <a:pt x="798" y="892"/>
                    </a:lnTo>
                    <a:lnTo>
                      <a:pt x="814" y="1030"/>
                    </a:lnTo>
                    <a:lnTo>
                      <a:pt x="845" y="1138"/>
                    </a:lnTo>
                    <a:lnTo>
                      <a:pt x="906" y="1200"/>
                    </a:lnTo>
                    <a:lnTo>
                      <a:pt x="1029" y="1246"/>
                    </a:lnTo>
                    <a:lnTo>
                      <a:pt x="1151" y="1261"/>
                    </a:lnTo>
                    <a:lnTo>
                      <a:pt x="1336" y="1230"/>
                    </a:lnTo>
                    <a:lnTo>
                      <a:pt x="1412" y="1200"/>
                    </a:lnTo>
                    <a:lnTo>
                      <a:pt x="1458" y="1169"/>
                    </a:lnTo>
                    <a:lnTo>
                      <a:pt x="1504" y="1092"/>
                    </a:lnTo>
                    <a:lnTo>
                      <a:pt x="1550" y="969"/>
                    </a:lnTo>
                    <a:lnTo>
                      <a:pt x="1566" y="938"/>
                    </a:lnTo>
                    <a:lnTo>
                      <a:pt x="1581" y="953"/>
                    </a:lnTo>
                    <a:lnTo>
                      <a:pt x="1581" y="984"/>
                    </a:lnTo>
                    <a:lnTo>
                      <a:pt x="1597" y="1061"/>
                    </a:lnTo>
                    <a:lnTo>
                      <a:pt x="1612" y="1123"/>
                    </a:lnTo>
                    <a:lnTo>
                      <a:pt x="1627" y="1153"/>
                    </a:lnTo>
                    <a:lnTo>
                      <a:pt x="1627" y="1184"/>
                    </a:lnTo>
                    <a:lnTo>
                      <a:pt x="1643" y="1200"/>
                    </a:lnTo>
                    <a:lnTo>
                      <a:pt x="1643" y="1215"/>
                    </a:lnTo>
                    <a:lnTo>
                      <a:pt x="1627" y="1246"/>
                    </a:lnTo>
                    <a:lnTo>
                      <a:pt x="1612" y="1261"/>
                    </a:lnTo>
                    <a:lnTo>
                      <a:pt x="1566" y="1292"/>
                    </a:lnTo>
                    <a:lnTo>
                      <a:pt x="1474" y="1323"/>
                    </a:lnTo>
                    <a:lnTo>
                      <a:pt x="1443" y="1338"/>
                    </a:lnTo>
                    <a:lnTo>
                      <a:pt x="1382" y="1353"/>
                    </a:lnTo>
                    <a:lnTo>
                      <a:pt x="1259" y="1369"/>
                    </a:lnTo>
                    <a:lnTo>
                      <a:pt x="1151" y="1369"/>
                    </a:lnTo>
                    <a:lnTo>
                      <a:pt x="967" y="1338"/>
                    </a:lnTo>
                    <a:lnTo>
                      <a:pt x="829" y="1276"/>
                    </a:lnTo>
                    <a:lnTo>
                      <a:pt x="783" y="1230"/>
                    </a:lnTo>
                    <a:lnTo>
                      <a:pt x="752" y="1153"/>
                    </a:lnTo>
                    <a:lnTo>
                      <a:pt x="737" y="1030"/>
                    </a:lnTo>
                    <a:lnTo>
                      <a:pt x="737" y="523"/>
                    </a:lnTo>
                    <a:lnTo>
                      <a:pt x="722" y="492"/>
                    </a:lnTo>
                    <a:lnTo>
                      <a:pt x="722" y="461"/>
                    </a:lnTo>
                    <a:lnTo>
                      <a:pt x="706" y="446"/>
                    </a:lnTo>
                    <a:lnTo>
                      <a:pt x="706" y="415"/>
                    </a:lnTo>
                    <a:lnTo>
                      <a:pt x="752" y="415"/>
                    </a:lnTo>
                    <a:lnTo>
                      <a:pt x="783" y="430"/>
                    </a:lnTo>
                    <a:lnTo>
                      <a:pt x="814" y="461"/>
                    </a:lnTo>
                    <a:lnTo>
                      <a:pt x="983" y="415"/>
                    </a:lnTo>
                    <a:lnTo>
                      <a:pt x="1105" y="369"/>
                    </a:lnTo>
                    <a:lnTo>
                      <a:pt x="1167" y="338"/>
                    </a:lnTo>
                    <a:lnTo>
                      <a:pt x="1213" y="323"/>
                    </a:lnTo>
                    <a:close/>
                    <a:moveTo>
                      <a:pt x="384" y="0"/>
                    </a:moveTo>
                    <a:lnTo>
                      <a:pt x="430" y="0"/>
                    </a:lnTo>
                    <a:lnTo>
                      <a:pt x="461" y="15"/>
                    </a:lnTo>
                    <a:lnTo>
                      <a:pt x="507" y="30"/>
                    </a:lnTo>
                    <a:lnTo>
                      <a:pt x="538" y="46"/>
                    </a:lnTo>
                    <a:lnTo>
                      <a:pt x="553" y="76"/>
                    </a:lnTo>
                    <a:lnTo>
                      <a:pt x="568" y="92"/>
                    </a:lnTo>
                    <a:lnTo>
                      <a:pt x="553" y="138"/>
                    </a:lnTo>
                    <a:lnTo>
                      <a:pt x="538" y="230"/>
                    </a:lnTo>
                    <a:lnTo>
                      <a:pt x="522" y="400"/>
                    </a:lnTo>
                    <a:lnTo>
                      <a:pt x="553" y="384"/>
                    </a:lnTo>
                    <a:lnTo>
                      <a:pt x="645" y="384"/>
                    </a:lnTo>
                    <a:lnTo>
                      <a:pt x="676" y="400"/>
                    </a:lnTo>
                    <a:lnTo>
                      <a:pt x="691" y="430"/>
                    </a:lnTo>
                    <a:lnTo>
                      <a:pt x="676" y="446"/>
                    </a:lnTo>
                    <a:lnTo>
                      <a:pt x="614" y="476"/>
                    </a:lnTo>
                    <a:lnTo>
                      <a:pt x="522" y="507"/>
                    </a:lnTo>
                    <a:lnTo>
                      <a:pt x="522" y="723"/>
                    </a:lnTo>
                    <a:lnTo>
                      <a:pt x="614" y="661"/>
                    </a:lnTo>
                    <a:lnTo>
                      <a:pt x="630" y="646"/>
                    </a:lnTo>
                    <a:lnTo>
                      <a:pt x="660" y="646"/>
                    </a:lnTo>
                    <a:lnTo>
                      <a:pt x="660" y="661"/>
                    </a:lnTo>
                    <a:lnTo>
                      <a:pt x="599" y="723"/>
                    </a:lnTo>
                    <a:lnTo>
                      <a:pt x="568" y="738"/>
                    </a:lnTo>
                    <a:lnTo>
                      <a:pt x="522" y="784"/>
                    </a:lnTo>
                    <a:lnTo>
                      <a:pt x="522" y="1000"/>
                    </a:lnTo>
                    <a:lnTo>
                      <a:pt x="538" y="1215"/>
                    </a:lnTo>
                    <a:lnTo>
                      <a:pt x="538" y="1276"/>
                    </a:lnTo>
                    <a:lnTo>
                      <a:pt x="522" y="1338"/>
                    </a:lnTo>
                    <a:lnTo>
                      <a:pt x="522" y="1384"/>
                    </a:lnTo>
                    <a:lnTo>
                      <a:pt x="507" y="1430"/>
                    </a:lnTo>
                    <a:lnTo>
                      <a:pt x="461" y="1492"/>
                    </a:lnTo>
                    <a:lnTo>
                      <a:pt x="446" y="1492"/>
                    </a:lnTo>
                    <a:lnTo>
                      <a:pt x="415" y="1461"/>
                    </a:lnTo>
                    <a:lnTo>
                      <a:pt x="399" y="1430"/>
                    </a:lnTo>
                    <a:lnTo>
                      <a:pt x="369" y="1400"/>
                    </a:lnTo>
                    <a:lnTo>
                      <a:pt x="338" y="1353"/>
                    </a:lnTo>
                    <a:lnTo>
                      <a:pt x="292" y="1323"/>
                    </a:lnTo>
                    <a:lnTo>
                      <a:pt x="261" y="1292"/>
                    </a:lnTo>
                    <a:lnTo>
                      <a:pt x="246" y="1261"/>
                    </a:lnTo>
                    <a:lnTo>
                      <a:pt x="231" y="1246"/>
                    </a:lnTo>
                    <a:lnTo>
                      <a:pt x="292" y="1246"/>
                    </a:lnTo>
                    <a:lnTo>
                      <a:pt x="338" y="1261"/>
                    </a:lnTo>
                    <a:lnTo>
                      <a:pt x="415" y="1261"/>
                    </a:lnTo>
                    <a:lnTo>
                      <a:pt x="430" y="1246"/>
                    </a:lnTo>
                    <a:lnTo>
                      <a:pt x="430" y="861"/>
                    </a:lnTo>
                    <a:lnTo>
                      <a:pt x="307" y="969"/>
                    </a:lnTo>
                    <a:lnTo>
                      <a:pt x="154" y="1107"/>
                    </a:lnTo>
                    <a:lnTo>
                      <a:pt x="139" y="1123"/>
                    </a:lnTo>
                    <a:lnTo>
                      <a:pt x="108" y="1123"/>
                    </a:lnTo>
                    <a:lnTo>
                      <a:pt x="16" y="1076"/>
                    </a:lnTo>
                    <a:lnTo>
                      <a:pt x="0" y="1061"/>
                    </a:lnTo>
                    <a:lnTo>
                      <a:pt x="0" y="1046"/>
                    </a:lnTo>
                    <a:lnTo>
                      <a:pt x="31" y="1015"/>
                    </a:lnTo>
                    <a:lnTo>
                      <a:pt x="415" y="769"/>
                    </a:lnTo>
                    <a:lnTo>
                      <a:pt x="415" y="523"/>
                    </a:lnTo>
                    <a:lnTo>
                      <a:pt x="353" y="538"/>
                    </a:lnTo>
                    <a:lnTo>
                      <a:pt x="323" y="553"/>
                    </a:lnTo>
                    <a:lnTo>
                      <a:pt x="277" y="569"/>
                    </a:lnTo>
                    <a:lnTo>
                      <a:pt x="215" y="569"/>
                    </a:lnTo>
                    <a:lnTo>
                      <a:pt x="231" y="553"/>
                    </a:lnTo>
                    <a:lnTo>
                      <a:pt x="185" y="553"/>
                    </a:lnTo>
                    <a:lnTo>
                      <a:pt x="154" y="538"/>
                    </a:lnTo>
                    <a:lnTo>
                      <a:pt x="139" y="538"/>
                    </a:lnTo>
                    <a:lnTo>
                      <a:pt x="139" y="523"/>
                    </a:lnTo>
                    <a:lnTo>
                      <a:pt x="154" y="507"/>
                    </a:lnTo>
                    <a:lnTo>
                      <a:pt x="200" y="492"/>
                    </a:lnTo>
                    <a:lnTo>
                      <a:pt x="292" y="476"/>
                    </a:lnTo>
                    <a:lnTo>
                      <a:pt x="446" y="430"/>
                    </a:lnTo>
                    <a:lnTo>
                      <a:pt x="446" y="169"/>
                    </a:lnTo>
                    <a:lnTo>
                      <a:pt x="430" y="123"/>
                    </a:lnTo>
                    <a:lnTo>
                      <a:pt x="430" y="92"/>
                    </a:lnTo>
                    <a:lnTo>
                      <a:pt x="399" y="61"/>
                    </a:lnTo>
                    <a:lnTo>
                      <a:pt x="399" y="46"/>
                    </a:lnTo>
                    <a:lnTo>
                      <a:pt x="384" y="3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5" name="Freeform 279"/>
              <p:cNvSpPr>
                <a:spLocks noEditPoints="1"/>
              </p:cNvSpPr>
              <p:nvPr/>
            </p:nvSpPr>
            <p:spPr bwMode="auto">
              <a:xfrm>
                <a:off x="6095" y="10052"/>
                <a:ext cx="1243" cy="1185"/>
              </a:xfrm>
              <a:custGeom>
                <a:avLst/>
                <a:gdLst/>
                <a:ahLst/>
                <a:cxnLst>
                  <a:cxn ang="0">
                    <a:pos x="599" y="61"/>
                  </a:cxn>
                  <a:cxn ang="0">
                    <a:pos x="599" y="92"/>
                  </a:cxn>
                  <a:cxn ang="0">
                    <a:pos x="583" y="123"/>
                  </a:cxn>
                  <a:cxn ang="0">
                    <a:pos x="460" y="615"/>
                  </a:cxn>
                  <a:cxn ang="0">
                    <a:pos x="706" y="615"/>
                  </a:cxn>
                  <a:cxn ang="0">
                    <a:pos x="844" y="600"/>
                  </a:cxn>
                  <a:cxn ang="0">
                    <a:pos x="982" y="523"/>
                  </a:cxn>
                  <a:cxn ang="0">
                    <a:pos x="1044" y="431"/>
                  </a:cxn>
                  <a:cxn ang="0">
                    <a:pos x="1074" y="323"/>
                  </a:cxn>
                  <a:cxn ang="0">
                    <a:pos x="1090" y="231"/>
                  </a:cxn>
                  <a:cxn ang="0">
                    <a:pos x="1059" y="138"/>
                  </a:cxn>
                  <a:cxn ang="0">
                    <a:pos x="982" y="77"/>
                  </a:cxn>
                  <a:cxn ang="0">
                    <a:pos x="844" y="61"/>
                  </a:cxn>
                  <a:cxn ang="0">
                    <a:pos x="599" y="61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5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1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5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8"/>
                  </a:cxn>
                  <a:cxn ang="0">
                    <a:pos x="522" y="1138"/>
                  </a:cxn>
                  <a:cxn ang="0">
                    <a:pos x="522" y="1169"/>
                  </a:cxn>
                  <a:cxn ang="0">
                    <a:pos x="506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5" y="1138"/>
                  </a:cxn>
                  <a:cxn ang="0">
                    <a:pos x="153" y="1138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1"/>
                  </a:cxn>
                  <a:cxn ang="0">
                    <a:pos x="445" y="108"/>
                  </a:cxn>
                  <a:cxn ang="0">
                    <a:pos x="445" y="61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5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599" y="61"/>
                    </a:moveTo>
                    <a:lnTo>
                      <a:pt x="599" y="92"/>
                    </a:lnTo>
                    <a:lnTo>
                      <a:pt x="583" y="123"/>
                    </a:lnTo>
                    <a:lnTo>
                      <a:pt x="460" y="615"/>
                    </a:lnTo>
                    <a:lnTo>
                      <a:pt x="706" y="615"/>
                    </a:lnTo>
                    <a:lnTo>
                      <a:pt x="844" y="600"/>
                    </a:lnTo>
                    <a:lnTo>
                      <a:pt x="982" y="523"/>
                    </a:lnTo>
                    <a:lnTo>
                      <a:pt x="1044" y="431"/>
                    </a:lnTo>
                    <a:lnTo>
                      <a:pt x="1074" y="323"/>
                    </a:lnTo>
                    <a:lnTo>
                      <a:pt x="1090" y="231"/>
                    </a:lnTo>
                    <a:lnTo>
                      <a:pt x="1059" y="138"/>
                    </a:lnTo>
                    <a:lnTo>
                      <a:pt x="982" y="77"/>
                    </a:lnTo>
                    <a:lnTo>
                      <a:pt x="844" y="61"/>
                    </a:lnTo>
                    <a:lnTo>
                      <a:pt x="599" y="61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5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1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5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8"/>
                    </a:lnTo>
                    <a:lnTo>
                      <a:pt x="522" y="1138"/>
                    </a:lnTo>
                    <a:lnTo>
                      <a:pt x="522" y="1169"/>
                    </a:lnTo>
                    <a:lnTo>
                      <a:pt x="506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5" y="1138"/>
                    </a:lnTo>
                    <a:lnTo>
                      <a:pt x="153" y="1138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1"/>
                    </a:lnTo>
                    <a:lnTo>
                      <a:pt x="445" y="108"/>
                    </a:lnTo>
                    <a:lnTo>
                      <a:pt x="445" y="61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6" name="Freeform 280"/>
              <p:cNvSpPr>
                <a:spLocks noEditPoints="1"/>
              </p:cNvSpPr>
              <p:nvPr/>
            </p:nvSpPr>
            <p:spPr bwMode="auto">
              <a:xfrm>
                <a:off x="7461" y="9744"/>
                <a:ext cx="1535" cy="1723"/>
              </a:xfrm>
              <a:custGeom>
                <a:avLst/>
                <a:gdLst/>
                <a:ahLst/>
                <a:cxnLst>
                  <a:cxn ang="0">
                    <a:pos x="905" y="846"/>
                  </a:cxn>
                  <a:cxn ang="0">
                    <a:pos x="783" y="893"/>
                  </a:cxn>
                  <a:cxn ang="0">
                    <a:pos x="706" y="1016"/>
                  </a:cxn>
                  <a:cxn ang="0">
                    <a:pos x="890" y="985"/>
                  </a:cxn>
                  <a:cxn ang="0">
                    <a:pos x="921" y="1046"/>
                  </a:cxn>
                  <a:cxn ang="0">
                    <a:pos x="767" y="1077"/>
                  </a:cxn>
                  <a:cxn ang="0">
                    <a:pos x="890" y="1169"/>
                  </a:cxn>
                  <a:cxn ang="0">
                    <a:pos x="1151" y="1169"/>
                  </a:cxn>
                  <a:cxn ang="0">
                    <a:pos x="1228" y="1246"/>
                  </a:cxn>
                  <a:cxn ang="0">
                    <a:pos x="721" y="1277"/>
                  </a:cxn>
                  <a:cxn ang="0">
                    <a:pos x="644" y="1708"/>
                  </a:cxn>
                  <a:cxn ang="0">
                    <a:pos x="445" y="1585"/>
                  </a:cxn>
                  <a:cxn ang="0">
                    <a:pos x="460" y="1554"/>
                  </a:cxn>
                  <a:cxn ang="0">
                    <a:pos x="629" y="1308"/>
                  </a:cxn>
                  <a:cxn ang="0">
                    <a:pos x="184" y="1385"/>
                  </a:cxn>
                  <a:cxn ang="0">
                    <a:pos x="138" y="1262"/>
                  </a:cxn>
                  <a:cxn ang="0">
                    <a:pos x="660" y="1200"/>
                  </a:cxn>
                  <a:cxn ang="0">
                    <a:pos x="399" y="1108"/>
                  </a:cxn>
                  <a:cxn ang="0">
                    <a:pos x="337" y="1062"/>
                  </a:cxn>
                  <a:cxn ang="0">
                    <a:pos x="629" y="1031"/>
                  </a:cxn>
                  <a:cxn ang="0">
                    <a:pos x="583" y="923"/>
                  </a:cxn>
                  <a:cxn ang="0">
                    <a:pos x="353" y="954"/>
                  </a:cxn>
                  <a:cxn ang="0">
                    <a:pos x="706" y="816"/>
                  </a:cxn>
                  <a:cxn ang="0">
                    <a:pos x="552" y="569"/>
                  </a:cxn>
                  <a:cxn ang="0">
                    <a:pos x="690" y="677"/>
                  </a:cxn>
                  <a:cxn ang="0">
                    <a:pos x="859" y="539"/>
                  </a:cxn>
                  <a:cxn ang="0">
                    <a:pos x="967" y="477"/>
                  </a:cxn>
                  <a:cxn ang="0">
                    <a:pos x="997" y="569"/>
                  </a:cxn>
                  <a:cxn ang="0">
                    <a:pos x="967" y="662"/>
                  </a:cxn>
                  <a:cxn ang="0">
                    <a:pos x="767" y="708"/>
                  </a:cxn>
                  <a:cxn ang="0">
                    <a:pos x="537" y="785"/>
                  </a:cxn>
                  <a:cxn ang="0">
                    <a:pos x="491" y="754"/>
                  </a:cxn>
                  <a:cxn ang="0">
                    <a:pos x="414" y="554"/>
                  </a:cxn>
                  <a:cxn ang="0">
                    <a:pos x="491" y="539"/>
                  </a:cxn>
                  <a:cxn ang="0">
                    <a:pos x="905" y="446"/>
                  </a:cxn>
                  <a:cxn ang="0">
                    <a:pos x="859" y="354"/>
                  </a:cxn>
                  <a:cxn ang="0">
                    <a:pos x="660" y="431"/>
                  </a:cxn>
                  <a:cxn ang="0">
                    <a:pos x="537" y="431"/>
                  </a:cxn>
                  <a:cxn ang="0">
                    <a:pos x="522" y="385"/>
                  </a:cxn>
                  <a:cxn ang="0">
                    <a:pos x="614" y="0"/>
                  </a:cxn>
                  <a:cxn ang="0">
                    <a:pos x="752" y="46"/>
                  </a:cxn>
                  <a:cxn ang="0">
                    <a:pos x="752" y="123"/>
                  </a:cxn>
                  <a:cxn ang="0">
                    <a:pos x="1304" y="462"/>
                  </a:cxn>
                  <a:cxn ang="0">
                    <a:pos x="1519" y="539"/>
                  </a:cxn>
                  <a:cxn ang="0">
                    <a:pos x="1243" y="585"/>
                  </a:cxn>
                  <a:cxn ang="0">
                    <a:pos x="629" y="200"/>
                  </a:cxn>
                  <a:cxn ang="0">
                    <a:pos x="184" y="662"/>
                  </a:cxn>
                  <a:cxn ang="0">
                    <a:pos x="0" y="708"/>
                  </a:cxn>
                  <a:cxn ang="0">
                    <a:pos x="506" y="246"/>
                  </a:cxn>
                  <a:cxn ang="0">
                    <a:pos x="614" y="0"/>
                  </a:cxn>
                </a:cxnLst>
                <a:rect l="0" t="0" r="r" b="b"/>
                <a:pathLst>
                  <a:path w="1535" h="1723">
                    <a:moveTo>
                      <a:pt x="752" y="754"/>
                    </a:moveTo>
                    <a:lnTo>
                      <a:pt x="798" y="754"/>
                    </a:lnTo>
                    <a:lnTo>
                      <a:pt x="829" y="769"/>
                    </a:lnTo>
                    <a:lnTo>
                      <a:pt x="905" y="846"/>
                    </a:lnTo>
                    <a:lnTo>
                      <a:pt x="890" y="862"/>
                    </a:lnTo>
                    <a:lnTo>
                      <a:pt x="890" y="877"/>
                    </a:lnTo>
                    <a:lnTo>
                      <a:pt x="829" y="877"/>
                    </a:lnTo>
                    <a:lnTo>
                      <a:pt x="783" y="893"/>
                    </a:lnTo>
                    <a:lnTo>
                      <a:pt x="629" y="923"/>
                    </a:lnTo>
                    <a:lnTo>
                      <a:pt x="690" y="954"/>
                    </a:lnTo>
                    <a:lnTo>
                      <a:pt x="706" y="985"/>
                    </a:lnTo>
                    <a:lnTo>
                      <a:pt x="706" y="1016"/>
                    </a:lnTo>
                    <a:lnTo>
                      <a:pt x="767" y="1000"/>
                    </a:lnTo>
                    <a:lnTo>
                      <a:pt x="813" y="1000"/>
                    </a:lnTo>
                    <a:lnTo>
                      <a:pt x="844" y="985"/>
                    </a:lnTo>
                    <a:lnTo>
                      <a:pt x="890" y="985"/>
                    </a:lnTo>
                    <a:lnTo>
                      <a:pt x="921" y="1000"/>
                    </a:lnTo>
                    <a:lnTo>
                      <a:pt x="936" y="1016"/>
                    </a:lnTo>
                    <a:lnTo>
                      <a:pt x="936" y="1031"/>
                    </a:lnTo>
                    <a:lnTo>
                      <a:pt x="921" y="1046"/>
                    </a:lnTo>
                    <a:lnTo>
                      <a:pt x="890" y="1046"/>
                    </a:lnTo>
                    <a:lnTo>
                      <a:pt x="859" y="1062"/>
                    </a:lnTo>
                    <a:lnTo>
                      <a:pt x="813" y="1062"/>
                    </a:lnTo>
                    <a:lnTo>
                      <a:pt x="767" y="1077"/>
                    </a:lnTo>
                    <a:lnTo>
                      <a:pt x="706" y="1093"/>
                    </a:lnTo>
                    <a:lnTo>
                      <a:pt x="706" y="1154"/>
                    </a:lnTo>
                    <a:lnTo>
                      <a:pt x="721" y="1200"/>
                    </a:lnTo>
                    <a:lnTo>
                      <a:pt x="890" y="1169"/>
                    </a:lnTo>
                    <a:lnTo>
                      <a:pt x="982" y="1154"/>
                    </a:lnTo>
                    <a:lnTo>
                      <a:pt x="1043" y="1139"/>
                    </a:lnTo>
                    <a:lnTo>
                      <a:pt x="1120" y="1139"/>
                    </a:lnTo>
                    <a:lnTo>
                      <a:pt x="1151" y="1169"/>
                    </a:lnTo>
                    <a:lnTo>
                      <a:pt x="1197" y="1185"/>
                    </a:lnTo>
                    <a:lnTo>
                      <a:pt x="1212" y="1216"/>
                    </a:lnTo>
                    <a:lnTo>
                      <a:pt x="1228" y="1231"/>
                    </a:lnTo>
                    <a:lnTo>
                      <a:pt x="1228" y="1246"/>
                    </a:lnTo>
                    <a:lnTo>
                      <a:pt x="1212" y="1246"/>
                    </a:lnTo>
                    <a:lnTo>
                      <a:pt x="1182" y="1262"/>
                    </a:lnTo>
                    <a:lnTo>
                      <a:pt x="890" y="1262"/>
                    </a:lnTo>
                    <a:lnTo>
                      <a:pt x="721" y="1277"/>
                    </a:lnTo>
                    <a:lnTo>
                      <a:pt x="721" y="1431"/>
                    </a:lnTo>
                    <a:lnTo>
                      <a:pt x="706" y="1585"/>
                    </a:lnTo>
                    <a:lnTo>
                      <a:pt x="675" y="1662"/>
                    </a:lnTo>
                    <a:lnTo>
                      <a:pt x="644" y="1708"/>
                    </a:lnTo>
                    <a:lnTo>
                      <a:pt x="614" y="1723"/>
                    </a:lnTo>
                    <a:lnTo>
                      <a:pt x="598" y="1723"/>
                    </a:lnTo>
                    <a:lnTo>
                      <a:pt x="491" y="1616"/>
                    </a:lnTo>
                    <a:lnTo>
                      <a:pt x="445" y="1585"/>
                    </a:lnTo>
                    <a:lnTo>
                      <a:pt x="414" y="1569"/>
                    </a:lnTo>
                    <a:lnTo>
                      <a:pt x="384" y="1539"/>
                    </a:lnTo>
                    <a:lnTo>
                      <a:pt x="399" y="1539"/>
                    </a:lnTo>
                    <a:lnTo>
                      <a:pt x="460" y="1554"/>
                    </a:lnTo>
                    <a:lnTo>
                      <a:pt x="598" y="1554"/>
                    </a:lnTo>
                    <a:lnTo>
                      <a:pt x="598" y="1539"/>
                    </a:lnTo>
                    <a:lnTo>
                      <a:pt x="629" y="1446"/>
                    </a:lnTo>
                    <a:lnTo>
                      <a:pt x="629" y="1308"/>
                    </a:lnTo>
                    <a:lnTo>
                      <a:pt x="445" y="1323"/>
                    </a:lnTo>
                    <a:lnTo>
                      <a:pt x="307" y="1354"/>
                    </a:lnTo>
                    <a:lnTo>
                      <a:pt x="230" y="1369"/>
                    </a:lnTo>
                    <a:lnTo>
                      <a:pt x="184" y="1385"/>
                    </a:lnTo>
                    <a:lnTo>
                      <a:pt x="230" y="1339"/>
                    </a:lnTo>
                    <a:lnTo>
                      <a:pt x="184" y="1339"/>
                    </a:lnTo>
                    <a:lnTo>
                      <a:pt x="123" y="1277"/>
                    </a:lnTo>
                    <a:lnTo>
                      <a:pt x="138" y="1262"/>
                    </a:lnTo>
                    <a:lnTo>
                      <a:pt x="184" y="1262"/>
                    </a:lnTo>
                    <a:lnTo>
                      <a:pt x="276" y="1246"/>
                    </a:lnTo>
                    <a:lnTo>
                      <a:pt x="430" y="1231"/>
                    </a:lnTo>
                    <a:lnTo>
                      <a:pt x="660" y="1200"/>
                    </a:lnTo>
                    <a:lnTo>
                      <a:pt x="644" y="1093"/>
                    </a:lnTo>
                    <a:lnTo>
                      <a:pt x="583" y="1093"/>
                    </a:lnTo>
                    <a:lnTo>
                      <a:pt x="552" y="1108"/>
                    </a:lnTo>
                    <a:lnTo>
                      <a:pt x="399" y="1108"/>
                    </a:lnTo>
                    <a:lnTo>
                      <a:pt x="353" y="1093"/>
                    </a:lnTo>
                    <a:lnTo>
                      <a:pt x="337" y="1093"/>
                    </a:lnTo>
                    <a:lnTo>
                      <a:pt x="322" y="1077"/>
                    </a:lnTo>
                    <a:lnTo>
                      <a:pt x="337" y="1062"/>
                    </a:lnTo>
                    <a:lnTo>
                      <a:pt x="384" y="1062"/>
                    </a:lnTo>
                    <a:lnTo>
                      <a:pt x="476" y="1046"/>
                    </a:lnTo>
                    <a:lnTo>
                      <a:pt x="614" y="1031"/>
                    </a:lnTo>
                    <a:lnTo>
                      <a:pt x="629" y="1031"/>
                    </a:lnTo>
                    <a:lnTo>
                      <a:pt x="614" y="1000"/>
                    </a:lnTo>
                    <a:lnTo>
                      <a:pt x="614" y="969"/>
                    </a:lnTo>
                    <a:lnTo>
                      <a:pt x="598" y="939"/>
                    </a:lnTo>
                    <a:lnTo>
                      <a:pt x="583" y="923"/>
                    </a:lnTo>
                    <a:lnTo>
                      <a:pt x="522" y="939"/>
                    </a:lnTo>
                    <a:lnTo>
                      <a:pt x="460" y="939"/>
                    </a:lnTo>
                    <a:lnTo>
                      <a:pt x="414" y="954"/>
                    </a:lnTo>
                    <a:lnTo>
                      <a:pt x="353" y="954"/>
                    </a:lnTo>
                    <a:lnTo>
                      <a:pt x="353" y="939"/>
                    </a:lnTo>
                    <a:lnTo>
                      <a:pt x="368" y="939"/>
                    </a:lnTo>
                    <a:lnTo>
                      <a:pt x="583" y="877"/>
                    </a:lnTo>
                    <a:lnTo>
                      <a:pt x="706" y="816"/>
                    </a:lnTo>
                    <a:lnTo>
                      <a:pt x="752" y="769"/>
                    </a:lnTo>
                    <a:lnTo>
                      <a:pt x="752" y="754"/>
                    </a:lnTo>
                    <a:close/>
                    <a:moveTo>
                      <a:pt x="829" y="523"/>
                    </a:moveTo>
                    <a:lnTo>
                      <a:pt x="552" y="569"/>
                    </a:lnTo>
                    <a:lnTo>
                      <a:pt x="522" y="569"/>
                    </a:lnTo>
                    <a:lnTo>
                      <a:pt x="522" y="646"/>
                    </a:lnTo>
                    <a:lnTo>
                      <a:pt x="537" y="708"/>
                    </a:lnTo>
                    <a:lnTo>
                      <a:pt x="690" y="677"/>
                    </a:lnTo>
                    <a:lnTo>
                      <a:pt x="875" y="646"/>
                    </a:lnTo>
                    <a:lnTo>
                      <a:pt x="890" y="600"/>
                    </a:lnTo>
                    <a:lnTo>
                      <a:pt x="890" y="539"/>
                    </a:lnTo>
                    <a:lnTo>
                      <a:pt x="859" y="539"/>
                    </a:lnTo>
                    <a:lnTo>
                      <a:pt x="844" y="523"/>
                    </a:lnTo>
                    <a:lnTo>
                      <a:pt x="829" y="523"/>
                    </a:lnTo>
                    <a:close/>
                    <a:moveTo>
                      <a:pt x="905" y="446"/>
                    </a:moveTo>
                    <a:lnTo>
                      <a:pt x="967" y="477"/>
                    </a:lnTo>
                    <a:lnTo>
                      <a:pt x="1028" y="539"/>
                    </a:lnTo>
                    <a:lnTo>
                      <a:pt x="1028" y="554"/>
                    </a:lnTo>
                    <a:lnTo>
                      <a:pt x="1013" y="569"/>
                    </a:lnTo>
                    <a:lnTo>
                      <a:pt x="997" y="569"/>
                    </a:lnTo>
                    <a:lnTo>
                      <a:pt x="982" y="585"/>
                    </a:lnTo>
                    <a:lnTo>
                      <a:pt x="967" y="616"/>
                    </a:lnTo>
                    <a:lnTo>
                      <a:pt x="936" y="646"/>
                    </a:lnTo>
                    <a:lnTo>
                      <a:pt x="967" y="662"/>
                    </a:lnTo>
                    <a:lnTo>
                      <a:pt x="982" y="677"/>
                    </a:lnTo>
                    <a:lnTo>
                      <a:pt x="982" y="693"/>
                    </a:lnTo>
                    <a:lnTo>
                      <a:pt x="967" y="693"/>
                    </a:lnTo>
                    <a:lnTo>
                      <a:pt x="767" y="708"/>
                    </a:lnTo>
                    <a:lnTo>
                      <a:pt x="629" y="739"/>
                    </a:lnTo>
                    <a:lnTo>
                      <a:pt x="568" y="754"/>
                    </a:lnTo>
                    <a:lnTo>
                      <a:pt x="537" y="754"/>
                    </a:lnTo>
                    <a:lnTo>
                      <a:pt x="537" y="785"/>
                    </a:lnTo>
                    <a:lnTo>
                      <a:pt x="522" y="800"/>
                    </a:lnTo>
                    <a:lnTo>
                      <a:pt x="506" y="785"/>
                    </a:lnTo>
                    <a:lnTo>
                      <a:pt x="506" y="769"/>
                    </a:lnTo>
                    <a:lnTo>
                      <a:pt x="491" y="754"/>
                    </a:lnTo>
                    <a:lnTo>
                      <a:pt x="476" y="723"/>
                    </a:lnTo>
                    <a:lnTo>
                      <a:pt x="460" y="662"/>
                    </a:lnTo>
                    <a:lnTo>
                      <a:pt x="445" y="616"/>
                    </a:lnTo>
                    <a:lnTo>
                      <a:pt x="414" y="554"/>
                    </a:lnTo>
                    <a:lnTo>
                      <a:pt x="399" y="539"/>
                    </a:lnTo>
                    <a:lnTo>
                      <a:pt x="414" y="523"/>
                    </a:lnTo>
                    <a:lnTo>
                      <a:pt x="476" y="523"/>
                    </a:lnTo>
                    <a:lnTo>
                      <a:pt x="491" y="539"/>
                    </a:lnTo>
                    <a:lnTo>
                      <a:pt x="660" y="508"/>
                    </a:lnTo>
                    <a:lnTo>
                      <a:pt x="767" y="477"/>
                    </a:lnTo>
                    <a:lnTo>
                      <a:pt x="844" y="462"/>
                    </a:lnTo>
                    <a:lnTo>
                      <a:pt x="905" y="446"/>
                    </a:lnTo>
                    <a:close/>
                    <a:moveTo>
                      <a:pt x="783" y="323"/>
                    </a:moveTo>
                    <a:lnTo>
                      <a:pt x="813" y="323"/>
                    </a:lnTo>
                    <a:lnTo>
                      <a:pt x="844" y="339"/>
                    </a:lnTo>
                    <a:lnTo>
                      <a:pt x="859" y="354"/>
                    </a:lnTo>
                    <a:lnTo>
                      <a:pt x="859" y="369"/>
                    </a:lnTo>
                    <a:lnTo>
                      <a:pt x="829" y="385"/>
                    </a:lnTo>
                    <a:lnTo>
                      <a:pt x="813" y="400"/>
                    </a:lnTo>
                    <a:lnTo>
                      <a:pt x="660" y="431"/>
                    </a:lnTo>
                    <a:lnTo>
                      <a:pt x="644" y="431"/>
                    </a:lnTo>
                    <a:lnTo>
                      <a:pt x="614" y="446"/>
                    </a:lnTo>
                    <a:lnTo>
                      <a:pt x="568" y="446"/>
                    </a:lnTo>
                    <a:lnTo>
                      <a:pt x="537" y="431"/>
                    </a:lnTo>
                    <a:lnTo>
                      <a:pt x="522" y="431"/>
                    </a:lnTo>
                    <a:lnTo>
                      <a:pt x="491" y="400"/>
                    </a:lnTo>
                    <a:lnTo>
                      <a:pt x="506" y="385"/>
                    </a:lnTo>
                    <a:lnTo>
                      <a:pt x="522" y="385"/>
                    </a:lnTo>
                    <a:lnTo>
                      <a:pt x="644" y="369"/>
                    </a:lnTo>
                    <a:lnTo>
                      <a:pt x="721" y="339"/>
                    </a:lnTo>
                    <a:lnTo>
                      <a:pt x="783" y="323"/>
                    </a:lnTo>
                    <a:close/>
                    <a:moveTo>
                      <a:pt x="614" y="0"/>
                    </a:moveTo>
                    <a:lnTo>
                      <a:pt x="660" y="0"/>
                    </a:lnTo>
                    <a:lnTo>
                      <a:pt x="690" y="16"/>
                    </a:lnTo>
                    <a:lnTo>
                      <a:pt x="737" y="31"/>
                    </a:lnTo>
                    <a:lnTo>
                      <a:pt x="752" y="46"/>
                    </a:lnTo>
                    <a:lnTo>
                      <a:pt x="737" y="46"/>
                    </a:lnTo>
                    <a:lnTo>
                      <a:pt x="737" y="62"/>
                    </a:lnTo>
                    <a:lnTo>
                      <a:pt x="721" y="93"/>
                    </a:lnTo>
                    <a:lnTo>
                      <a:pt x="752" y="123"/>
                    </a:lnTo>
                    <a:lnTo>
                      <a:pt x="813" y="169"/>
                    </a:lnTo>
                    <a:lnTo>
                      <a:pt x="1028" y="323"/>
                    </a:lnTo>
                    <a:lnTo>
                      <a:pt x="1166" y="400"/>
                    </a:lnTo>
                    <a:lnTo>
                      <a:pt x="1304" y="462"/>
                    </a:lnTo>
                    <a:lnTo>
                      <a:pt x="1350" y="477"/>
                    </a:lnTo>
                    <a:lnTo>
                      <a:pt x="1412" y="493"/>
                    </a:lnTo>
                    <a:lnTo>
                      <a:pt x="1458" y="508"/>
                    </a:lnTo>
                    <a:lnTo>
                      <a:pt x="1519" y="539"/>
                    </a:lnTo>
                    <a:lnTo>
                      <a:pt x="1535" y="554"/>
                    </a:lnTo>
                    <a:lnTo>
                      <a:pt x="1488" y="569"/>
                    </a:lnTo>
                    <a:lnTo>
                      <a:pt x="1381" y="585"/>
                    </a:lnTo>
                    <a:lnTo>
                      <a:pt x="1243" y="585"/>
                    </a:lnTo>
                    <a:lnTo>
                      <a:pt x="1182" y="554"/>
                    </a:lnTo>
                    <a:lnTo>
                      <a:pt x="1059" y="462"/>
                    </a:lnTo>
                    <a:lnTo>
                      <a:pt x="706" y="108"/>
                    </a:lnTo>
                    <a:lnTo>
                      <a:pt x="629" y="200"/>
                    </a:lnTo>
                    <a:lnTo>
                      <a:pt x="568" y="293"/>
                    </a:lnTo>
                    <a:lnTo>
                      <a:pt x="414" y="462"/>
                    </a:lnTo>
                    <a:lnTo>
                      <a:pt x="276" y="585"/>
                    </a:lnTo>
                    <a:lnTo>
                      <a:pt x="184" y="662"/>
                    </a:lnTo>
                    <a:lnTo>
                      <a:pt x="92" y="708"/>
                    </a:lnTo>
                    <a:lnTo>
                      <a:pt x="46" y="723"/>
                    </a:lnTo>
                    <a:lnTo>
                      <a:pt x="0" y="723"/>
                    </a:lnTo>
                    <a:lnTo>
                      <a:pt x="0" y="708"/>
                    </a:lnTo>
                    <a:lnTo>
                      <a:pt x="15" y="708"/>
                    </a:lnTo>
                    <a:lnTo>
                      <a:pt x="245" y="523"/>
                    </a:lnTo>
                    <a:lnTo>
                      <a:pt x="399" y="369"/>
                    </a:lnTo>
                    <a:lnTo>
                      <a:pt x="506" y="246"/>
                    </a:lnTo>
                    <a:lnTo>
                      <a:pt x="568" y="139"/>
                    </a:lnTo>
                    <a:lnTo>
                      <a:pt x="598" y="77"/>
                    </a:lnTo>
                    <a:lnTo>
                      <a:pt x="614" y="31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7" name="Freeform 281"/>
              <p:cNvSpPr>
                <a:spLocks/>
              </p:cNvSpPr>
              <p:nvPr/>
            </p:nvSpPr>
            <p:spPr bwMode="auto">
              <a:xfrm>
                <a:off x="9333" y="9821"/>
                <a:ext cx="1535" cy="1492"/>
              </a:xfrm>
              <a:custGeom>
                <a:avLst/>
                <a:gdLst/>
                <a:ahLst/>
                <a:cxnLst>
                  <a:cxn ang="0">
                    <a:pos x="737" y="0"/>
                  </a:cxn>
                  <a:cxn ang="0">
                    <a:pos x="860" y="92"/>
                  </a:cxn>
                  <a:cxn ang="0">
                    <a:pos x="844" y="139"/>
                  </a:cxn>
                  <a:cxn ang="0">
                    <a:pos x="814" y="385"/>
                  </a:cxn>
                  <a:cxn ang="0">
                    <a:pos x="890" y="354"/>
                  </a:cxn>
                  <a:cxn ang="0">
                    <a:pos x="1013" y="339"/>
                  </a:cxn>
                  <a:cxn ang="0">
                    <a:pos x="1090" y="354"/>
                  </a:cxn>
                  <a:cxn ang="0">
                    <a:pos x="1120" y="400"/>
                  </a:cxn>
                  <a:cxn ang="0">
                    <a:pos x="982" y="446"/>
                  </a:cxn>
                  <a:cxn ang="0">
                    <a:pos x="798" y="631"/>
                  </a:cxn>
                  <a:cxn ang="0">
                    <a:pos x="1028" y="754"/>
                  </a:cxn>
                  <a:cxn ang="0">
                    <a:pos x="1243" y="723"/>
                  </a:cxn>
                  <a:cxn ang="0">
                    <a:pos x="1397" y="708"/>
                  </a:cxn>
                  <a:cxn ang="0">
                    <a:pos x="1519" y="785"/>
                  </a:cxn>
                  <a:cxn ang="0">
                    <a:pos x="1535" y="831"/>
                  </a:cxn>
                  <a:cxn ang="0">
                    <a:pos x="1504" y="846"/>
                  </a:cxn>
                  <a:cxn ang="0">
                    <a:pos x="752" y="862"/>
                  </a:cxn>
                  <a:cxn ang="0">
                    <a:pos x="814" y="923"/>
                  </a:cxn>
                  <a:cxn ang="0">
                    <a:pos x="583" y="1169"/>
                  </a:cxn>
                  <a:cxn ang="0">
                    <a:pos x="507" y="1277"/>
                  </a:cxn>
                  <a:cxn ang="0">
                    <a:pos x="998" y="1216"/>
                  </a:cxn>
                  <a:cxn ang="0">
                    <a:pos x="906" y="1077"/>
                  </a:cxn>
                  <a:cxn ang="0">
                    <a:pos x="890" y="1031"/>
                  </a:cxn>
                  <a:cxn ang="0">
                    <a:pos x="1059" y="1139"/>
                  </a:cxn>
                  <a:cxn ang="0">
                    <a:pos x="1182" y="1277"/>
                  </a:cxn>
                  <a:cxn ang="0">
                    <a:pos x="1213" y="1446"/>
                  </a:cxn>
                  <a:cxn ang="0">
                    <a:pos x="1167" y="1462"/>
                  </a:cxn>
                  <a:cxn ang="0">
                    <a:pos x="1059" y="1323"/>
                  </a:cxn>
                  <a:cxn ang="0">
                    <a:pos x="998" y="1262"/>
                  </a:cxn>
                  <a:cxn ang="0">
                    <a:pos x="737" y="1339"/>
                  </a:cxn>
                  <a:cxn ang="0">
                    <a:pos x="476" y="1431"/>
                  </a:cxn>
                  <a:cxn ang="0">
                    <a:pos x="384" y="1492"/>
                  </a:cxn>
                  <a:cxn ang="0">
                    <a:pos x="338" y="1477"/>
                  </a:cxn>
                  <a:cxn ang="0">
                    <a:pos x="292" y="1400"/>
                  </a:cxn>
                  <a:cxn ang="0">
                    <a:pos x="276" y="1339"/>
                  </a:cxn>
                  <a:cxn ang="0">
                    <a:pos x="338" y="1277"/>
                  </a:cxn>
                  <a:cxn ang="0">
                    <a:pos x="553" y="1077"/>
                  </a:cxn>
                  <a:cxn ang="0">
                    <a:pos x="645" y="846"/>
                  </a:cxn>
                  <a:cxn ang="0">
                    <a:pos x="430" y="877"/>
                  </a:cxn>
                  <a:cxn ang="0">
                    <a:pos x="169" y="923"/>
                  </a:cxn>
                  <a:cxn ang="0">
                    <a:pos x="77" y="939"/>
                  </a:cxn>
                  <a:cxn ang="0">
                    <a:pos x="0" y="877"/>
                  </a:cxn>
                  <a:cxn ang="0">
                    <a:pos x="31" y="846"/>
                  </a:cxn>
                  <a:cxn ang="0">
                    <a:pos x="706" y="492"/>
                  </a:cxn>
                  <a:cxn ang="0">
                    <a:pos x="614" y="508"/>
                  </a:cxn>
                  <a:cxn ang="0">
                    <a:pos x="476" y="523"/>
                  </a:cxn>
                  <a:cxn ang="0">
                    <a:pos x="399" y="477"/>
                  </a:cxn>
                  <a:cxn ang="0">
                    <a:pos x="537" y="446"/>
                  </a:cxn>
                  <a:cxn ang="0">
                    <a:pos x="706" y="169"/>
                  </a:cxn>
                  <a:cxn ang="0">
                    <a:pos x="691" y="77"/>
                  </a:cxn>
                  <a:cxn ang="0">
                    <a:pos x="675" y="46"/>
                  </a:cxn>
                  <a:cxn ang="0">
                    <a:pos x="675" y="31"/>
                  </a:cxn>
                  <a:cxn ang="0">
                    <a:pos x="721" y="0"/>
                  </a:cxn>
                </a:cxnLst>
                <a:rect l="0" t="0" r="r" b="b"/>
                <a:pathLst>
                  <a:path w="1535" h="1492">
                    <a:moveTo>
                      <a:pt x="721" y="0"/>
                    </a:moveTo>
                    <a:lnTo>
                      <a:pt x="737" y="0"/>
                    </a:lnTo>
                    <a:lnTo>
                      <a:pt x="798" y="31"/>
                    </a:lnTo>
                    <a:lnTo>
                      <a:pt x="860" y="92"/>
                    </a:lnTo>
                    <a:lnTo>
                      <a:pt x="860" y="108"/>
                    </a:lnTo>
                    <a:lnTo>
                      <a:pt x="844" y="139"/>
                    </a:lnTo>
                    <a:lnTo>
                      <a:pt x="829" y="216"/>
                    </a:lnTo>
                    <a:lnTo>
                      <a:pt x="814" y="385"/>
                    </a:lnTo>
                    <a:lnTo>
                      <a:pt x="860" y="369"/>
                    </a:lnTo>
                    <a:lnTo>
                      <a:pt x="890" y="354"/>
                    </a:lnTo>
                    <a:lnTo>
                      <a:pt x="936" y="354"/>
                    </a:lnTo>
                    <a:lnTo>
                      <a:pt x="1013" y="339"/>
                    </a:lnTo>
                    <a:lnTo>
                      <a:pt x="1059" y="339"/>
                    </a:lnTo>
                    <a:lnTo>
                      <a:pt x="1090" y="354"/>
                    </a:lnTo>
                    <a:lnTo>
                      <a:pt x="1120" y="385"/>
                    </a:lnTo>
                    <a:lnTo>
                      <a:pt x="1120" y="400"/>
                    </a:lnTo>
                    <a:lnTo>
                      <a:pt x="1074" y="431"/>
                    </a:lnTo>
                    <a:lnTo>
                      <a:pt x="982" y="446"/>
                    </a:lnTo>
                    <a:lnTo>
                      <a:pt x="814" y="492"/>
                    </a:lnTo>
                    <a:lnTo>
                      <a:pt x="798" y="631"/>
                    </a:lnTo>
                    <a:lnTo>
                      <a:pt x="798" y="785"/>
                    </a:lnTo>
                    <a:lnTo>
                      <a:pt x="1028" y="754"/>
                    </a:lnTo>
                    <a:lnTo>
                      <a:pt x="1167" y="723"/>
                    </a:lnTo>
                    <a:lnTo>
                      <a:pt x="1243" y="723"/>
                    </a:lnTo>
                    <a:lnTo>
                      <a:pt x="1289" y="708"/>
                    </a:lnTo>
                    <a:lnTo>
                      <a:pt x="1397" y="708"/>
                    </a:lnTo>
                    <a:lnTo>
                      <a:pt x="1489" y="754"/>
                    </a:lnTo>
                    <a:lnTo>
                      <a:pt x="1519" y="785"/>
                    </a:lnTo>
                    <a:lnTo>
                      <a:pt x="1535" y="816"/>
                    </a:lnTo>
                    <a:lnTo>
                      <a:pt x="1535" y="831"/>
                    </a:lnTo>
                    <a:lnTo>
                      <a:pt x="1519" y="831"/>
                    </a:lnTo>
                    <a:lnTo>
                      <a:pt x="1504" y="846"/>
                    </a:lnTo>
                    <a:lnTo>
                      <a:pt x="906" y="846"/>
                    </a:lnTo>
                    <a:lnTo>
                      <a:pt x="752" y="862"/>
                    </a:lnTo>
                    <a:lnTo>
                      <a:pt x="814" y="892"/>
                    </a:lnTo>
                    <a:lnTo>
                      <a:pt x="814" y="923"/>
                    </a:lnTo>
                    <a:lnTo>
                      <a:pt x="660" y="1077"/>
                    </a:lnTo>
                    <a:lnTo>
                      <a:pt x="583" y="1169"/>
                    </a:lnTo>
                    <a:lnTo>
                      <a:pt x="522" y="1246"/>
                    </a:lnTo>
                    <a:lnTo>
                      <a:pt x="507" y="1277"/>
                    </a:lnTo>
                    <a:lnTo>
                      <a:pt x="537" y="1277"/>
                    </a:lnTo>
                    <a:lnTo>
                      <a:pt x="998" y="1216"/>
                    </a:lnTo>
                    <a:lnTo>
                      <a:pt x="906" y="1092"/>
                    </a:lnTo>
                    <a:lnTo>
                      <a:pt x="906" y="1077"/>
                    </a:lnTo>
                    <a:lnTo>
                      <a:pt x="890" y="1046"/>
                    </a:lnTo>
                    <a:lnTo>
                      <a:pt x="890" y="1031"/>
                    </a:lnTo>
                    <a:lnTo>
                      <a:pt x="921" y="1031"/>
                    </a:lnTo>
                    <a:lnTo>
                      <a:pt x="1059" y="1139"/>
                    </a:lnTo>
                    <a:lnTo>
                      <a:pt x="1136" y="1216"/>
                    </a:lnTo>
                    <a:lnTo>
                      <a:pt x="1182" y="1277"/>
                    </a:lnTo>
                    <a:lnTo>
                      <a:pt x="1213" y="1323"/>
                    </a:lnTo>
                    <a:lnTo>
                      <a:pt x="1213" y="1446"/>
                    </a:lnTo>
                    <a:lnTo>
                      <a:pt x="1197" y="1446"/>
                    </a:lnTo>
                    <a:lnTo>
                      <a:pt x="1167" y="1462"/>
                    </a:lnTo>
                    <a:lnTo>
                      <a:pt x="1120" y="1416"/>
                    </a:lnTo>
                    <a:lnTo>
                      <a:pt x="1059" y="1323"/>
                    </a:lnTo>
                    <a:lnTo>
                      <a:pt x="1028" y="1262"/>
                    </a:lnTo>
                    <a:lnTo>
                      <a:pt x="998" y="1262"/>
                    </a:lnTo>
                    <a:lnTo>
                      <a:pt x="982" y="1277"/>
                    </a:lnTo>
                    <a:lnTo>
                      <a:pt x="737" y="1339"/>
                    </a:lnTo>
                    <a:lnTo>
                      <a:pt x="568" y="1400"/>
                    </a:lnTo>
                    <a:lnTo>
                      <a:pt x="476" y="1431"/>
                    </a:lnTo>
                    <a:lnTo>
                      <a:pt x="415" y="1462"/>
                    </a:lnTo>
                    <a:lnTo>
                      <a:pt x="384" y="1492"/>
                    </a:lnTo>
                    <a:lnTo>
                      <a:pt x="368" y="1492"/>
                    </a:lnTo>
                    <a:lnTo>
                      <a:pt x="338" y="1477"/>
                    </a:lnTo>
                    <a:lnTo>
                      <a:pt x="322" y="1462"/>
                    </a:lnTo>
                    <a:lnTo>
                      <a:pt x="292" y="1400"/>
                    </a:lnTo>
                    <a:lnTo>
                      <a:pt x="292" y="1369"/>
                    </a:lnTo>
                    <a:lnTo>
                      <a:pt x="276" y="1339"/>
                    </a:lnTo>
                    <a:lnTo>
                      <a:pt x="276" y="1308"/>
                    </a:lnTo>
                    <a:lnTo>
                      <a:pt x="338" y="1277"/>
                    </a:lnTo>
                    <a:lnTo>
                      <a:pt x="461" y="1185"/>
                    </a:lnTo>
                    <a:lnTo>
                      <a:pt x="553" y="1077"/>
                    </a:lnTo>
                    <a:lnTo>
                      <a:pt x="629" y="954"/>
                    </a:lnTo>
                    <a:lnTo>
                      <a:pt x="645" y="846"/>
                    </a:lnTo>
                    <a:lnTo>
                      <a:pt x="629" y="846"/>
                    </a:lnTo>
                    <a:lnTo>
                      <a:pt x="430" y="877"/>
                    </a:lnTo>
                    <a:lnTo>
                      <a:pt x="276" y="908"/>
                    </a:lnTo>
                    <a:lnTo>
                      <a:pt x="169" y="923"/>
                    </a:lnTo>
                    <a:lnTo>
                      <a:pt x="123" y="939"/>
                    </a:lnTo>
                    <a:lnTo>
                      <a:pt x="77" y="939"/>
                    </a:lnTo>
                    <a:lnTo>
                      <a:pt x="46" y="923"/>
                    </a:lnTo>
                    <a:lnTo>
                      <a:pt x="0" y="877"/>
                    </a:lnTo>
                    <a:lnTo>
                      <a:pt x="0" y="846"/>
                    </a:lnTo>
                    <a:lnTo>
                      <a:pt x="31" y="846"/>
                    </a:lnTo>
                    <a:lnTo>
                      <a:pt x="706" y="769"/>
                    </a:lnTo>
                    <a:lnTo>
                      <a:pt x="706" y="492"/>
                    </a:lnTo>
                    <a:lnTo>
                      <a:pt x="660" y="508"/>
                    </a:lnTo>
                    <a:lnTo>
                      <a:pt x="614" y="508"/>
                    </a:lnTo>
                    <a:lnTo>
                      <a:pt x="583" y="523"/>
                    </a:lnTo>
                    <a:lnTo>
                      <a:pt x="476" y="523"/>
                    </a:lnTo>
                    <a:lnTo>
                      <a:pt x="415" y="492"/>
                    </a:lnTo>
                    <a:lnTo>
                      <a:pt x="399" y="477"/>
                    </a:lnTo>
                    <a:lnTo>
                      <a:pt x="430" y="462"/>
                    </a:lnTo>
                    <a:lnTo>
                      <a:pt x="537" y="446"/>
                    </a:lnTo>
                    <a:lnTo>
                      <a:pt x="706" y="416"/>
                    </a:lnTo>
                    <a:lnTo>
                      <a:pt x="706" y="169"/>
                    </a:lnTo>
                    <a:lnTo>
                      <a:pt x="691" y="123"/>
                    </a:lnTo>
                    <a:lnTo>
                      <a:pt x="691" y="77"/>
                    </a:lnTo>
                    <a:lnTo>
                      <a:pt x="675" y="62"/>
                    </a:lnTo>
                    <a:lnTo>
                      <a:pt x="675" y="46"/>
                    </a:lnTo>
                    <a:lnTo>
                      <a:pt x="660" y="31"/>
                    </a:lnTo>
                    <a:lnTo>
                      <a:pt x="675" y="31"/>
                    </a:lnTo>
                    <a:lnTo>
                      <a:pt x="675" y="1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8" name="Freeform 282"/>
              <p:cNvSpPr>
                <a:spLocks noEditPoints="1"/>
              </p:cNvSpPr>
              <p:nvPr/>
            </p:nvSpPr>
            <p:spPr bwMode="auto">
              <a:xfrm>
                <a:off x="11113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8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6" y="1123"/>
                  </a:cxn>
                  <a:cxn ang="0">
                    <a:pos x="200" y="908"/>
                  </a:cxn>
                  <a:cxn ang="0">
                    <a:pos x="630" y="554"/>
                  </a:cxn>
                  <a:cxn ang="0">
                    <a:pos x="737" y="616"/>
                  </a:cxn>
                  <a:cxn ang="0">
                    <a:pos x="676" y="723"/>
                  </a:cxn>
                  <a:cxn ang="0">
                    <a:pos x="384" y="1170"/>
                  </a:cxn>
                  <a:cxn ang="0">
                    <a:pos x="231" y="1247"/>
                  </a:cxn>
                  <a:cxn ang="0">
                    <a:pos x="476" y="939"/>
                  </a:cxn>
                  <a:cxn ang="0">
                    <a:pos x="553" y="662"/>
                  </a:cxn>
                  <a:cxn ang="0">
                    <a:pos x="399" y="693"/>
                  </a:cxn>
                  <a:cxn ang="0">
                    <a:pos x="353" y="631"/>
                  </a:cxn>
                  <a:cxn ang="0">
                    <a:pos x="538" y="585"/>
                  </a:cxn>
                  <a:cxn ang="0">
                    <a:pos x="200" y="323"/>
                  </a:cxn>
                  <a:cxn ang="0">
                    <a:pos x="399" y="477"/>
                  </a:cxn>
                  <a:cxn ang="0">
                    <a:pos x="369" y="570"/>
                  </a:cxn>
                  <a:cxn ang="0">
                    <a:pos x="292" y="539"/>
                  </a:cxn>
                  <a:cxn ang="0">
                    <a:pos x="139" y="323"/>
                  </a:cxn>
                  <a:cxn ang="0">
                    <a:pos x="875" y="31"/>
                  </a:cxn>
                  <a:cxn ang="0">
                    <a:pos x="952" y="123"/>
                  </a:cxn>
                  <a:cxn ang="0">
                    <a:pos x="890" y="431"/>
                  </a:cxn>
                  <a:cxn ang="0">
                    <a:pos x="937" y="693"/>
                  </a:cxn>
                  <a:cxn ang="0">
                    <a:pos x="1167" y="354"/>
                  </a:cxn>
                  <a:cxn ang="0">
                    <a:pos x="1228" y="323"/>
                  </a:cxn>
                  <a:cxn ang="0">
                    <a:pos x="1336" y="400"/>
                  </a:cxn>
                  <a:cxn ang="0">
                    <a:pos x="1336" y="431"/>
                  </a:cxn>
                  <a:cxn ang="0">
                    <a:pos x="1243" y="493"/>
                  </a:cxn>
                  <a:cxn ang="0">
                    <a:pos x="952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1" y="1154"/>
                  </a:cxn>
                  <a:cxn ang="0">
                    <a:pos x="1228" y="1123"/>
                  </a:cxn>
                  <a:cxn ang="0">
                    <a:pos x="906" y="1108"/>
                  </a:cxn>
                  <a:cxn ang="0">
                    <a:pos x="906" y="1416"/>
                  </a:cxn>
                  <a:cxn ang="0">
                    <a:pos x="814" y="1539"/>
                  </a:cxn>
                  <a:cxn ang="0">
                    <a:pos x="706" y="1416"/>
                  </a:cxn>
                  <a:cxn ang="0">
                    <a:pos x="584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3" y="770"/>
                    </a:lnTo>
                    <a:lnTo>
                      <a:pt x="307" y="816"/>
                    </a:lnTo>
                    <a:lnTo>
                      <a:pt x="277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8" y="1293"/>
                    </a:lnTo>
                    <a:lnTo>
                      <a:pt x="108" y="1323"/>
                    </a:lnTo>
                    <a:lnTo>
                      <a:pt x="92" y="1339"/>
                    </a:lnTo>
                    <a:lnTo>
                      <a:pt x="62" y="1339"/>
                    </a:lnTo>
                    <a:lnTo>
                      <a:pt x="31" y="1308"/>
                    </a:lnTo>
                    <a:lnTo>
                      <a:pt x="16" y="1277"/>
                    </a:lnTo>
                    <a:lnTo>
                      <a:pt x="16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6" y="1154"/>
                    </a:lnTo>
                    <a:lnTo>
                      <a:pt x="16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200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30" y="554"/>
                    </a:moveTo>
                    <a:lnTo>
                      <a:pt x="660" y="554"/>
                    </a:lnTo>
                    <a:lnTo>
                      <a:pt x="691" y="570"/>
                    </a:lnTo>
                    <a:lnTo>
                      <a:pt x="737" y="616"/>
                    </a:lnTo>
                    <a:lnTo>
                      <a:pt x="706" y="647"/>
                    </a:lnTo>
                    <a:lnTo>
                      <a:pt x="691" y="677"/>
                    </a:lnTo>
                    <a:lnTo>
                      <a:pt x="676" y="723"/>
                    </a:lnTo>
                    <a:lnTo>
                      <a:pt x="645" y="785"/>
                    </a:lnTo>
                    <a:lnTo>
                      <a:pt x="507" y="1016"/>
                    </a:lnTo>
                    <a:lnTo>
                      <a:pt x="384" y="1170"/>
                    </a:lnTo>
                    <a:lnTo>
                      <a:pt x="277" y="1262"/>
                    </a:lnTo>
                    <a:lnTo>
                      <a:pt x="215" y="1277"/>
                    </a:lnTo>
                    <a:lnTo>
                      <a:pt x="231" y="1247"/>
                    </a:lnTo>
                    <a:lnTo>
                      <a:pt x="292" y="1200"/>
                    </a:lnTo>
                    <a:lnTo>
                      <a:pt x="384" y="1093"/>
                    </a:lnTo>
                    <a:lnTo>
                      <a:pt x="476" y="939"/>
                    </a:lnTo>
                    <a:lnTo>
                      <a:pt x="584" y="693"/>
                    </a:lnTo>
                    <a:lnTo>
                      <a:pt x="584" y="647"/>
                    </a:lnTo>
                    <a:lnTo>
                      <a:pt x="553" y="662"/>
                    </a:lnTo>
                    <a:lnTo>
                      <a:pt x="507" y="677"/>
                    </a:lnTo>
                    <a:lnTo>
                      <a:pt x="476" y="693"/>
                    </a:lnTo>
                    <a:lnTo>
                      <a:pt x="399" y="693"/>
                    </a:lnTo>
                    <a:lnTo>
                      <a:pt x="369" y="677"/>
                    </a:lnTo>
                    <a:lnTo>
                      <a:pt x="338" y="647"/>
                    </a:lnTo>
                    <a:lnTo>
                      <a:pt x="353" y="631"/>
                    </a:lnTo>
                    <a:lnTo>
                      <a:pt x="384" y="631"/>
                    </a:lnTo>
                    <a:lnTo>
                      <a:pt x="415" y="616"/>
                    </a:lnTo>
                    <a:lnTo>
                      <a:pt x="538" y="585"/>
                    </a:lnTo>
                    <a:lnTo>
                      <a:pt x="630" y="554"/>
                    </a:lnTo>
                    <a:close/>
                    <a:moveTo>
                      <a:pt x="139" y="323"/>
                    </a:moveTo>
                    <a:lnTo>
                      <a:pt x="200" y="323"/>
                    </a:lnTo>
                    <a:lnTo>
                      <a:pt x="277" y="354"/>
                    </a:lnTo>
                    <a:lnTo>
                      <a:pt x="369" y="416"/>
                    </a:lnTo>
                    <a:lnTo>
                      <a:pt x="399" y="477"/>
                    </a:lnTo>
                    <a:lnTo>
                      <a:pt x="399" y="523"/>
                    </a:lnTo>
                    <a:lnTo>
                      <a:pt x="384" y="554"/>
                    </a:lnTo>
                    <a:lnTo>
                      <a:pt x="369" y="570"/>
                    </a:lnTo>
                    <a:lnTo>
                      <a:pt x="338" y="570"/>
                    </a:lnTo>
                    <a:lnTo>
                      <a:pt x="307" y="554"/>
                    </a:lnTo>
                    <a:lnTo>
                      <a:pt x="292" y="539"/>
                    </a:lnTo>
                    <a:lnTo>
                      <a:pt x="185" y="416"/>
                    </a:lnTo>
                    <a:lnTo>
                      <a:pt x="139" y="370"/>
                    </a:lnTo>
                    <a:lnTo>
                      <a:pt x="139" y="323"/>
                    </a:lnTo>
                    <a:close/>
                    <a:moveTo>
                      <a:pt x="768" y="0"/>
                    </a:moveTo>
                    <a:lnTo>
                      <a:pt x="814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2" y="108"/>
                    </a:lnTo>
                    <a:lnTo>
                      <a:pt x="952" y="123"/>
                    </a:lnTo>
                    <a:lnTo>
                      <a:pt x="937" y="139"/>
                    </a:lnTo>
                    <a:lnTo>
                      <a:pt x="906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6" y="677"/>
                    </a:lnTo>
                    <a:lnTo>
                      <a:pt x="937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7" y="354"/>
                    </a:lnTo>
                    <a:lnTo>
                      <a:pt x="1167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5" y="370"/>
                    </a:lnTo>
                    <a:lnTo>
                      <a:pt x="1336" y="400"/>
                    </a:lnTo>
                    <a:lnTo>
                      <a:pt x="1351" y="431"/>
                    </a:lnTo>
                    <a:lnTo>
                      <a:pt x="1336" y="416"/>
                    </a:lnTo>
                    <a:lnTo>
                      <a:pt x="1336" y="431"/>
                    </a:lnTo>
                    <a:lnTo>
                      <a:pt x="1320" y="431"/>
                    </a:lnTo>
                    <a:lnTo>
                      <a:pt x="1305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2" y="708"/>
                    </a:lnTo>
                    <a:lnTo>
                      <a:pt x="1013" y="770"/>
                    </a:lnTo>
                    <a:lnTo>
                      <a:pt x="1075" y="816"/>
                    </a:lnTo>
                    <a:lnTo>
                      <a:pt x="1151" y="877"/>
                    </a:lnTo>
                    <a:lnTo>
                      <a:pt x="1290" y="970"/>
                    </a:lnTo>
                    <a:lnTo>
                      <a:pt x="1428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1" y="1154"/>
                    </a:lnTo>
                    <a:lnTo>
                      <a:pt x="1305" y="1154"/>
                    </a:lnTo>
                    <a:lnTo>
                      <a:pt x="1259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6" y="739"/>
                    </a:lnTo>
                    <a:lnTo>
                      <a:pt x="906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6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4" y="1539"/>
                    </a:lnTo>
                    <a:lnTo>
                      <a:pt x="783" y="1508"/>
                    </a:lnTo>
                    <a:lnTo>
                      <a:pt x="768" y="1477"/>
                    </a:lnTo>
                    <a:lnTo>
                      <a:pt x="706" y="1416"/>
                    </a:lnTo>
                    <a:lnTo>
                      <a:pt x="676" y="1370"/>
                    </a:lnTo>
                    <a:lnTo>
                      <a:pt x="645" y="1354"/>
                    </a:lnTo>
                    <a:lnTo>
                      <a:pt x="584" y="1293"/>
                    </a:lnTo>
                    <a:lnTo>
                      <a:pt x="584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8" y="1293"/>
                    </a:lnTo>
                    <a:lnTo>
                      <a:pt x="768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59" name="Freeform 283"/>
              <p:cNvSpPr>
                <a:spLocks noEditPoints="1"/>
              </p:cNvSpPr>
              <p:nvPr/>
            </p:nvSpPr>
            <p:spPr bwMode="auto">
              <a:xfrm>
                <a:off x="12909" y="9760"/>
                <a:ext cx="1335" cy="1569"/>
              </a:xfrm>
              <a:custGeom>
                <a:avLst/>
                <a:gdLst/>
                <a:ahLst/>
                <a:cxnLst>
                  <a:cxn ang="0">
                    <a:pos x="859" y="738"/>
                  </a:cxn>
                  <a:cxn ang="0">
                    <a:pos x="1105" y="830"/>
                  </a:cxn>
                  <a:cxn ang="0">
                    <a:pos x="1013" y="892"/>
                  </a:cxn>
                  <a:cxn ang="0">
                    <a:pos x="997" y="1046"/>
                  </a:cxn>
                  <a:cxn ang="0">
                    <a:pos x="1151" y="1061"/>
                  </a:cxn>
                  <a:cxn ang="0">
                    <a:pos x="997" y="1107"/>
                  </a:cxn>
                  <a:cxn ang="0">
                    <a:pos x="1044" y="1277"/>
                  </a:cxn>
                  <a:cxn ang="0">
                    <a:pos x="1166" y="1292"/>
                  </a:cxn>
                  <a:cxn ang="0">
                    <a:pos x="1105" y="677"/>
                  </a:cxn>
                  <a:cxn ang="0">
                    <a:pos x="1274" y="630"/>
                  </a:cxn>
                  <a:cxn ang="0">
                    <a:pos x="1274" y="738"/>
                  </a:cxn>
                  <a:cxn ang="0">
                    <a:pos x="1228" y="1507"/>
                  </a:cxn>
                  <a:cxn ang="0">
                    <a:pos x="1105" y="1415"/>
                  </a:cxn>
                  <a:cxn ang="0">
                    <a:pos x="767" y="1461"/>
                  </a:cxn>
                  <a:cxn ang="0">
                    <a:pos x="752" y="1092"/>
                  </a:cxn>
                  <a:cxn ang="0">
                    <a:pos x="721" y="630"/>
                  </a:cxn>
                  <a:cxn ang="0">
                    <a:pos x="1074" y="600"/>
                  </a:cxn>
                  <a:cxn ang="0">
                    <a:pos x="445" y="553"/>
                  </a:cxn>
                  <a:cxn ang="0">
                    <a:pos x="476" y="661"/>
                  </a:cxn>
                  <a:cxn ang="0">
                    <a:pos x="522" y="692"/>
                  </a:cxn>
                  <a:cxn ang="0">
                    <a:pos x="552" y="784"/>
                  </a:cxn>
                  <a:cxn ang="0">
                    <a:pos x="614" y="1000"/>
                  </a:cxn>
                  <a:cxn ang="0">
                    <a:pos x="583" y="1092"/>
                  </a:cxn>
                  <a:cxn ang="0">
                    <a:pos x="445" y="1492"/>
                  </a:cxn>
                  <a:cxn ang="0">
                    <a:pos x="353" y="1353"/>
                  </a:cxn>
                  <a:cxn ang="0">
                    <a:pos x="230" y="1169"/>
                  </a:cxn>
                  <a:cxn ang="0">
                    <a:pos x="31" y="1323"/>
                  </a:cxn>
                  <a:cxn ang="0">
                    <a:pos x="276" y="877"/>
                  </a:cxn>
                  <a:cxn ang="0">
                    <a:pos x="15" y="846"/>
                  </a:cxn>
                  <a:cxn ang="0">
                    <a:pos x="384" y="753"/>
                  </a:cxn>
                  <a:cxn ang="0">
                    <a:pos x="368" y="523"/>
                  </a:cxn>
                  <a:cxn ang="0">
                    <a:pos x="568" y="369"/>
                  </a:cxn>
                  <a:cxn ang="0">
                    <a:pos x="583" y="492"/>
                  </a:cxn>
                  <a:cxn ang="0">
                    <a:pos x="460" y="400"/>
                  </a:cxn>
                  <a:cxn ang="0">
                    <a:pos x="1028" y="338"/>
                  </a:cxn>
                  <a:cxn ang="0">
                    <a:pos x="1105" y="461"/>
                  </a:cxn>
                  <a:cxn ang="0">
                    <a:pos x="1013" y="415"/>
                  </a:cxn>
                  <a:cxn ang="0">
                    <a:pos x="460" y="61"/>
                  </a:cxn>
                  <a:cxn ang="0">
                    <a:pos x="476" y="200"/>
                  </a:cxn>
                  <a:cxn ang="0">
                    <a:pos x="675" y="153"/>
                  </a:cxn>
                  <a:cxn ang="0">
                    <a:pos x="737" y="215"/>
                  </a:cxn>
                  <a:cxn ang="0">
                    <a:pos x="445" y="246"/>
                  </a:cxn>
                  <a:cxn ang="0">
                    <a:pos x="245" y="461"/>
                  </a:cxn>
                  <a:cxn ang="0">
                    <a:pos x="184" y="446"/>
                  </a:cxn>
                  <a:cxn ang="0">
                    <a:pos x="905" y="0"/>
                  </a:cxn>
                  <a:cxn ang="0">
                    <a:pos x="1044" y="107"/>
                  </a:cxn>
                  <a:cxn ang="0">
                    <a:pos x="1304" y="107"/>
                  </a:cxn>
                  <a:cxn ang="0">
                    <a:pos x="1120" y="215"/>
                  </a:cxn>
                  <a:cxn ang="0">
                    <a:pos x="844" y="415"/>
                  </a:cxn>
                  <a:cxn ang="0">
                    <a:pos x="752" y="446"/>
                  </a:cxn>
                  <a:cxn ang="0">
                    <a:pos x="905" y="77"/>
                  </a:cxn>
                </a:cxnLst>
                <a:rect l="0" t="0" r="r" b="b"/>
                <a:pathLst>
                  <a:path w="1335" h="1569">
                    <a:moveTo>
                      <a:pt x="1105" y="677"/>
                    </a:moveTo>
                    <a:lnTo>
                      <a:pt x="921" y="723"/>
                    </a:lnTo>
                    <a:lnTo>
                      <a:pt x="890" y="723"/>
                    </a:lnTo>
                    <a:lnTo>
                      <a:pt x="875" y="738"/>
                    </a:lnTo>
                    <a:lnTo>
                      <a:pt x="859" y="738"/>
                    </a:lnTo>
                    <a:lnTo>
                      <a:pt x="859" y="877"/>
                    </a:lnTo>
                    <a:lnTo>
                      <a:pt x="936" y="861"/>
                    </a:lnTo>
                    <a:lnTo>
                      <a:pt x="997" y="846"/>
                    </a:lnTo>
                    <a:lnTo>
                      <a:pt x="1044" y="830"/>
                    </a:lnTo>
                    <a:lnTo>
                      <a:pt x="1105" y="830"/>
                    </a:lnTo>
                    <a:lnTo>
                      <a:pt x="1136" y="861"/>
                    </a:lnTo>
                    <a:lnTo>
                      <a:pt x="1136" y="877"/>
                    </a:lnTo>
                    <a:lnTo>
                      <a:pt x="1120" y="877"/>
                    </a:lnTo>
                    <a:lnTo>
                      <a:pt x="1090" y="892"/>
                    </a:lnTo>
                    <a:lnTo>
                      <a:pt x="1013" y="892"/>
                    </a:lnTo>
                    <a:lnTo>
                      <a:pt x="967" y="907"/>
                    </a:lnTo>
                    <a:lnTo>
                      <a:pt x="875" y="907"/>
                    </a:lnTo>
                    <a:lnTo>
                      <a:pt x="875" y="1061"/>
                    </a:lnTo>
                    <a:lnTo>
                      <a:pt x="936" y="1061"/>
                    </a:lnTo>
                    <a:lnTo>
                      <a:pt x="997" y="1046"/>
                    </a:lnTo>
                    <a:lnTo>
                      <a:pt x="1044" y="1030"/>
                    </a:lnTo>
                    <a:lnTo>
                      <a:pt x="1120" y="1030"/>
                    </a:lnTo>
                    <a:lnTo>
                      <a:pt x="1136" y="1046"/>
                    </a:lnTo>
                    <a:lnTo>
                      <a:pt x="1151" y="1046"/>
                    </a:lnTo>
                    <a:lnTo>
                      <a:pt x="1151" y="1061"/>
                    </a:lnTo>
                    <a:lnTo>
                      <a:pt x="1136" y="1077"/>
                    </a:lnTo>
                    <a:lnTo>
                      <a:pt x="1105" y="1077"/>
                    </a:lnTo>
                    <a:lnTo>
                      <a:pt x="1074" y="1092"/>
                    </a:lnTo>
                    <a:lnTo>
                      <a:pt x="1028" y="1092"/>
                    </a:lnTo>
                    <a:lnTo>
                      <a:pt x="997" y="1107"/>
                    </a:lnTo>
                    <a:lnTo>
                      <a:pt x="859" y="1107"/>
                    </a:lnTo>
                    <a:lnTo>
                      <a:pt x="859" y="1323"/>
                    </a:lnTo>
                    <a:lnTo>
                      <a:pt x="936" y="1307"/>
                    </a:lnTo>
                    <a:lnTo>
                      <a:pt x="997" y="1292"/>
                    </a:lnTo>
                    <a:lnTo>
                      <a:pt x="1044" y="1277"/>
                    </a:lnTo>
                    <a:lnTo>
                      <a:pt x="1105" y="1277"/>
                    </a:lnTo>
                    <a:lnTo>
                      <a:pt x="1136" y="1292"/>
                    </a:lnTo>
                    <a:lnTo>
                      <a:pt x="1151" y="1323"/>
                    </a:lnTo>
                    <a:lnTo>
                      <a:pt x="1166" y="1323"/>
                    </a:lnTo>
                    <a:lnTo>
                      <a:pt x="1166" y="1292"/>
                    </a:lnTo>
                    <a:lnTo>
                      <a:pt x="1182" y="1261"/>
                    </a:lnTo>
                    <a:lnTo>
                      <a:pt x="1182" y="800"/>
                    </a:lnTo>
                    <a:lnTo>
                      <a:pt x="1166" y="707"/>
                    </a:lnTo>
                    <a:lnTo>
                      <a:pt x="1151" y="677"/>
                    </a:lnTo>
                    <a:lnTo>
                      <a:pt x="1105" y="677"/>
                    </a:lnTo>
                    <a:close/>
                    <a:moveTo>
                      <a:pt x="1151" y="569"/>
                    </a:moveTo>
                    <a:lnTo>
                      <a:pt x="1166" y="569"/>
                    </a:lnTo>
                    <a:lnTo>
                      <a:pt x="1197" y="584"/>
                    </a:lnTo>
                    <a:lnTo>
                      <a:pt x="1243" y="615"/>
                    </a:lnTo>
                    <a:lnTo>
                      <a:pt x="1274" y="630"/>
                    </a:lnTo>
                    <a:lnTo>
                      <a:pt x="1289" y="661"/>
                    </a:lnTo>
                    <a:lnTo>
                      <a:pt x="1304" y="677"/>
                    </a:lnTo>
                    <a:lnTo>
                      <a:pt x="1304" y="692"/>
                    </a:lnTo>
                    <a:lnTo>
                      <a:pt x="1289" y="707"/>
                    </a:lnTo>
                    <a:lnTo>
                      <a:pt x="1274" y="738"/>
                    </a:lnTo>
                    <a:lnTo>
                      <a:pt x="1274" y="1000"/>
                    </a:lnTo>
                    <a:lnTo>
                      <a:pt x="1289" y="1153"/>
                    </a:lnTo>
                    <a:lnTo>
                      <a:pt x="1289" y="1338"/>
                    </a:lnTo>
                    <a:lnTo>
                      <a:pt x="1258" y="1461"/>
                    </a:lnTo>
                    <a:lnTo>
                      <a:pt x="1228" y="1507"/>
                    </a:lnTo>
                    <a:lnTo>
                      <a:pt x="1197" y="1538"/>
                    </a:lnTo>
                    <a:lnTo>
                      <a:pt x="1182" y="1538"/>
                    </a:lnTo>
                    <a:lnTo>
                      <a:pt x="1182" y="1523"/>
                    </a:lnTo>
                    <a:lnTo>
                      <a:pt x="1120" y="1461"/>
                    </a:lnTo>
                    <a:lnTo>
                      <a:pt x="1105" y="1415"/>
                    </a:lnTo>
                    <a:lnTo>
                      <a:pt x="1059" y="1369"/>
                    </a:lnTo>
                    <a:lnTo>
                      <a:pt x="905" y="1384"/>
                    </a:lnTo>
                    <a:lnTo>
                      <a:pt x="813" y="1400"/>
                    </a:lnTo>
                    <a:lnTo>
                      <a:pt x="798" y="1430"/>
                    </a:lnTo>
                    <a:lnTo>
                      <a:pt x="767" y="1461"/>
                    </a:lnTo>
                    <a:lnTo>
                      <a:pt x="752" y="1446"/>
                    </a:lnTo>
                    <a:lnTo>
                      <a:pt x="721" y="1384"/>
                    </a:lnTo>
                    <a:lnTo>
                      <a:pt x="721" y="1261"/>
                    </a:lnTo>
                    <a:lnTo>
                      <a:pt x="737" y="1200"/>
                    </a:lnTo>
                    <a:lnTo>
                      <a:pt x="752" y="1092"/>
                    </a:lnTo>
                    <a:lnTo>
                      <a:pt x="752" y="938"/>
                    </a:lnTo>
                    <a:lnTo>
                      <a:pt x="767" y="907"/>
                    </a:lnTo>
                    <a:lnTo>
                      <a:pt x="767" y="769"/>
                    </a:lnTo>
                    <a:lnTo>
                      <a:pt x="721" y="677"/>
                    </a:lnTo>
                    <a:lnTo>
                      <a:pt x="721" y="630"/>
                    </a:lnTo>
                    <a:lnTo>
                      <a:pt x="767" y="630"/>
                    </a:lnTo>
                    <a:lnTo>
                      <a:pt x="798" y="646"/>
                    </a:lnTo>
                    <a:lnTo>
                      <a:pt x="813" y="661"/>
                    </a:lnTo>
                    <a:lnTo>
                      <a:pt x="967" y="630"/>
                    </a:lnTo>
                    <a:lnTo>
                      <a:pt x="1074" y="600"/>
                    </a:lnTo>
                    <a:lnTo>
                      <a:pt x="1120" y="584"/>
                    </a:lnTo>
                    <a:lnTo>
                      <a:pt x="1151" y="569"/>
                    </a:lnTo>
                    <a:close/>
                    <a:moveTo>
                      <a:pt x="368" y="523"/>
                    </a:moveTo>
                    <a:lnTo>
                      <a:pt x="384" y="523"/>
                    </a:lnTo>
                    <a:lnTo>
                      <a:pt x="445" y="553"/>
                    </a:lnTo>
                    <a:lnTo>
                      <a:pt x="460" y="584"/>
                    </a:lnTo>
                    <a:lnTo>
                      <a:pt x="491" y="600"/>
                    </a:lnTo>
                    <a:lnTo>
                      <a:pt x="491" y="615"/>
                    </a:lnTo>
                    <a:lnTo>
                      <a:pt x="476" y="646"/>
                    </a:lnTo>
                    <a:lnTo>
                      <a:pt x="476" y="661"/>
                    </a:lnTo>
                    <a:lnTo>
                      <a:pt x="460" y="692"/>
                    </a:lnTo>
                    <a:lnTo>
                      <a:pt x="460" y="723"/>
                    </a:lnTo>
                    <a:lnTo>
                      <a:pt x="476" y="707"/>
                    </a:lnTo>
                    <a:lnTo>
                      <a:pt x="506" y="707"/>
                    </a:lnTo>
                    <a:lnTo>
                      <a:pt x="522" y="692"/>
                    </a:lnTo>
                    <a:lnTo>
                      <a:pt x="598" y="692"/>
                    </a:lnTo>
                    <a:lnTo>
                      <a:pt x="660" y="723"/>
                    </a:lnTo>
                    <a:lnTo>
                      <a:pt x="660" y="753"/>
                    </a:lnTo>
                    <a:lnTo>
                      <a:pt x="598" y="784"/>
                    </a:lnTo>
                    <a:lnTo>
                      <a:pt x="552" y="784"/>
                    </a:lnTo>
                    <a:lnTo>
                      <a:pt x="460" y="815"/>
                    </a:lnTo>
                    <a:lnTo>
                      <a:pt x="460" y="969"/>
                    </a:lnTo>
                    <a:lnTo>
                      <a:pt x="537" y="969"/>
                    </a:lnTo>
                    <a:lnTo>
                      <a:pt x="583" y="984"/>
                    </a:lnTo>
                    <a:lnTo>
                      <a:pt x="614" y="1000"/>
                    </a:lnTo>
                    <a:lnTo>
                      <a:pt x="660" y="1046"/>
                    </a:lnTo>
                    <a:lnTo>
                      <a:pt x="660" y="1092"/>
                    </a:lnTo>
                    <a:lnTo>
                      <a:pt x="645" y="1107"/>
                    </a:lnTo>
                    <a:lnTo>
                      <a:pt x="598" y="1107"/>
                    </a:lnTo>
                    <a:lnTo>
                      <a:pt x="583" y="1092"/>
                    </a:lnTo>
                    <a:lnTo>
                      <a:pt x="537" y="1061"/>
                    </a:lnTo>
                    <a:lnTo>
                      <a:pt x="491" y="1015"/>
                    </a:lnTo>
                    <a:lnTo>
                      <a:pt x="460" y="1015"/>
                    </a:lnTo>
                    <a:lnTo>
                      <a:pt x="445" y="1000"/>
                    </a:lnTo>
                    <a:lnTo>
                      <a:pt x="445" y="1492"/>
                    </a:lnTo>
                    <a:lnTo>
                      <a:pt x="414" y="1553"/>
                    </a:lnTo>
                    <a:lnTo>
                      <a:pt x="399" y="1569"/>
                    </a:lnTo>
                    <a:lnTo>
                      <a:pt x="384" y="1553"/>
                    </a:lnTo>
                    <a:lnTo>
                      <a:pt x="353" y="1492"/>
                    </a:lnTo>
                    <a:lnTo>
                      <a:pt x="353" y="1353"/>
                    </a:lnTo>
                    <a:lnTo>
                      <a:pt x="368" y="1323"/>
                    </a:lnTo>
                    <a:lnTo>
                      <a:pt x="368" y="1261"/>
                    </a:lnTo>
                    <a:lnTo>
                      <a:pt x="384" y="1138"/>
                    </a:lnTo>
                    <a:lnTo>
                      <a:pt x="384" y="938"/>
                    </a:lnTo>
                    <a:lnTo>
                      <a:pt x="230" y="1169"/>
                    </a:lnTo>
                    <a:lnTo>
                      <a:pt x="46" y="1353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0" y="1353"/>
                    </a:lnTo>
                    <a:lnTo>
                      <a:pt x="31" y="1323"/>
                    </a:lnTo>
                    <a:lnTo>
                      <a:pt x="92" y="1246"/>
                    </a:lnTo>
                    <a:lnTo>
                      <a:pt x="169" y="1123"/>
                    </a:lnTo>
                    <a:lnTo>
                      <a:pt x="261" y="1000"/>
                    </a:lnTo>
                    <a:lnTo>
                      <a:pt x="338" y="861"/>
                    </a:lnTo>
                    <a:lnTo>
                      <a:pt x="276" y="877"/>
                    </a:lnTo>
                    <a:lnTo>
                      <a:pt x="230" y="877"/>
                    </a:lnTo>
                    <a:lnTo>
                      <a:pt x="199" y="892"/>
                    </a:lnTo>
                    <a:lnTo>
                      <a:pt x="92" y="892"/>
                    </a:lnTo>
                    <a:lnTo>
                      <a:pt x="46" y="877"/>
                    </a:lnTo>
                    <a:lnTo>
                      <a:pt x="15" y="846"/>
                    </a:lnTo>
                    <a:lnTo>
                      <a:pt x="15" y="830"/>
                    </a:lnTo>
                    <a:lnTo>
                      <a:pt x="46" y="815"/>
                    </a:lnTo>
                    <a:lnTo>
                      <a:pt x="107" y="815"/>
                    </a:lnTo>
                    <a:lnTo>
                      <a:pt x="215" y="784"/>
                    </a:lnTo>
                    <a:lnTo>
                      <a:pt x="384" y="753"/>
                    </a:lnTo>
                    <a:lnTo>
                      <a:pt x="384" y="677"/>
                    </a:lnTo>
                    <a:lnTo>
                      <a:pt x="368" y="615"/>
                    </a:lnTo>
                    <a:lnTo>
                      <a:pt x="338" y="569"/>
                    </a:lnTo>
                    <a:lnTo>
                      <a:pt x="338" y="538"/>
                    </a:lnTo>
                    <a:lnTo>
                      <a:pt x="368" y="523"/>
                    </a:lnTo>
                    <a:close/>
                    <a:moveTo>
                      <a:pt x="430" y="338"/>
                    </a:moveTo>
                    <a:lnTo>
                      <a:pt x="491" y="338"/>
                    </a:lnTo>
                    <a:lnTo>
                      <a:pt x="522" y="353"/>
                    </a:lnTo>
                    <a:lnTo>
                      <a:pt x="552" y="353"/>
                    </a:lnTo>
                    <a:lnTo>
                      <a:pt x="568" y="369"/>
                    </a:lnTo>
                    <a:lnTo>
                      <a:pt x="598" y="384"/>
                    </a:lnTo>
                    <a:lnTo>
                      <a:pt x="614" y="400"/>
                    </a:lnTo>
                    <a:lnTo>
                      <a:pt x="614" y="446"/>
                    </a:lnTo>
                    <a:lnTo>
                      <a:pt x="598" y="461"/>
                    </a:lnTo>
                    <a:lnTo>
                      <a:pt x="583" y="492"/>
                    </a:lnTo>
                    <a:lnTo>
                      <a:pt x="568" y="492"/>
                    </a:lnTo>
                    <a:lnTo>
                      <a:pt x="537" y="477"/>
                    </a:lnTo>
                    <a:lnTo>
                      <a:pt x="506" y="446"/>
                    </a:lnTo>
                    <a:lnTo>
                      <a:pt x="476" y="430"/>
                    </a:lnTo>
                    <a:lnTo>
                      <a:pt x="460" y="400"/>
                    </a:lnTo>
                    <a:lnTo>
                      <a:pt x="430" y="384"/>
                    </a:lnTo>
                    <a:lnTo>
                      <a:pt x="430" y="338"/>
                    </a:lnTo>
                    <a:close/>
                    <a:moveTo>
                      <a:pt x="951" y="323"/>
                    </a:moveTo>
                    <a:lnTo>
                      <a:pt x="982" y="323"/>
                    </a:lnTo>
                    <a:lnTo>
                      <a:pt x="1028" y="338"/>
                    </a:lnTo>
                    <a:lnTo>
                      <a:pt x="1074" y="338"/>
                    </a:lnTo>
                    <a:lnTo>
                      <a:pt x="1105" y="369"/>
                    </a:lnTo>
                    <a:lnTo>
                      <a:pt x="1136" y="384"/>
                    </a:lnTo>
                    <a:lnTo>
                      <a:pt x="1136" y="430"/>
                    </a:lnTo>
                    <a:lnTo>
                      <a:pt x="1105" y="461"/>
                    </a:lnTo>
                    <a:lnTo>
                      <a:pt x="1120" y="477"/>
                    </a:lnTo>
                    <a:lnTo>
                      <a:pt x="1105" y="477"/>
                    </a:lnTo>
                    <a:lnTo>
                      <a:pt x="1074" y="461"/>
                    </a:lnTo>
                    <a:lnTo>
                      <a:pt x="1044" y="430"/>
                    </a:lnTo>
                    <a:lnTo>
                      <a:pt x="1013" y="415"/>
                    </a:lnTo>
                    <a:lnTo>
                      <a:pt x="951" y="353"/>
                    </a:lnTo>
                    <a:lnTo>
                      <a:pt x="951" y="323"/>
                    </a:lnTo>
                    <a:close/>
                    <a:moveTo>
                      <a:pt x="368" y="46"/>
                    </a:moveTo>
                    <a:lnTo>
                      <a:pt x="430" y="46"/>
                    </a:lnTo>
                    <a:lnTo>
                      <a:pt x="460" y="61"/>
                    </a:lnTo>
                    <a:lnTo>
                      <a:pt x="506" y="92"/>
                    </a:lnTo>
                    <a:lnTo>
                      <a:pt x="522" y="107"/>
                    </a:lnTo>
                    <a:lnTo>
                      <a:pt x="506" y="138"/>
                    </a:lnTo>
                    <a:lnTo>
                      <a:pt x="491" y="153"/>
                    </a:lnTo>
                    <a:lnTo>
                      <a:pt x="476" y="200"/>
                    </a:lnTo>
                    <a:lnTo>
                      <a:pt x="552" y="184"/>
                    </a:lnTo>
                    <a:lnTo>
                      <a:pt x="598" y="184"/>
                    </a:lnTo>
                    <a:lnTo>
                      <a:pt x="629" y="169"/>
                    </a:lnTo>
                    <a:lnTo>
                      <a:pt x="660" y="169"/>
                    </a:lnTo>
                    <a:lnTo>
                      <a:pt x="675" y="153"/>
                    </a:lnTo>
                    <a:lnTo>
                      <a:pt x="721" y="153"/>
                    </a:lnTo>
                    <a:lnTo>
                      <a:pt x="737" y="169"/>
                    </a:lnTo>
                    <a:lnTo>
                      <a:pt x="767" y="184"/>
                    </a:lnTo>
                    <a:lnTo>
                      <a:pt x="767" y="215"/>
                    </a:lnTo>
                    <a:lnTo>
                      <a:pt x="737" y="215"/>
                    </a:lnTo>
                    <a:lnTo>
                      <a:pt x="675" y="230"/>
                    </a:lnTo>
                    <a:lnTo>
                      <a:pt x="598" y="246"/>
                    </a:lnTo>
                    <a:lnTo>
                      <a:pt x="460" y="246"/>
                    </a:lnTo>
                    <a:lnTo>
                      <a:pt x="445" y="230"/>
                    </a:lnTo>
                    <a:lnTo>
                      <a:pt x="445" y="246"/>
                    </a:lnTo>
                    <a:lnTo>
                      <a:pt x="414" y="277"/>
                    </a:lnTo>
                    <a:lnTo>
                      <a:pt x="399" y="307"/>
                    </a:lnTo>
                    <a:lnTo>
                      <a:pt x="353" y="369"/>
                    </a:lnTo>
                    <a:lnTo>
                      <a:pt x="292" y="430"/>
                    </a:lnTo>
                    <a:lnTo>
                      <a:pt x="245" y="461"/>
                    </a:lnTo>
                    <a:lnTo>
                      <a:pt x="215" y="492"/>
                    </a:lnTo>
                    <a:lnTo>
                      <a:pt x="169" y="492"/>
                    </a:lnTo>
                    <a:lnTo>
                      <a:pt x="169" y="477"/>
                    </a:lnTo>
                    <a:lnTo>
                      <a:pt x="184" y="477"/>
                    </a:lnTo>
                    <a:lnTo>
                      <a:pt x="184" y="446"/>
                    </a:lnTo>
                    <a:lnTo>
                      <a:pt x="230" y="400"/>
                    </a:lnTo>
                    <a:lnTo>
                      <a:pt x="338" y="246"/>
                    </a:lnTo>
                    <a:lnTo>
                      <a:pt x="368" y="107"/>
                    </a:lnTo>
                    <a:lnTo>
                      <a:pt x="368" y="46"/>
                    </a:lnTo>
                    <a:close/>
                    <a:moveTo>
                      <a:pt x="905" y="0"/>
                    </a:moveTo>
                    <a:lnTo>
                      <a:pt x="951" y="0"/>
                    </a:lnTo>
                    <a:lnTo>
                      <a:pt x="982" y="15"/>
                    </a:lnTo>
                    <a:lnTo>
                      <a:pt x="1028" y="46"/>
                    </a:lnTo>
                    <a:lnTo>
                      <a:pt x="1044" y="61"/>
                    </a:lnTo>
                    <a:lnTo>
                      <a:pt x="1044" y="107"/>
                    </a:lnTo>
                    <a:lnTo>
                      <a:pt x="1028" y="123"/>
                    </a:lnTo>
                    <a:lnTo>
                      <a:pt x="997" y="169"/>
                    </a:lnTo>
                    <a:lnTo>
                      <a:pt x="1151" y="123"/>
                    </a:lnTo>
                    <a:lnTo>
                      <a:pt x="1274" y="107"/>
                    </a:lnTo>
                    <a:lnTo>
                      <a:pt x="1304" y="107"/>
                    </a:lnTo>
                    <a:lnTo>
                      <a:pt x="1335" y="138"/>
                    </a:lnTo>
                    <a:lnTo>
                      <a:pt x="1304" y="169"/>
                    </a:lnTo>
                    <a:lnTo>
                      <a:pt x="1289" y="169"/>
                    </a:lnTo>
                    <a:lnTo>
                      <a:pt x="1166" y="200"/>
                    </a:lnTo>
                    <a:lnTo>
                      <a:pt x="1120" y="215"/>
                    </a:lnTo>
                    <a:lnTo>
                      <a:pt x="997" y="215"/>
                    </a:lnTo>
                    <a:lnTo>
                      <a:pt x="982" y="200"/>
                    </a:lnTo>
                    <a:lnTo>
                      <a:pt x="951" y="261"/>
                    </a:lnTo>
                    <a:lnTo>
                      <a:pt x="890" y="338"/>
                    </a:lnTo>
                    <a:lnTo>
                      <a:pt x="844" y="415"/>
                    </a:lnTo>
                    <a:lnTo>
                      <a:pt x="798" y="461"/>
                    </a:lnTo>
                    <a:lnTo>
                      <a:pt x="752" y="477"/>
                    </a:lnTo>
                    <a:lnTo>
                      <a:pt x="737" y="477"/>
                    </a:lnTo>
                    <a:lnTo>
                      <a:pt x="737" y="461"/>
                    </a:lnTo>
                    <a:lnTo>
                      <a:pt x="752" y="446"/>
                    </a:lnTo>
                    <a:lnTo>
                      <a:pt x="767" y="415"/>
                    </a:lnTo>
                    <a:lnTo>
                      <a:pt x="798" y="384"/>
                    </a:lnTo>
                    <a:lnTo>
                      <a:pt x="875" y="230"/>
                    </a:lnTo>
                    <a:lnTo>
                      <a:pt x="905" y="107"/>
                    </a:lnTo>
                    <a:lnTo>
                      <a:pt x="905" y="77"/>
                    </a:lnTo>
                    <a:lnTo>
                      <a:pt x="890" y="46"/>
                    </a:lnTo>
                    <a:lnTo>
                      <a:pt x="890" y="15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0" name="Freeform 284"/>
              <p:cNvSpPr>
                <a:spLocks noEditPoints="1"/>
              </p:cNvSpPr>
              <p:nvPr/>
            </p:nvSpPr>
            <p:spPr bwMode="auto">
              <a:xfrm>
                <a:off x="14858" y="9790"/>
                <a:ext cx="1581" cy="1539"/>
              </a:xfrm>
              <a:custGeom>
                <a:avLst/>
                <a:gdLst/>
                <a:ahLst/>
                <a:cxnLst>
                  <a:cxn ang="0">
                    <a:pos x="307" y="816"/>
                  </a:cxn>
                  <a:cxn ang="0">
                    <a:pos x="169" y="1123"/>
                  </a:cxn>
                  <a:cxn ang="0">
                    <a:pos x="107" y="1323"/>
                  </a:cxn>
                  <a:cxn ang="0">
                    <a:pos x="31" y="1308"/>
                  </a:cxn>
                  <a:cxn ang="0">
                    <a:pos x="0" y="1200"/>
                  </a:cxn>
                  <a:cxn ang="0">
                    <a:pos x="15" y="1123"/>
                  </a:cxn>
                  <a:cxn ang="0">
                    <a:pos x="199" y="908"/>
                  </a:cxn>
                  <a:cxn ang="0">
                    <a:pos x="614" y="554"/>
                  </a:cxn>
                  <a:cxn ang="0">
                    <a:pos x="721" y="616"/>
                  </a:cxn>
                  <a:cxn ang="0">
                    <a:pos x="660" y="723"/>
                  </a:cxn>
                  <a:cxn ang="0">
                    <a:pos x="368" y="1170"/>
                  </a:cxn>
                  <a:cxn ang="0">
                    <a:pos x="215" y="1247"/>
                  </a:cxn>
                  <a:cxn ang="0">
                    <a:pos x="460" y="939"/>
                  </a:cxn>
                  <a:cxn ang="0">
                    <a:pos x="537" y="662"/>
                  </a:cxn>
                  <a:cxn ang="0">
                    <a:pos x="384" y="693"/>
                  </a:cxn>
                  <a:cxn ang="0">
                    <a:pos x="338" y="631"/>
                  </a:cxn>
                  <a:cxn ang="0">
                    <a:pos x="522" y="585"/>
                  </a:cxn>
                  <a:cxn ang="0">
                    <a:pos x="184" y="323"/>
                  </a:cxn>
                  <a:cxn ang="0">
                    <a:pos x="384" y="477"/>
                  </a:cxn>
                  <a:cxn ang="0">
                    <a:pos x="353" y="570"/>
                  </a:cxn>
                  <a:cxn ang="0">
                    <a:pos x="276" y="539"/>
                  </a:cxn>
                  <a:cxn ang="0">
                    <a:pos x="123" y="323"/>
                  </a:cxn>
                  <a:cxn ang="0">
                    <a:pos x="875" y="31"/>
                  </a:cxn>
                  <a:cxn ang="0">
                    <a:pos x="951" y="123"/>
                  </a:cxn>
                  <a:cxn ang="0">
                    <a:pos x="890" y="431"/>
                  </a:cxn>
                  <a:cxn ang="0">
                    <a:pos x="936" y="693"/>
                  </a:cxn>
                  <a:cxn ang="0">
                    <a:pos x="1166" y="354"/>
                  </a:cxn>
                  <a:cxn ang="0">
                    <a:pos x="1228" y="323"/>
                  </a:cxn>
                  <a:cxn ang="0">
                    <a:pos x="1335" y="400"/>
                  </a:cxn>
                  <a:cxn ang="0">
                    <a:pos x="1335" y="431"/>
                  </a:cxn>
                  <a:cxn ang="0">
                    <a:pos x="1243" y="493"/>
                  </a:cxn>
                  <a:cxn ang="0">
                    <a:pos x="951" y="708"/>
                  </a:cxn>
                  <a:cxn ang="0">
                    <a:pos x="1151" y="877"/>
                  </a:cxn>
                  <a:cxn ang="0">
                    <a:pos x="1535" y="1077"/>
                  </a:cxn>
                  <a:cxn ang="0">
                    <a:pos x="1350" y="1154"/>
                  </a:cxn>
                  <a:cxn ang="0">
                    <a:pos x="1228" y="1123"/>
                  </a:cxn>
                  <a:cxn ang="0">
                    <a:pos x="905" y="1108"/>
                  </a:cxn>
                  <a:cxn ang="0">
                    <a:pos x="905" y="1416"/>
                  </a:cxn>
                  <a:cxn ang="0">
                    <a:pos x="813" y="1539"/>
                  </a:cxn>
                  <a:cxn ang="0">
                    <a:pos x="706" y="1416"/>
                  </a:cxn>
                  <a:cxn ang="0">
                    <a:pos x="583" y="1293"/>
                  </a:cxn>
                  <a:cxn ang="0">
                    <a:pos x="691" y="1293"/>
                  </a:cxn>
                  <a:cxn ang="0">
                    <a:pos x="783" y="1262"/>
                  </a:cxn>
                  <a:cxn ang="0">
                    <a:pos x="798" y="139"/>
                  </a:cxn>
                  <a:cxn ang="0">
                    <a:pos x="737" y="47"/>
                  </a:cxn>
                </a:cxnLst>
                <a:rect l="0" t="0" r="r" b="b"/>
                <a:pathLst>
                  <a:path w="1581" h="1539">
                    <a:moveTo>
                      <a:pt x="307" y="770"/>
                    </a:moveTo>
                    <a:lnTo>
                      <a:pt x="322" y="770"/>
                    </a:lnTo>
                    <a:lnTo>
                      <a:pt x="307" y="816"/>
                    </a:lnTo>
                    <a:lnTo>
                      <a:pt x="276" y="893"/>
                    </a:lnTo>
                    <a:lnTo>
                      <a:pt x="215" y="1000"/>
                    </a:lnTo>
                    <a:lnTo>
                      <a:pt x="169" y="1123"/>
                    </a:lnTo>
                    <a:lnTo>
                      <a:pt x="123" y="1231"/>
                    </a:lnTo>
                    <a:lnTo>
                      <a:pt x="107" y="1293"/>
                    </a:lnTo>
                    <a:lnTo>
                      <a:pt x="107" y="1323"/>
                    </a:lnTo>
                    <a:lnTo>
                      <a:pt x="92" y="1339"/>
                    </a:lnTo>
                    <a:lnTo>
                      <a:pt x="61" y="1339"/>
                    </a:lnTo>
                    <a:lnTo>
                      <a:pt x="31" y="1308"/>
                    </a:lnTo>
                    <a:lnTo>
                      <a:pt x="15" y="1277"/>
                    </a:lnTo>
                    <a:lnTo>
                      <a:pt x="15" y="1231"/>
                    </a:lnTo>
                    <a:lnTo>
                      <a:pt x="0" y="1200"/>
                    </a:lnTo>
                    <a:lnTo>
                      <a:pt x="0" y="1170"/>
                    </a:lnTo>
                    <a:lnTo>
                      <a:pt x="15" y="1154"/>
                    </a:lnTo>
                    <a:lnTo>
                      <a:pt x="15" y="1123"/>
                    </a:lnTo>
                    <a:lnTo>
                      <a:pt x="46" y="1108"/>
                    </a:lnTo>
                    <a:lnTo>
                      <a:pt x="92" y="1062"/>
                    </a:lnTo>
                    <a:lnTo>
                      <a:pt x="199" y="908"/>
                    </a:lnTo>
                    <a:lnTo>
                      <a:pt x="261" y="816"/>
                    </a:lnTo>
                    <a:lnTo>
                      <a:pt x="307" y="770"/>
                    </a:lnTo>
                    <a:close/>
                    <a:moveTo>
                      <a:pt x="614" y="554"/>
                    </a:moveTo>
                    <a:lnTo>
                      <a:pt x="645" y="554"/>
                    </a:lnTo>
                    <a:lnTo>
                      <a:pt x="675" y="570"/>
                    </a:lnTo>
                    <a:lnTo>
                      <a:pt x="721" y="616"/>
                    </a:lnTo>
                    <a:lnTo>
                      <a:pt x="691" y="647"/>
                    </a:lnTo>
                    <a:lnTo>
                      <a:pt x="675" y="677"/>
                    </a:lnTo>
                    <a:lnTo>
                      <a:pt x="660" y="723"/>
                    </a:lnTo>
                    <a:lnTo>
                      <a:pt x="629" y="785"/>
                    </a:lnTo>
                    <a:lnTo>
                      <a:pt x="491" y="1016"/>
                    </a:lnTo>
                    <a:lnTo>
                      <a:pt x="368" y="1170"/>
                    </a:lnTo>
                    <a:lnTo>
                      <a:pt x="261" y="1262"/>
                    </a:lnTo>
                    <a:lnTo>
                      <a:pt x="199" y="1277"/>
                    </a:lnTo>
                    <a:lnTo>
                      <a:pt x="215" y="1247"/>
                    </a:lnTo>
                    <a:lnTo>
                      <a:pt x="276" y="1200"/>
                    </a:lnTo>
                    <a:lnTo>
                      <a:pt x="368" y="1093"/>
                    </a:lnTo>
                    <a:lnTo>
                      <a:pt x="460" y="939"/>
                    </a:lnTo>
                    <a:lnTo>
                      <a:pt x="568" y="693"/>
                    </a:lnTo>
                    <a:lnTo>
                      <a:pt x="568" y="647"/>
                    </a:lnTo>
                    <a:lnTo>
                      <a:pt x="537" y="662"/>
                    </a:lnTo>
                    <a:lnTo>
                      <a:pt x="491" y="677"/>
                    </a:lnTo>
                    <a:lnTo>
                      <a:pt x="460" y="693"/>
                    </a:lnTo>
                    <a:lnTo>
                      <a:pt x="384" y="693"/>
                    </a:lnTo>
                    <a:lnTo>
                      <a:pt x="353" y="677"/>
                    </a:lnTo>
                    <a:lnTo>
                      <a:pt x="322" y="647"/>
                    </a:lnTo>
                    <a:lnTo>
                      <a:pt x="338" y="631"/>
                    </a:lnTo>
                    <a:lnTo>
                      <a:pt x="368" y="631"/>
                    </a:lnTo>
                    <a:lnTo>
                      <a:pt x="399" y="616"/>
                    </a:lnTo>
                    <a:lnTo>
                      <a:pt x="522" y="585"/>
                    </a:lnTo>
                    <a:lnTo>
                      <a:pt x="614" y="554"/>
                    </a:lnTo>
                    <a:close/>
                    <a:moveTo>
                      <a:pt x="123" y="323"/>
                    </a:moveTo>
                    <a:lnTo>
                      <a:pt x="184" y="323"/>
                    </a:lnTo>
                    <a:lnTo>
                      <a:pt x="261" y="354"/>
                    </a:lnTo>
                    <a:lnTo>
                      <a:pt x="353" y="416"/>
                    </a:lnTo>
                    <a:lnTo>
                      <a:pt x="384" y="477"/>
                    </a:lnTo>
                    <a:lnTo>
                      <a:pt x="384" y="523"/>
                    </a:lnTo>
                    <a:lnTo>
                      <a:pt x="368" y="554"/>
                    </a:lnTo>
                    <a:lnTo>
                      <a:pt x="353" y="570"/>
                    </a:lnTo>
                    <a:lnTo>
                      <a:pt x="322" y="570"/>
                    </a:lnTo>
                    <a:lnTo>
                      <a:pt x="292" y="554"/>
                    </a:lnTo>
                    <a:lnTo>
                      <a:pt x="276" y="539"/>
                    </a:lnTo>
                    <a:lnTo>
                      <a:pt x="169" y="416"/>
                    </a:lnTo>
                    <a:lnTo>
                      <a:pt x="123" y="370"/>
                    </a:lnTo>
                    <a:lnTo>
                      <a:pt x="123" y="323"/>
                    </a:lnTo>
                    <a:close/>
                    <a:moveTo>
                      <a:pt x="767" y="0"/>
                    </a:moveTo>
                    <a:lnTo>
                      <a:pt x="813" y="0"/>
                    </a:lnTo>
                    <a:lnTo>
                      <a:pt x="875" y="31"/>
                    </a:lnTo>
                    <a:lnTo>
                      <a:pt x="921" y="47"/>
                    </a:lnTo>
                    <a:lnTo>
                      <a:pt x="951" y="108"/>
                    </a:lnTo>
                    <a:lnTo>
                      <a:pt x="951" y="123"/>
                    </a:lnTo>
                    <a:lnTo>
                      <a:pt x="936" y="139"/>
                    </a:lnTo>
                    <a:lnTo>
                      <a:pt x="905" y="262"/>
                    </a:lnTo>
                    <a:lnTo>
                      <a:pt x="890" y="431"/>
                    </a:lnTo>
                    <a:lnTo>
                      <a:pt x="890" y="662"/>
                    </a:lnTo>
                    <a:lnTo>
                      <a:pt x="905" y="677"/>
                    </a:lnTo>
                    <a:lnTo>
                      <a:pt x="936" y="693"/>
                    </a:lnTo>
                    <a:lnTo>
                      <a:pt x="1059" y="539"/>
                    </a:lnTo>
                    <a:lnTo>
                      <a:pt x="1136" y="416"/>
                    </a:lnTo>
                    <a:lnTo>
                      <a:pt x="1166" y="354"/>
                    </a:lnTo>
                    <a:lnTo>
                      <a:pt x="1166" y="339"/>
                    </a:lnTo>
                    <a:lnTo>
                      <a:pt x="1182" y="323"/>
                    </a:lnTo>
                    <a:lnTo>
                      <a:pt x="1228" y="323"/>
                    </a:lnTo>
                    <a:lnTo>
                      <a:pt x="1274" y="354"/>
                    </a:lnTo>
                    <a:lnTo>
                      <a:pt x="1304" y="370"/>
                    </a:lnTo>
                    <a:lnTo>
                      <a:pt x="1335" y="400"/>
                    </a:lnTo>
                    <a:lnTo>
                      <a:pt x="1350" y="431"/>
                    </a:lnTo>
                    <a:lnTo>
                      <a:pt x="1335" y="416"/>
                    </a:lnTo>
                    <a:lnTo>
                      <a:pt x="1335" y="431"/>
                    </a:lnTo>
                    <a:lnTo>
                      <a:pt x="1320" y="431"/>
                    </a:lnTo>
                    <a:lnTo>
                      <a:pt x="1304" y="447"/>
                    </a:lnTo>
                    <a:lnTo>
                      <a:pt x="1243" y="493"/>
                    </a:lnTo>
                    <a:lnTo>
                      <a:pt x="1151" y="554"/>
                    </a:lnTo>
                    <a:lnTo>
                      <a:pt x="1044" y="631"/>
                    </a:lnTo>
                    <a:lnTo>
                      <a:pt x="951" y="708"/>
                    </a:lnTo>
                    <a:lnTo>
                      <a:pt x="1013" y="770"/>
                    </a:lnTo>
                    <a:lnTo>
                      <a:pt x="1074" y="816"/>
                    </a:lnTo>
                    <a:lnTo>
                      <a:pt x="1151" y="877"/>
                    </a:lnTo>
                    <a:lnTo>
                      <a:pt x="1289" y="970"/>
                    </a:lnTo>
                    <a:lnTo>
                      <a:pt x="1427" y="1031"/>
                    </a:lnTo>
                    <a:lnTo>
                      <a:pt x="1535" y="1077"/>
                    </a:lnTo>
                    <a:lnTo>
                      <a:pt x="1581" y="1108"/>
                    </a:lnTo>
                    <a:lnTo>
                      <a:pt x="1535" y="1123"/>
                    </a:lnTo>
                    <a:lnTo>
                      <a:pt x="1350" y="1154"/>
                    </a:lnTo>
                    <a:lnTo>
                      <a:pt x="1304" y="1154"/>
                    </a:lnTo>
                    <a:lnTo>
                      <a:pt x="1258" y="1139"/>
                    </a:lnTo>
                    <a:lnTo>
                      <a:pt x="1228" y="1123"/>
                    </a:lnTo>
                    <a:lnTo>
                      <a:pt x="1059" y="923"/>
                    </a:lnTo>
                    <a:lnTo>
                      <a:pt x="905" y="739"/>
                    </a:lnTo>
                    <a:lnTo>
                      <a:pt x="905" y="1108"/>
                    </a:lnTo>
                    <a:lnTo>
                      <a:pt x="921" y="1200"/>
                    </a:lnTo>
                    <a:lnTo>
                      <a:pt x="921" y="1262"/>
                    </a:lnTo>
                    <a:lnTo>
                      <a:pt x="905" y="1416"/>
                    </a:lnTo>
                    <a:lnTo>
                      <a:pt x="875" y="1508"/>
                    </a:lnTo>
                    <a:lnTo>
                      <a:pt x="829" y="1539"/>
                    </a:lnTo>
                    <a:lnTo>
                      <a:pt x="813" y="1539"/>
                    </a:lnTo>
                    <a:lnTo>
                      <a:pt x="783" y="1508"/>
                    </a:lnTo>
                    <a:lnTo>
                      <a:pt x="767" y="1477"/>
                    </a:lnTo>
                    <a:lnTo>
                      <a:pt x="706" y="1416"/>
                    </a:lnTo>
                    <a:lnTo>
                      <a:pt x="675" y="1370"/>
                    </a:lnTo>
                    <a:lnTo>
                      <a:pt x="645" y="1354"/>
                    </a:lnTo>
                    <a:lnTo>
                      <a:pt x="583" y="1293"/>
                    </a:lnTo>
                    <a:lnTo>
                      <a:pt x="583" y="1277"/>
                    </a:lnTo>
                    <a:lnTo>
                      <a:pt x="645" y="1277"/>
                    </a:lnTo>
                    <a:lnTo>
                      <a:pt x="691" y="1293"/>
                    </a:lnTo>
                    <a:lnTo>
                      <a:pt x="767" y="1293"/>
                    </a:lnTo>
                    <a:lnTo>
                      <a:pt x="767" y="1277"/>
                    </a:lnTo>
                    <a:lnTo>
                      <a:pt x="783" y="1262"/>
                    </a:lnTo>
                    <a:lnTo>
                      <a:pt x="783" y="1231"/>
                    </a:lnTo>
                    <a:lnTo>
                      <a:pt x="798" y="816"/>
                    </a:lnTo>
                    <a:lnTo>
                      <a:pt x="798" y="139"/>
                    </a:lnTo>
                    <a:lnTo>
                      <a:pt x="783" y="108"/>
                    </a:lnTo>
                    <a:lnTo>
                      <a:pt x="752" y="77"/>
                    </a:lnTo>
                    <a:lnTo>
                      <a:pt x="737" y="47"/>
                    </a:lnTo>
                    <a:lnTo>
                      <a:pt x="737" y="31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1" name="Freeform 285"/>
              <p:cNvSpPr>
                <a:spLocks noEditPoints="1"/>
              </p:cNvSpPr>
              <p:nvPr/>
            </p:nvSpPr>
            <p:spPr bwMode="auto">
              <a:xfrm>
                <a:off x="16577" y="9806"/>
                <a:ext cx="1611" cy="1492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028" y="446"/>
                  </a:cxn>
                  <a:cxn ang="0">
                    <a:pos x="997" y="523"/>
                  </a:cxn>
                  <a:cxn ang="0">
                    <a:pos x="997" y="646"/>
                  </a:cxn>
                  <a:cxn ang="0">
                    <a:pos x="1243" y="461"/>
                  </a:cxn>
                  <a:cxn ang="0">
                    <a:pos x="1197" y="400"/>
                  </a:cxn>
                  <a:cxn ang="0">
                    <a:pos x="1335" y="338"/>
                  </a:cxn>
                  <a:cxn ang="0">
                    <a:pos x="1381" y="431"/>
                  </a:cxn>
                  <a:cxn ang="0">
                    <a:pos x="1320" y="554"/>
                  </a:cxn>
                  <a:cxn ang="0">
                    <a:pos x="1320" y="631"/>
                  </a:cxn>
                  <a:cxn ang="0">
                    <a:pos x="1181" y="677"/>
                  </a:cxn>
                  <a:cxn ang="0">
                    <a:pos x="997" y="815"/>
                  </a:cxn>
                  <a:cxn ang="0">
                    <a:pos x="1028" y="969"/>
                  </a:cxn>
                  <a:cxn ang="0">
                    <a:pos x="1120" y="1015"/>
                  </a:cxn>
                  <a:cxn ang="0">
                    <a:pos x="1350" y="1015"/>
                  </a:cxn>
                  <a:cxn ang="0">
                    <a:pos x="1442" y="923"/>
                  </a:cxn>
                  <a:cxn ang="0">
                    <a:pos x="1458" y="831"/>
                  </a:cxn>
                  <a:cxn ang="0">
                    <a:pos x="1488" y="861"/>
                  </a:cxn>
                  <a:cxn ang="0">
                    <a:pos x="1534" y="1031"/>
                  </a:cxn>
                  <a:cxn ang="0">
                    <a:pos x="1427" y="1123"/>
                  </a:cxn>
                  <a:cxn ang="0">
                    <a:pos x="1089" y="1123"/>
                  </a:cxn>
                  <a:cxn ang="0">
                    <a:pos x="936" y="877"/>
                  </a:cxn>
                  <a:cxn ang="0">
                    <a:pos x="905" y="415"/>
                  </a:cxn>
                  <a:cxn ang="0">
                    <a:pos x="967" y="400"/>
                  </a:cxn>
                  <a:cxn ang="0">
                    <a:pos x="1135" y="400"/>
                  </a:cxn>
                  <a:cxn ang="0">
                    <a:pos x="1243" y="354"/>
                  </a:cxn>
                  <a:cxn ang="0">
                    <a:pos x="537" y="0"/>
                  </a:cxn>
                  <a:cxn ang="0">
                    <a:pos x="644" y="46"/>
                  </a:cxn>
                  <a:cxn ang="0">
                    <a:pos x="660" y="200"/>
                  </a:cxn>
                  <a:cxn ang="0">
                    <a:pos x="752" y="323"/>
                  </a:cxn>
                  <a:cxn ang="0">
                    <a:pos x="813" y="354"/>
                  </a:cxn>
                  <a:cxn ang="0">
                    <a:pos x="706" y="415"/>
                  </a:cxn>
                  <a:cxn ang="0">
                    <a:pos x="629" y="615"/>
                  </a:cxn>
                  <a:cxn ang="0">
                    <a:pos x="905" y="615"/>
                  </a:cxn>
                  <a:cxn ang="0">
                    <a:pos x="614" y="677"/>
                  </a:cxn>
                  <a:cxn ang="0">
                    <a:pos x="644" y="861"/>
                  </a:cxn>
                  <a:cxn ang="0">
                    <a:pos x="829" y="815"/>
                  </a:cxn>
                  <a:cxn ang="0">
                    <a:pos x="844" y="877"/>
                  </a:cxn>
                  <a:cxn ang="0">
                    <a:pos x="706" y="892"/>
                  </a:cxn>
                  <a:cxn ang="0">
                    <a:pos x="629" y="969"/>
                  </a:cxn>
                  <a:cxn ang="0">
                    <a:pos x="767" y="1184"/>
                  </a:cxn>
                  <a:cxn ang="0">
                    <a:pos x="1611" y="1323"/>
                  </a:cxn>
                  <a:cxn ang="0">
                    <a:pos x="1473" y="1415"/>
                  </a:cxn>
                  <a:cxn ang="0">
                    <a:pos x="1151" y="1477"/>
                  </a:cxn>
                  <a:cxn ang="0">
                    <a:pos x="675" y="1246"/>
                  </a:cxn>
                  <a:cxn ang="0">
                    <a:pos x="353" y="1046"/>
                  </a:cxn>
                  <a:cxn ang="0">
                    <a:pos x="169" y="1261"/>
                  </a:cxn>
                  <a:cxn ang="0">
                    <a:pos x="0" y="1354"/>
                  </a:cxn>
                  <a:cxn ang="0">
                    <a:pos x="184" y="1138"/>
                  </a:cxn>
                  <a:cxn ang="0">
                    <a:pos x="291" y="800"/>
                  </a:cxn>
                  <a:cxn ang="0">
                    <a:pos x="399" y="831"/>
                  </a:cxn>
                  <a:cxn ang="0">
                    <a:pos x="414" y="923"/>
                  </a:cxn>
                  <a:cxn ang="0">
                    <a:pos x="537" y="723"/>
                  </a:cxn>
                  <a:cxn ang="0">
                    <a:pos x="291" y="754"/>
                  </a:cxn>
                  <a:cxn ang="0">
                    <a:pos x="92" y="800"/>
                  </a:cxn>
                  <a:cxn ang="0">
                    <a:pos x="61" y="723"/>
                  </a:cxn>
                  <a:cxn ang="0">
                    <a:pos x="337" y="677"/>
                  </a:cxn>
                  <a:cxn ang="0">
                    <a:pos x="506" y="446"/>
                  </a:cxn>
                  <a:cxn ang="0">
                    <a:pos x="337" y="477"/>
                  </a:cxn>
                  <a:cxn ang="0">
                    <a:pos x="276" y="415"/>
                  </a:cxn>
                  <a:cxn ang="0">
                    <a:pos x="537" y="246"/>
                  </a:cxn>
                  <a:cxn ang="0">
                    <a:pos x="491" y="15"/>
                  </a:cxn>
                </a:cxnLst>
                <a:rect l="0" t="0" r="r" b="b"/>
                <a:pathLst>
                  <a:path w="1611" h="1492">
                    <a:moveTo>
                      <a:pt x="1197" y="400"/>
                    </a:moveTo>
                    <a:lnTo>
                      <a:pt x="1151" y="415"/>
                    </a:lnTo>
                    <a:lnTo>
                      <a:pt x="1120" y="415"/>
                    </a:lnTo>
                    <a:lnTo>
                      <a:pt x="1089" y="431"/>
                    </a:lnTo>
                    <a:lnTo>
                      <a:pt x="1043" y="446"/>
                    </a:lnTo>
                    <a:lnTo>
                      <a:pt x="1028" y="446"/>
                    </a:lnTo>
                    <a:lnTo>
                      <a:pt x="1013" y="461"/>
                    </a:lnTo>
                    <a:lnTo>
                      <a:pt x="1013" y="492"/>
                    </a:lnTo>
                    <a:lnTo>
                      <a:pt x="997" y="523"/>
                    </a:lnTo>
                    <a:lnTo>
                      <a:pt x="997" y="569"/>
                    </a:lnTo>
                    <a:lnTo>
                      <a:pt x="982" y="631"/>
                    </a:lnTo>
                    <a:lnTo>
                      <a:pt x="997" y="646"/>
                    </a:lnTo>
                    <a:lnTo>
                      <a:pt x="1181" y="600"/>
                    </a:lnTo>
                    <a:lnTo>
                      <a:pt x="1197" y="600"/>
                    </a:lnTo>
                    <a:lnTo>
                      <a:pt x="1243" y="461"/>
                    </a:lnTo>
                    <a:lnTo>
                      <a:pt x="1243" y="431"/>
                    </a:lnTo>
                    <a:lnTo>
                      <a:pt x="1212" y="400"/>
                    </a:lnTo>
                    <a:lnTo>
                      <a:pt x="1197" y="400"/>
                    </a:lnTo>
                    <a:close/>
                    <a:moveTo>
                      <a:pt x="1258" y="307"/>
                    </a:moveTo>
                    <a:lnTo>
                      <a:pt x="1274" y="307"/>
                    </a:lnTo>
                    <a:lnTo>
                      <a:pt x="1335" y="338"/>
                    </a:lnTo>
                    <a:lnTo>
                      <a:pt x="1396" y="400"/>
                    </a:lnTo>
                    <a:lnTo>
                      <a:pt x="1396" y="431"/>
                    </a:lnTo>
                    <a:lnTo>
                      <a:pt x="1381" y="431"/>
                    </a:lnTo>
                    <a:lnTo>
                      <a:pt x="1366" y="446"/>
                    </a:lnTo>
                    <a:lnTo>
                      <a:pt x="1335" y="507"/>
                    </a:lnTo>
                    <a:lnTo>
                      <a:pt x="1320" y="554"/>
                    </a:lnTo>
                    <a:lnTo>
                      <a:pt x="1289" y="615"/>
                    </a:lnTo>
                    <a:lnTo>
                      <a:pt x="1304" y="631"/>
                    </a:lnTo>
                    <a:lnTo>
                      <a:pt x="1320" y="631"/>
                    </a:lnTo>
                    <a:lnTo>
                      <a:pt x="1320" y="646"/>
                    </a:lnTo>
                    <a:lnTo>
                      <a:pt x="1289" y="661"/>
                    </a:lnTo>
                    <a:lnTo>
                      <a:pt x="1181" y="677"/>
                    </a:lnTo>
                    <a:lnTo>
                      <a:pt x="1043" y="707"/>
                    </a:lnTo>
                    <a:lnTo>
                      <a:pt x="997" y="707"/>
                    </a:lnTo>
                    <a:lnTo>
                      <a:pt x="997" y="815"/>
                    </a:lnTo>
                    <a:lnTo>
                      <a:pt x="1013" y="877"/>
                    </a:lnTo>
                    <a:lnTo>
                      <a:pt x="1013" y="923"/>
                    </a:lnTo>
                    <a:lnTo>
                      <a:pt x="1028" y="969"/>
                    </a:lnTo>
                    <a:lnTo>
                      <a:pt x="1043" y="1000"/>
                    </a:lnTo>
                    <a:lnTo>
                      <a:pt x="1089" y="1015"/>
                    </a:lnTo>
                    <a:lnTo>
                      <a:pt x="1120" y="1015"/>
                    </a:lnTo>
                    <a:lnTo>
                      <a:pt x="1166" y="1031"/>
                    </a:lnTo>
                    <a:lnTo>
                      <a:pt x="1289" y="1031"/>
                    </a:lnTo>
                    <a:lnTo>
                      <a:pt x="1350" y="1015"/>
                    </a:lnTo>
                    <a:lnTo>
                      <a:pt x="1396" y="1000"/>
                    </a:lnTo>
                    <a:lnTo>
                      <a:pt x="1412" y="984"/>
                    </a:lnTo>
                    <a:lnTo>
                      <a:pt x="1442" y="923"/>
                    </a:lnTo>
                    <a:lnTo>
                      <a:pt x="1442" y="877"/>
                    </a:lnTo>
                    <a:lnTo>
                      <a:pt x="1458" y="846"/>
                    </a:lnTo>
                    <a:lnTo>
                      <a:pt x="1458" y="831"/>
                    </a:lnTo>
                    <a:lnTo>
                      <a:pt x="1473" y="831"/>
                    </a:lnTo>
                    <a:lnTo>
                      <a:pt x="1488" y="846"/>
                    </a:lnTo>
                    <a:lnTo>
                      <a:pt x="1488" y="861"/>
                    </a:lnTo>
                    <a:lnTo>
                      <a:pt x="1504" y="923"/>
                    </a:lnTo>
                    <a:lnTo>
                      <a:pt x="1504" y="969"/>
                    </a:lnTo>
                    <a:lnTo>
                      <a:pt x="1534" y="1031"/>
                    </a:lnTo>
                    <a:lnTo>
                      <a:pt x="1534" y="1046"/>
                    </a:lnTo>
                    <a:lnTo>
                      <a:pt x="1504" y="1092"/>
                    </a:lnTo>
                    <a:lnTo>
                      <a:pt x="1427" y="1123"/>
                    </a:lnTo>
                    <a:lnTo>
                      <a:pt x="1335" y="1138"/>
                    </a:lnTo>
                    <a:lnTo>
                      <a:pt x="1243" y="1138"/>
                    </a:lnTo>
                    <a:lnTo>
                      <a:pt x="1089" y="1123"/>
                    </a:lnTo>
                    <a:lnTo>
                      <a:pt x="997" y="1077"/>
                    </a:lnTo>
                    <a:lnTo>
                      <a:pt x="951" y="984"/>
                    </a:lnTo>
                    <a:lnTo>
                      <a:pt x="936" y="877"/>
                    </a:lnTo>
                    <a:lnTo>
                      <a:pt x="936" y="477"/>
                    </a:lnTo>
                    <a:lnTo>
                      <a:pt x="921" y="431"/>
                    </a:lnTo>
                    <a:lnTo>
                      <a:pt x="905" y="415"/>
                    </a:lnTo>
                    <a:lnTo>
                      <a:pt x="905" y="384"/>
                    </a:lnTo>
                    <a:lnTo>
                      <a:pt x="936" y="384"/>
                    </a:lnTo>
                    <a:lnTo>
                      <a:pt x="967" y="400"/>
                    </a:lnTo>
                    <a:lnTo>
                      <a:pt x="1013" y="446"/>
                    </a:lnTo>
                    <a:lnTo>
                      <a:pt x="1089" y="415"/>
                    </a:lnTo>
                    <a:lnTo>
                      <a:pt x="1135" y="400"/>
                    </a:lnTo>
                    <a:lnTo>
                      <a:pt x="1197" y="369"/>
                    </a:lnTo>
                    <a:lnTo>
                      <a:pt x="1212" y="354"/>
                    </a:lnTo>
                    <a:lnTo>
                      <a:pt x="1243" y="354"/>
                    </a:lnTo>
                    <a:lnTo>
                      <a:pt x="1258" y="307"/>
                    </a:lnTo>
                    <a:close/>
                    <a:moveTo>
                      <a:pt x="506" y="0"/>
                    </a:moveTo>
                    <a:lnTo>
                      <a:pt x="537" y="0"/>
                    </a:lnTo>
                    <a:lnTo>
                      <a:pt x="568" y="15"/>
                    </a:lnTo>
                    <a:lnTo>
                      <a:pt x="614" y="31"/>
                    </a:lnTo>
                    <a:lnTo>
                      <a:pt x="644" y="46"/>
                    </a:lnTo>
                    <a:lnTo>
                      <a:pt x="675" y="77"/>
                    </a:lnTo>
                    <a:lnTo>
                      <a:pt x="660" y="123"/>
                    </a:lnTo>
                    <a:lnTo>
                      <a:pt x="660" y="200"/>
                    </a:lnTo>
                    <a:lnTo>
                      <a:pt x="644" y="338"/>
                    </a:lnTo>
                    <a:lnTo>
                      <a:pt x="660" y="323"/>
                    </a:lnTo>
                    <a:lnTo>
                      <a:pt x="752" y="323"/>
                    </a:lnTo>
                    <a:lnTo>
                      <a:pt x="782" y="338"/>
                    </a:lnTo>
                    <a:lnTo>
                      <a:pt x="798" y="338"/>
                    </a:lnTo>
                    <a:lnTo>
                      <a:pt x="813" y="354"/>
                    </a:lnTo>
                    <a:lnTo>
                      <a:pt x="813" y="369"/>
                    </a:lnTo>
                    <a:lnTo>
                      <a:pt x="798" y="384"/>
                    </a:lnTo>
                    <a:lnTo>
                      <a:pt x="706" y="415"/>
                    </a:lnTo>
                    <a:lnTo>
                      <a:pt x="644" y="431"/>
                    </a:lnTo>
                    <a:lnTo>
                      <a:pt x="629" y="523"/>
                    </a:lnTo>
                    <a:lnTo>
                      <a:pt x="629" y="615"/>
                    </a:lnTo>
                    <a:lnTo>
                      <a:pt x="798" y="569"/>
                    </a:lnTo>
                    <a:lnTo>
                      <a:pt x="859" y="569"/>
                    </a:lnTo>
                    <a:lnTo>
                      <a:pt x="905" y="615"/>
                    </a:lnTo>
                    <a:lnTo>
                      <a:pt x="875" y="631"/>
                    </a:lnTo>
                    <a:lnTo>
                      <a:pt x="782" y="646"/>
                    </a:lnTo>
                    <a:lnTo>
                      <a:pt x="614" y="677"/>
                    </a:lnTo>
                    <a:lnTo>
                      <a:pt x="660" y="723"/>
                    </a:lnTo>
                    <a:lnTo>
                      <a:pt x="660" y="800"/>
                    </a:lnTo>
                    <a:lnTo>
                      <a:pt x="644" y="861"/>
                    </a:lnTo>
                    <a:lnTo>
                      <a:pt x="706" y="831"/>
                    </a:lnTo>
                    <a:lnTo>
                      <a:pt x="782" y="815"/>
                    </a:lnTo>
                    <a:lnTo>
                      <a:pt x="829" y="815"/>
                    </a:lnTo>
                    <a:lnTo>
                      <a:pt x="859" y="846"/>
                    </a:lnTo>
                    <a:lnTo>
                      <a:pt x="859" y="861"/>
                    </a:lnTo>
                    <a:lnTo>
                      <a:pt x="844" y="877"/>
                    </a:lnTo>
                    <a:lnTo>
                      <a:pt x="813" y="877"/>
                    </a:lnTo>
                    <a:lnTo>
                      <a:pt x="767" y="892"/>
                    </a:lnTo>
                    <a:lnTo>
                      <a:pt x="706" y="892"/>
                    </a:lnTo>
                    <a:lnTo>
                      <a:pt x="644" y="907"/>
                    </a:lnTo>
                    <a:lnTo>
                      <a:pt x="629" y="907"/>
                    </a:lnTo>
                    <a:lnTo>
                      <a:pt x="629" y="969"/>
                    </a:lnTo>
                    <a:lnTo>
                      <a:pt x="614" y="1031"/>
                    </a:lnTo>
                    <a:lnTo>
                      <a:pt x="614" y="1107"/>
                    </a:lnTo>
                    <a:lnTo>
                      <a:pt x="767" y="1184"/>
                    </a:lnTo>
                    <a:lnTo>
                      <a:pt x="1043" y="1292"/>
                    </a:lnTo>
                    <a:lnTo>
                      <a:pt x="1289" y="1323"/>
                    </a:lnTo>
                    <a:lnTo>
                      <a:pt x="1611" y="1323"/>
                    </a:lnTo>
                    <a:lnTo>
                      <a:pt x="1611" y="1338"/>
                    </a:lnTo>
                    <a:lnTo>
                      <a:pt x="1565" y="1369"/>
                    </a:lnTo>
                    <a:lnTo>
                      <a:pt x="1473" y="1415"/>
                    </a:lnTo>
                    <a:lnTo>
                      <a:pt x="1366" y="1446"/>
                    </a:lnTo>
                    <a:lnTo>
                      <a:pt x="1228" y="1492"/>
                    </a:lnTo>
                    <a:lnTo>
                      <a:pt x="1151" y="1477"/>
                    </a:lnTo>
                    <a:lnTo>
                      <a:pt x="1013" y="1415"/>
                    </a:lnTo>
                    <a:lnTo>
                      <a:pt x="844" y="1338"/>
                    </a:lnTo>
                    <a:lnTo>
                      <a:pt x="675" y="1246"/>
                    </a:lnTo>
                    <a:lnTo>
                      <a:pt x="506" y="1138"/>
                    </a:lnTo>
                    <a:lnTo>
                      <a:pt x="353" y="1031"/>
                    </a:lnTo>
                    <a:lnTo>
                      <a:pt x="353" y="1046"/>
                    </a:lnTo>
                    <a:lnTo>
                      <a:pt x="307" y="1092"/>
                    </a:lnTo>
                    <a:lnTo>
                      <a:pt x="276" y="1138"/>
                    </a:lnTo>
                    <a:lnTo>
                      <a:pt x="169" y="1261"/>
                    </a:lnTo>
                    <a:lnTo>
                      <a:pt x="92" y="1323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30" y="1307"/>
                    </a:lnTo>
                    <a:lnTo>
                      <a:pt x="107" y="1231"/>
                    </a:lnTo>
                    <a:lnTo>
                      <a:pt x="184" y="1138"/>
                    </a:lnTo>
                    <a:lnTo>
                      <a:pt x="261" y="1015"/>
                    </a:lnTo>
                    <a:lnTo>
                      <a:pt x="291" y="861"/>
                    </a:lnTo>
                    <a:lnTo>
                      <a:pt x="291" y="800"/>
                    </a:lnTo>
                    <a:lnTo>
                      <a:pt x="353" y="800"/>
                    </a:lnTo>
                    <a:lnTo>
                      <a:pt x="368" y="815"/>
                    </a:lnTo>
                    <a:lnTo>
                      <a:pt x="399" y="831"/>
                    </a:lnTo>
                    <a:lnTo>
                      <a:pt x="445" y="877"/>
                    </a:lnTo>
                    <a:lnTo>
                      <a:pt x="430" y="907"/>
                    </a:lnTo>
                    <a:lnTo>
                      <a:pt x="414" y="923"/>
                    </a:lnTo>
                    <a:lnTo>
                      <a:pt x="383" y="969"/>
                    </a:lnTo>
                    <a:lnTo>
                      <a:pt x="537" y="1061"/>
                    </a:lnTo>
                    <a:lnTo>
                      <a:pt x="537" y="723"/>
                    </a:lnTo>
                    <a:lnTo>
                      <a:pt x="522" y="692"/>
                    </a:lnTo>
                    <a:lnTo>
                      <a:pt x="414" y="723"/>
                    </a:lnTo>
                    <a:lnTo>
                      <a:pt x="291" y="754"/>
                    </a:lnTo>
                    <a:lnTo>
                      <a:pt x="199" y="784"/>
                    </a:lnTo>
                    <a:lnTo>
                      <a:pt x="138" y="800"/>
                    </a:lnTo>
                    <a:lnTo>
                      <a:pt x="92" y="800"/>
                    </a:lnTo>
                    <a:lnTo>
                      <a:pt x="30" y="738"/>
                    </a:lnTo>
                    <a:lnTo>
                      <a:pt x="46" y="723"/>
                    </a:lnTo>
                    <a:lnTo>
                      <a:pt x="61" y="723"/>
                    </a:lnTo>
                    <a:lnTo>
                      <a:pt x="107" y="707"/>
                    </a:lnTo>
                    <a:lnTo>
                      <a:pt x="184" y="692"/>
                    </a:lnTo>
                    <a:lnTo>
                      <a:pt x="337" y="677"/>
                    </a:lnTo>
                    <a:lnTo>
                      <a:pt x="537" y="631"/>
                    </a:lnTo>
                    <a:lnTo>
                      <a:pt x="537" y="446"/>
                    </a:lnTo>
                    <a:lnTo>
                      <a:pt x="506" y="446"/>
                    </a:lnTo>
                    <a:lnTo>
                      <a:pt x="476" y="461"/>
                    </a:lnTo>
                    <a:lnTo>
                      <a:pt x="430" y="477"/>
                    </a:lnTo>
                    <a:lnTo>
                      <a:pt x="337" y="477"/>
                    </a:lnTo>
                    <a:lnTo>
                      <a:pt x="307" y="461"/>
                    </a:lnTo>
                    <a:lnTo>
                      <a:pt x="276" y="431"/>
                    </a:lnTo>
                    <a:lnTo>
                      <a:pt x="276" y="415"/>
                    </a:lnTo>
                    <a:lnTo>
                      <a:pt x="307" y="415"/>
                    </a:lnTo>
                    <a:lnTo>
                      <a:pt x="537" y="369"/>
                    </a:lnTo>
                    <a:lnTo>
                      <a:pt x="537" y="246"/>
                    </a:lnTo>
                    <a:lnTo>
                      <a:pt x="522" y="138"/>
                    </a:lnTo>
                    <a:lnTo>
                      <a:pt x="491" y="46"/>
                    </a:lnTo>
                    <a:lnTo>
                      <a:pt x="491" y="15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2" name="Freeform 286"/>
              <p:cNvSpPr>
                <a:spLocks noEditPoints="1"/>
              </p:cNvSpPr>
              <p:nvPr/>
            </p:nvSpPr>
            <p:spPr bwMode="auto">
              <a:xfrm>
                <a:off x="18418" y="9760"/>
                <a:ext cx="1504" cy="1615"/>
              </a:xfrm>
              <a:custGeom>
                <a:avLst/>
                <a:gdLst/>
                <a:ahLst/>
                <a:cxnLst>
                  <a:cxn ang="0">
                    <a:pos x="415" y="446"/>
                  </a:cxn>
                  <a:cxn ang="0">
                    <a:pos x="476" y="507"/>
                  </a:cxn>
                  <a:cxn ang="0">
                    <a:pos x="399" y="630"/>
                  </a:cxn>
                  <a:cxn ang="0">
                    <a:pos x="553" y="707"/>
                  </a:cxn>
                  <a:cxn ang="0">
                    <a:pos x="522" y="769"/>
                  </a:cxn>
                  <a:cxn ang="0">
                    <a:pos x="445" y="723"/>
                  </a:cxn>
                  <a:cxn ang="0">
                    <a:pos x="323" y="723"/>
                  </a:cxn>
                  <a:cxn ang="0">
                    <a:pos x="154" y="877"/>
                  </a:cxn>
                  <a:cxn ang="0">
                    <a:pos x="108" y="877"/>
                  </a:cxn>
                  <a:cxn ang="0">
                    <a:pos x="307" y="630"/>
                  </a:cxn>
                  <a:cxn ang="0">
                    <a:pos x="983" y="292"/>
                  </a:cxn>
                  <a:cxn ang="0">
                    <a:pos x="1121" y="338"/>
                  </a:cxn>
                  <a:cxn ang="0">
                    <a:pos x="1105" y="400"/>
                  </a:cxn>
                  <a:cxn ang="0">
                    <a:pos x="1013" y="553"/>
                  </a:cxn>
                  <a:cxn ang="0">
                    <a:pos x="1259" y="707"/>
                  </a:cxn>
                  <a:cxn ang="0">
                    <a:pos x="1228" y="753"/>
                  </a:cxn>
                  <a:cxn ang="0">
                    <a:pos x="1121" y="692"/>
                  </a:cxn>
                  <a:cxn ang="0">
                    <a:pos x="1029" y="630"/>
                  </a:cxn>
                  <a:cxn ang="0">
                    <a:pos x="983" y="600"/>
                  </a:cxn>
                  <a:cxn ang="0">
                    <a:pos x="814" y="723"/>
                  </a:cxn>
                  <a:cxn ang="0">
                    <a:pos x="814" y="677"/>
                  </a:cxn>
                  <a:cxn ang="0">
                    <a:pos x="952" y="477"/>
                  </a:cxn>
                  <a:cxn ang="0">
                    <a:pos x="599" y="0"/>
                  </a:cxn>
                  <a:cxn ang="0">
                    <a:pos x="737" y="77"/>
                  </a:cxn>
                  <a:cxn ang="0">
                    <a:pos x="752" y="138"/>
                  </a:cxn>
                  <a:cxn ang="0">
                    <a:pos x="798" y="184"/>
                  </a:cxn>
                  <a:cxn ang="0">
                    <a:pos x="967" y="169"/>
                  </a:cxn>
                  <a:cxn ang="0">
                    <a:pos x="998" y="200"/>
                  </a:cxn>
                  <a:cxn ang="0">
                    <a:pos x="722" y="277"/>
                  </a:cxn>
                  <a:cxn ang="0">
                    <a:pos x="891" y="953"/>
                  </a:cxn>
                  <a:cxn ang="0">
                    <a:pos x="1351" y="1200"/>
                  </a:cxn>
                  <a:cxn ang="0">
                    <a:pos x="1443" y="1292"/>
                  </a:cxn>
                  <a:cxn ang="0">
                    <a:pos x="1197" y="1338"/>
                  </a:cxn>
                  <a:cxn ang="0">
                    <a:pos x="906" y="1092"/>
                  </a:cxn>
                  <a:cxn ang="0">
                    <a:pos x="737" y="1477"/>
                  </a:cxn>
                  <a:cxn ang="0">
                    <a:pos x="691" y="1615"/>
                  </a:cxn>
                  <a:cxn ang="0">
                    <a:pos x="645" y="1569"/>
                  </a:cxn>
                  <a:cxn ang="0">
                    <a:pos x="630" y="1353"/>
                  </a:cxn>
                  <a:cxn ang="0">
                    <a:pos x="660" y="1077"/>
                  </a:cxn>
                  <a:cxn ang="0">
                    <a:pos x="430" y="1123"/>
                  </a:cxn>
                  <a:cxn ang="0">
                    <a:pos x="62" y="1353"/>
                  </a:cxn>
                  <a:cxn ang="0">
                    <a:pos x="16" y="1338"/>
                  </a:cxn>
                  <a:cxn ang="0">
                    <a:pos x="384" y="1046"/>
                  </a:cxn>
                  <a:cxn ang="0">
                    <a:pos x="660" y="307"/>
                  </a:cxn>
                  <a:cxn ang="0">
                    <a:pos x="507" y="338"/>
                  </a:cxn>
                  <a:cxn ang="0">
                    <a:pos x="353" y="307"/>
                  </a:cxn>
                  <a:cxn ang="0">
                    <a:pos x="369" y="277"/>
                  </a:cxn>
                  <a:cxn ang="0">
                    <a:pos x="645" y="169"/>
                  </a:cxn>
                  <a:cxn ang="0">
                    <a:pos x="599" y="0"/>
                  </a:cxn>
                </a:cxnLst>
                <a:rect l="0" t="0" r="r" b="b"/>
                <a:pathLst>
                  <a:path w="1504" h="1615">
                    <a:moveTo>
                      <a:pt x="338" y="430"/>
                    </a:moveTo>
                    <a:lnTo>
                      <a:pt x="369" y="430"/>
                    </a:lnTo>
                    <a:lnTo>
                      <a:pt x="415" y="446"/>
                    </a:lnTo>
                    <a:lnTo>
                      <a:pt x="461" y="477"/>
                    </a:lnTo>
                    <a:lnTo>
                      <a:pt x="476" y="492"/>
                    </a:lnTo>
                    <a:lnTo>
                      <a:pt x="476" y="507"/>
                    </a:lnTo>
                    <a:lnTo>
                      <a:pt x="445" y="538"/>
                    </a:lnTo>
                    <a:lnTo>
                      <a:pt x="430" y="584"/>
                    </a:lnTo>
                    <a:lnTo>
                      <a:pt x="399" y="630"/>
                    </a:lnTo>
                    <a:lnTo>
                      <a:pt x="461" y="646"/>
                    </a:lnTo>
                    <a:lnTo>
                      <a:pt x="507" y="661"/>
                    </a:lnTo>
                    <a:lnTo>
                      <a:pt x="553" y="707"/>
                    </a:lnTo>
                    <a:lnTo>
                      <a:pt x="553" y="753"/>
                    </a:lnTo>
                    <a:lnTo>
                      <a:pt x="538" y="769"/>
                    </a:lnTo>
                    <a:lnTo>
                      <a:pt x="522" y="769"/>
                    </a:lnTo>
                    <a:lnTo>
                      <a:pt x="491" y="753"/>
                    </a:lnTo>
                    <a:lnTo>
                      <a:pt x="476" y="738"/>
                    </a:lnTo>
                    <a:lnTo>
                      <a:pt x="445" y="723"/>
                    </a:lnTo>
                    <a:lnTo>
                      <a:pt x="430" y="692"/>
                    </a:lnTo>
                    <a:lnTo>
                      <a:pt x="369" y="661"/>
                    </a:lnTo>
                    <a:lnTo>
                      <a:pt x="323" y="723"/>
                    </a:lnTo>
                    <a:lnTo>
                      <a:pt x="261" y="800"/>
                    </a:lnTo>
                    <a:lnTo>
                      <a:pt x="185" y="861"/>
                    </a:lnTo>
                    <a:lnTo>
                      <a:pt x="154" y="877"/>
                    </a:lnTo>
                    <a:lnTo>
                      <a:pt x="139" y="892"/>
                    </a:lnTo>
                    <a:lnTo>
                      <a:pt x="92" y="892"/>
                    </a:lnTo>
                    <a:lnTo>
                      <a:pt x="108" y="877"/>
                    </a:lnTo>
                    <a:lnTo>
                      <a:pt x="169" y="830"/>
                    </a:lnTo>
                    <a:lnTo>
                      <a:pt x="246" y="738"/>
                    </a:lnTo>
                    <a:lnTo>
                      <a:pt x="307" y="630"/>
                    </a:lnTo>
                    <a:lnTo>
                      <a:pt x="338" y="492"/>
                    </a:lnTo>
                    <a:lnTo>
                      <a:pt x="338" y="430"/>
                    </a:lnTo>
                    <a:close/>
                    <a:moveTo>
                      <a:pt x="983" y="292"/>
                    </a:moveTo>
                    <a:lnTo>
                      <a:pt x="1044" y="292"/>
                    </a:lnTo>
                    <a:lnTo>
                      <a:pt x="1075" y="307"/>
                    </a:lnTo>
                    <a:lnTo>
                      <a:pt x="1121" y="338"/>
                    </a:lnTo>
                    <a:lnTo>
                      <a:pt x="1136" y="353"/>
                    </a:lnTo>
                    <a:lnTo>
                      <a:pt x="1136" y="369"/>
                    </a:lnTo>
                    <a:lnTo>
                      <a:pt x="1105" y="400"/>
                    </a:lnTo>
                    <a:lnTo>
                      <a:pt x="1090" y="446"/>
                    </a:lnTo>
                    <a:lnTo>
                      <a:pt x="1059" y="492"/>
                    </a:lnTo>
                    <a:lnTo>
                      <a:pt x="1013" y="553"/>
                    </a:lnTo>
                    <a:lnTo>
                      <a:pt x="1136" y="584"/>
                    </a:lnTo>
                    <a:lnTo>
                      <a:pt x="1228" y="630"/>
                    </a:lnTo>
                    <a:lnTo>
                      <a:pt x="1259" y="707"/>
                    </a:lnTo>
                    <a:lnTo>
                      <a:pt x="1243" y="723"/>
                    </a:lnTo>
                    <a:lnTo>
                      <a:pt x="1243" y="738"/>
                    </a:lnTo>
                    <a:lnTo>
                      <a:pt x="1228" y="753"/>
                    </a:lnTo>
                    <a:lnTo>
                      <a:pt x="1197" y="753"/>
                    </a:lnTo>
                    <a:lnTo>
                      <a:pt x="1182" y="738"/>
                    </a:lnTo>
                    <a:lnTo>
                      <a:pt x="1121" y="692"/>
                    </a:lnTo>
                    <a:lnTo>
                      <a:pt x="1075" y="661"/>
                    </a:lnTo>
                    <a:lnTo>
                      <a:pt x="1044" y="646"/>
                    </a:lnTo>
                    <a:lnTo>
                      <a:pt x="1029" y="630"/>
                    </a:lnTo>
                    <a:lnTo>
                      <a:pt x="998" y="615"/>
                    </a:lnTo>
                    <a:lnTo>
                      <a:pt x="983" y="615"/>
                    </a:lnTo>
                    <a:lnTo>
                      <a:pt x="983" y="600"/>
                    </a:lnTo>
                    <a:lnTo>
                      <a:pt x="967" y="600"/>
                    </a:lnTo>
                    <a:lnTo>
                      <a:pt x="875" y="692"/>
                    </a:lnTo>
                    <a:lnTo>
                      <a:pt x="814" y="723"/>
                    </a:lnTo>
                    <a:lnTo>
                      <a:pt x="798" y="723"/>
                    </a:lnTo>
                    <a:lnTo>
                      <a:pt x="798" y="707"/>
                    </a:lnTo>
                    <a:lnTo>
                      <a:pt x="814" y="677"/>
                    </a:lnTo>
                    <a:lnTo>
                      <a:pt x="844" y="661"/>
                    </a:lnTo>
                    <a:lnTo>
                      <a:pt x="860" y="630"/>
                    </a:lnTo>
                    <a:lnTo>
                      <a:pt x="952" y="477"/>
                    </a:lnTo>
                    <a:lnTo>
                      <a:pt x="983" y="353"/>
                    </a:lnTo>
                    <a:lnTo>
                      <a:pt x="983" y="292"/>
                    </a:lnTo>
                    <a:close/>
                    <a:moveTo>
                      <a:pt x="599" y="0"/>
                    </a:moveTo>
                    <a:lnTo>
                      <a:pt x="630" y="0"/>
                    </a:lnTo>
                    <a:lnTo>
                      <a:pt x="691" y="30"/>
                    </a:lnTo>
                    <a:lnTo>
                      <a:pt x="737" y="77"/>
                    </a:lnTo>
                    <a:lnTo>
                      <a:pt x="768" y="92"/>
                    </a:lnTo>
                    <a:lnTo>
                      <a:pt x="768" y="123"/>
                    </a:lnTo>
                    <a:lnTo>
                      <a:pt x="752" y="138"/>
                    </a:lnTo>
                    <a:lnTo>
                      <a:pt x="752" y="153"/>
                    </a:lnTo>
                    <a:lnTo>
                      <a:pt x="737" y="200"/>
                    </a:lnTo>
                    <a:lnTo>
                      <a:pt x="798" y="184"/>
                    </a:lnTo>
                    <a:lnTo>
                      <a:pt x="891" y="153"/>
                    </a:lnTo>
                    <a:lnTo>
                      <a:pt x="952" y="153"/>
                    </a:lnTo>
                    <a:lnTo>
                      <a:pt x="967" y="169"/>
                    </a:lnTo>
                    <a:lnTo>
                      <a:pt x="983" y="169"/>
                    </a:lnTo>
                    <a:lnTo>
                      <a:pt x="998" y="184"/>
                    </a:lnTo>
                    <a:lnTo>
                      <a:pt x="998" y="200"/>
                    </a:lnTo>
                    <a:lnTo>
                      <a:pt x="952" y="230"/>
                    </a:lnTo>
                    <a:lnTo>
                      <a:pt x="860" y="246"/>
                    </a:lnTo>
                    <a:lnTo>
                      <a:pt x="722" y="277"/>
                    </a:lnTo>
                    <a:lnTo>
                      <a:pt x="706" y="384"/>
                    </a:lnTo>
                    <a:lnTo>
                      <a:pt x="706" y="800"/>
                    </a:lnTo>
                    <a:lnTo>
                      <a:pt x="891" y="953"/>
                    </a:lnTo>
                    <a:lnTo>
                      <a:pt x="1075" y="1092"/>
                    </a:lnTo>
                    <a:lnTo>
                      <a:pt x="1213" y="1153"/>
                    </a:lnTo>
                    <a:lnTo>
                      <a:pt x="1351" y="1200"/>
                    </a:lnTo>
                    <a:lnTo>
                      <a:pt x="1458" y="1246"/>
                    </a:lnTo>
                    <a:lnTo>
                      <a:pt x="1504" y="1277"/>
                    </a:lnTo>
                    <a:lnTo>
                      <a:pt x="1443" y="1292"/>
                    </a:lnTo>
                    <a:lnTo>
                      <a:pt x="1351" y="1323"/>
                    </a:lnTo>
                    <a:lnTo>
                      <a:pt x="1243" y="1338"/>
                    </a:lnTo>
                    <a:lnTo>
                      <a:pt x="1197" y="1338"/>
                    </a:lnTo>
                    <a:lnTo>
                      <a:pt x="1151" y="1323"/>
                    </a:lnTo>
                    <a:lnTo>
                      <a:pt x="1121" y="1307"/>
                    </a:lnTo>
                    <a:lnTo>
                      <a:pt x="906" y="1092"/>
                    </a:lnTo>
                    <a:lnTo>
                      <a:pt x="706" y="877"/>
                    </a:lnTo>
                    <a:lnTo>
                      <a:pt x="706" y="1477"/>
                    </a:lnTo>
                    <a:lnTo>
                      <a:pt x="737" y="1477"/>
                    </a:lnTo>
                    <a:lnTo>
                      <a:pt x="737" y="1538"/>
                    </a:lnTo>
                    <a:lnTo>
                      <a:pt x="706" y="1600"/>
                    </a:lnTo>
                    <a:lnTo>
                      <a:pt x="691" y="1615"/>
                    </a:lnTo>
                    <a:lnTo>
                      <a:pt x="676" y="1615"/>
                    </a:lnTo>
                    <a:lnTo>
                      <a:pt x="660" y="1600"/>
                    </a:lnTo>
                    <a:lnTo>
                      <a:pt x="645" y="1569"/>
                    </a:lnTo>
                    <a:lnTo>
                      <a:pt x="614" y="1477"/>
                    </a:lnTo>
                    <a:lnTo>
                      <a:pt x="614" y="1384"/>
                    </a:lnTo>
                    <a:lnTo>
                      <a:pt x="630" y="1353"/>
                    </a:lnTo>
                    <a:lnTo>
                      <a:pt x="630" y="1292"/>
                    </a:lnTo>
                    <a:lnTo>
                      <a:pt x="645" y="1215"/>
                    </a:lnTo>
                    <a:lnTo>
                      <a:pt x="660" y="1077"/>
                    </a:lnTo>
                    <a:lnTo>
                      <a:pt x="660" y="877"/>
                    </a:lnTo>
                    <a:lnTo>
                      <a:pt x="584" y="969"/>
                    </a:lnTo>
                    <a:lnTo>
                      <a:pt x="430" y="1123"/>
                    </a:lnTo>
                    <a:lnTo>
                      <a:pt x="292" y="1246"/>
                    </a:lnTo>
                    <a:lnTo>
                      <a:pt x="169" y="1323"/>
                    </a:lnTo>
                    <a:lnTo>
                      <a:pt x="62" y="1353"/>
                    </a:lnTo>
                    <a:lnTo>
                      <a:pt x="0" y="1353"/>
                    </a:lnTo>
                    <a:lnTo>
                      <a:pt x="0" y="1338"/>
                    </a:lnTo>
                    <a:lnTo>
                      <a:pt x="16" y="1338"/>
                    </a:lnTo>
                    <a:lnTo>
                      <a:pt x="108" y="1277"/>
                    </a:lnTo>
                    <a:lnTo>
                      <a:pt x="231" y="1184"/>
                    </a:lnTo>
                    <a:lnTo>
                      <a:pt x="384" y="1046"/>
                    </a:lnTo>
                    <a:lnTo>
                      <a:pt x="522" y="892"/>
                    </a:lnTo>
                    <a:lnTo>
                      <a:pt x="660" y="692"/>
                    </a:lnTo>
                    <a:lnTo>
                      <a:pt x="660" y="307"/>
                    </a:lnTo>
                    <a:lnTo>
                      <a:pt x="614" y="323"/>
                    </a:lnTo>
                    <a:lnTo>
                      <a:pt x="568" y="323"/>
                    </a:lnTo>
                    <a:lnTo>
                      <a:pt x="507" y="338"/>
                    </a:lnTo>
                    <a:lnTo>
                      <a:pt x="399" y="338"/>
                    </a:lnTo>
                    <a:lnTo>
                      <a:pt x="369" y="323"/>
                    </a:lnTo>
                    <a:lnTo>
                      <a:pt x="353" y="307"/>
                    </a:lnTo>
                    <a:lnTo>
                      <a:pt x="338" y="307"/>
                    </a:lnTo>
                    <a:lnTo>
                      <a:pt x="338" y="292"/>
                    </a:lnTo>
                    <a:lnTo>
                      <a:pt x="369" y="277"/>
                    </a:lnTo>
                    <a:lnTo>
                      <a:pt x="476" y="261"/>
                    </a:lnTo>
                    <a:lnTo>
                      <a:pt x="645" y="230"/>
                    </a:lnTo>
                    <a:lnTo>
                      <a:pt x="645" y="169"/>
                    </a:lnTo>
                    <a:lnTo>
                      <a:pt x="584" y="46"/>
                    </a:lnTo>
                    <a:lnTo>
                      <a:pt x="584" y="15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3" name="Freeform 287"/>
              <p:cNvSpPr>
                <a:spLocks noEditPoints="1"/>
              </p:cNvSpPr>
              <p:nvPr/>
            </p:nvSpPr>
            <p:spPr bwMode="auto">
              <a:xfrm>
                <a:off x="20889" y="10375"/>
                <a:ext cx="430" cy="431"/>
              </a:xfrm>
              <a:custGeom>
                <a:avLst/>
                <a:gdLst/>
                <a:ahLst/>
                <a:cxnLst>
                  <a:cxn ang="0">
                    <a:pos x="184" y="62"/>
                  </a:cxn>
                  <a:cxn ang="0">
                    <a:pos x="138" y="92"/>
                  </a:cxn>
                  <a:cxn ang="0">
                    <a:pos x="108" y="123"/>
                  </a:cxn>
                  <a:cxn ang="0">
                    <a:pos x="77" y="215"/>
                  </a:cxn>
                  <a:cxn ang="0">
                    <a:pos x="77" y="262"/>
                  </a:cxn>
                  <a:cxn ang="0">
                    <a:pos x="108" y="308"/>
                  </a:cxn>
                  <a:cxn ang="0">
                    <a:pos x="138" y="338"/>
                  </a:cxn>
                  <a:cxn ang="0">
                    <a:pos x="230" y="369"/>
                  </a:cxn>
                  <a:cxn ang="0">
                    <a:pos x="276" y="369"/>
                  </a:cxn>
                  <a:cxn ang="0">
                    <a:pos x="322" y="338"/>
                  </a:cxn>
                  <a:cxn ang="0">
                    <a:pos x="353" y="308"/>
                  </a:cxn>
                  <a:cxn ang="0">
                    <a:pos x="384" y="215"/>
                  </a:cxn>
                  <a:cxn ang="0">
                    <a:pos x="384" y="169"/>
                  </a:cxn>
                  <a:cxn ang="0">
                    <a:pos x="369" y="123"/>
                  </a:cxn>
                  <a:cxn ang="0">
                    <a:pos x="338" y="92"/>
                  </a:cxn>
                  <a:cxn ang="0">
                    <a:pos x="307" y="77"/>
                  </a:cxn>
                  <a:cxn ang="0">
                    <a:pos x="261" y="62"/>
                  </a:cxn>
                  <a:cxn ang="0">
                    <a:pos x="184" y="62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1"/>
                  </a:cxn>
                  <a:cxn ang="0">
                    <a:pos x="369" y="62"/>
                  </a:cxn>
                  <a:cxn ang="0">
                    <a:pos x="399" y="108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5" y="277"/>
                  </a:cxn>
                  <a:cxn ang="0">
                    <a:pos x="399" y="323"/>
                  </a:cxn>
                  <a:cxn ang="0">
                    <a:pos x="369" y="369"/>
                  </a:cxn>
                  <a:cxn ang="0">
                    <a:pos x="322" y="400"/>
                  </a:cxn>
                  <a:cxn ang="0">
                    <a:pos x="261" y="431"/>
                  </a:cxn>
                  <a:cxn ang="0">
                    <a:pos x="215" y="431"/>
                  </a:cxn>
                  <a:cxn ang="0">
                    <a:pos x="92" y="400"/>
                  </a:cxn>
                  <a:cxn ang="0">
                    <a:pos x="62" y="369"/>
                  </a:cxn>
                  <a:cxn ang="0">
                    <a:pos x="31" y="323"/>
                  </a:cxn>
                  <a:cxn ang="0">
                    <a:pos x="0" y="262"/>
                  </a:cxn>
                  <a:cxn ang="0">
                    <a:pos x="0" y="169"/>
                  </a:cxn>
                  <a:cxn ang="0">
                    <a:pos x="31" y="108"/>
                  </a:cxn>
                  <a:cxn ang="0">
                    <a:pos x="62" y="62"/>
                  </a:cxn>
                  <a:cxn ang="0">
                    <a:pos x="108" y="31"/>
                  </a:cxn>
                  <a:cxn ang="0">
                    <a:pos x="154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1">
                    <a:moveTo>
                      <a:pt x="184" y="62"/>
                    </a:moveTo>
                    <a:lnTo>
                      <a:pt x="138" y="92"/>
                    </a:lnTo>
                    <a:lnTo>
                      <a:pt x="108" y="123"/>
                    </a:lnTo>
                    <a:lnTo>
                      <a:pt x="77" y="215"/>
                    </a:lnTo>
                    <a:lnTo>
                      <a:pt x="77" y="262"/>
                    </a:lnTo>
                    <a:lnTo>
                      <a:pt x="108" y="308"/>
                    </a:lnTo>
                    <a:lnTo>
                      <a:pt x="138" y="338"/>
                    </a:lnTo>
                    <a:lnTo>
                      <a:pt x="230" y="369"/>
                    </a:lnTo>
                    <a:lnTo>
                      <a:pt x="276" y="369"/>
                    </a:lnTo>
                    <a:lnTo>
                      <a:pt x="322" y="338"/>
                    </a:lnTo>
                    <a:lnTo>
                      <a:pt x="353" y="308"/>
                    </a:lnTo>
                    <a:lnTo>
                      <a:pt x="384" y="215"/>
                    </a:lnTo>
                    <a:lnTo>
                      <a:pt x="384" y="169"/>
                    </a:lnTo>
                    <a:lnTo>
                      <a:pt x="369" y="123"/>
                    </a:lnTo>
                    <a:lnTo>
                      <a:pt x="338" y="92"/>
                    </a:lnTo>
                    <a:lnTo>
                      <a:pt x="307" y="77"/>
                    </a:lnTo>
                    <a:lnTo>
                      <a:pt x="261" y="62"/>
                    </a:lnTo>
                    <a:lnTo>
                      <a:pt x="184" y="62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1"/>
                    </a:lnTo>
                    <a:lnTo>
                      <a:pt x="369" y="62"/>
                    </a:lnTo>
                    <a:lnTo>
                      <a:pt x="399" y="108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5" y="277"/>
                    </a:lnTo>
                    <a:lnTo>
                      <a:pt x="399" y="323"/>
                    </a:lnTo>
                    <a:lnTo>
                      <a:pt x="369" y="369"/>
                    </a:lnTo>
                    <a:lnTo>
                      <a:pt x="322" y="400"/>
                    </a:lnTo>
                    <a:lnTo>
                      <a:pt x="261" y="431"/>
                    </a:lnTo>
                    <a:lnTo>
                      <a:pt x="215" y="431"/>
                    </a:lnTo>
                    <a:lnTo>
                      <a:pt x="92" y="400"/>
                    </a:lnTo>
                    <a:lnTo>
                      <a:pt x="62" y="369"/>
                    </a:lnTo>
                    <a:lnTo>
                      <a:pt x="31" y="323"/>
                    </a:lnTo>
                    <a:lnTo>
                      <a:pt x="0" y="262"/>
                    </a:lnTo>
                    <a:lnTo>
                      <a:pt x="0" y="169"/>
                    </a:lnTo>
                    <a:lnTo>
                      <a:pt x="31" y="108"/>
                    </a:lnTo>
                    <a:lnTo>
                      <a:pt x="62" y="62"/>
                    </a:lnTo>
                    <a:lnTo>
                      <a:pt x="108" y="31"/>
                    </a:lnTo>
                    <a:lnTo>
                      <a:pt x="154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4" name="Freeform 288"/>
              <p:cNvSpPr>
                <a:spLocks noEditPoints="1"/>
              </p:cNvSpPr>
              <p:nvPr/>
            </p:nvSpPr>
            <p:spPr bwMode="auto">
              <a:xfrm>
                <a:off x="22608" y="9852"/>
                <a:ext cx="1458" cy="1477"/>
              </a:xfrm>
              <a:custGeom>
                <a:avLst/>
                <a:gdLst/>
                <a:ahLst/>
                <a:cxnLst>
                  <a:cxn ang="0">
                    <a:pos x="1120" y="415"/>
                  </a:cxn>
                  <a:cxn ang="0">
                    <a:pos x="1151" y="523"/>
                  </a:cxn>
                  <a:cxn ang="0">
                    <a:pos x="1105" y="923"/>
                  </a:cxn>
                  <a:cxn ang="0">
                    <a:pos x="1044" y="785"/>
                  </a:cxn>
                  <a:cxn ang="0">
                    <a:pos x="1044" y="508"/>
                  </a:cxn>
                  <a:cxn ang="0">
                    <a:pos x="1028" y="415"/>
                  </a:cxn>
                  <a:cxn ang="0">
                    <a:pos x="1028" y="400"/>
                  </a:cxn>
                  <a:cxn ang="0">
                    <a:pos x="998" y="231"/>
                  </a:cxn>
                  <a:cxn ang="0">
                    <a:pos x="859" y="323"/>
                  </a:cxn>
                  <a:cxn ang="0">
                    <a:pos x="783" y="400"/>
                  </a:cxn>
                  <a:cxn ang="0">
                    <a:pos x="737" y="508"/>
                  </a:cxn>
                  <a:cxn ang="0">
                    <a:pos x="783" y="615"/>
                  </a:cxn>
                  <a:cxn ang="0">
                    <a:pos x="844" y="585"/>
                  </a:cxn>
                  <a:cxn ang="0">
                    <a:pos x="936" y="600"/>
                  </a:cxn>
                  <a:cxn ang="0">
                    <a:pos x="982" y="661"/>
                  </a:cxn>
                  <a:cxn ang="0">
                    <a:pos x="875" y="846"/>
                  </a:cxn>
                  <a:cxn ang="0">
                    <a:pos x="583" y="1246"/>
                  </a:cxn>
                  <a:cxn ang="0">
                    <a:pos x="430" y="1292"/>
                  </a:cxn>
                  <a:cxn ang="0">
                    <a:pos x="737" y="938"/>
                  </a:cxn>
                  <a:cxn ang="0">
                    <a:pos x="829" y="677"/>
                  </a:cxn>
                  <a:cxn ang="0">
                    <a:pos x="645" y="692"/>
                  </a:cxn>
                  <a:cxn ang="0">
                    <a:pos x="599" y="723"/>
                  </a:cxn>
                  <a:cxn ang="0">
                    <a:pos x="660" y="831"/>
                  </a:cxn>
                  <a:cxn ang="0">
                    <a:pos x="691" y="938"/>
                  </a:cxn>
                  <a:cxn ang="0">
                    <a:pos x="660" y="969"/>
                  </a:cxn>
                  <a:cxn ang="0">
                    <a:pos x="553" y="861"/>
                  </a:cxn>
                  <a:cxn ang="0">
                    <a:pos x="476" y="877"/>
                  </a:cxn>
                  <a:cxn ang="0">
                    <a:pos x="445" y="877"/>
                  </a:cxn>
                  <a:cxn ang="0">
                    <a:pos x="645" y="538"/>
                  </a:cxn>
                  <a:cxn ang="0">
                    <a:pos x="645" y="415"/>
                  </a:cxn>
                  <a:cxn ang="0">
                    <a:pos x="568" y="354"/>
                  </a:cxn>
                  <a:cxn ang="0">
                    <a:pos x="568" y="308"/>
                  </a:cxn>
                  <a:cxn ang="0">
                    <a:pos x="921" y="215"/>
                  </a:cxn>
                  <a:cxn ang="0">
                    <a:pos x="1351" y="15"/>
                  </a:cxn>
                  <a:cxn ang="0">
                    <a:pos x="1443" y="77"/>
                  </a:cxn>
                  <a:cxn ang="0">
                    <a:pos x="1443" y="154"/>
                  </a:cxn>
                  <a:cxn ang="0">
                    <a:pos x="1412" y="569"/>
                  </a:cxn>
                  <a:cxn ang="0">
                    <a:pos x="1427" y="1323"/>
                  </a:cxn>
                  <a:cxn ang="0">
                    <a:pos x="1351" y="1477"/>
                  </a:cxn>
                  <a:cxn ang="0">
                    <a:pos x="1305" y="1431"/>
                  </a:cxn>
                  <a:cxn ang="0">
                    <a:pos x="1166" y="1277"/>
                  </a:cxn>
                  <a:cxn ang="0">
                    <a:pos x="1166" y="1231"/>
                  </a:cxn>
                  <a:cxn ang="0">
                    <a:pos x="1305" y="1261"/>
                  </a:cxn>
                  <a:cxn ang="0">
                    <a:pos x="1305" y="108"/>
                  </a:cxn>
                  <a:cxn ang="0">
                    <a:pos x="1258" y="31"/>
                  </a:cxn>
                  <a:cxn ang="0">
                    <a:pos x="430" y="0"/>
                  </a:cxn>
                  <a:cxn ang="0">
                    <a:pos x="553" y="108"/>
                  </a:cxn>
                  <a:cxn ang="0">
                    <a:pos x="460" y="261"/>
                  </a:cxn>
                  <a:cxn ang="0">
                    <a:pos x="322" y="538"/>
                  </a:cxn>
                  <a:cxn ang="0">
                    <a:pos x="399" y="600"/>
                  </a:cxn>
                  <a:cxn ang="0">
                    <a:pos x="399" y="708"/>
                  </a:cxn>
                  <a:cxn ang="0">
                    <a:pos x="384" y="1277"/>
                  </a:cxn>
                  <a:cxn ang="0">
                    <a:pos x="276" y="1323"/>
                  </a:cxn>
                  <a:cxn ang="0">
                    <a:pos x="246" y="1215"/>
                  </a:cxn>
                  <a:cxn ang="0">
                    <a:pos x="292" y="846"/>
                  </a:cxn>
                  <a:cxn ang="0">
                    <a:pos x="261" y="615"/>
                  </a:cxn>
                  <a:cxn ang="0">
                    <a:pos x="77" y="800"/>
                  </a:cxn>
                  <a:cxn ang="0">
                    <a:pos x="0" y="800"/>
                  </a:cxn>
                  <a:cxn ang="0">
                    <a:pos x="292" y="338"/>
                  </a:cxn>
                  <a:cxn ang="0">
                    <a:pos x="368" y="92"/>
                  </a:cxn>
                  <a:cxn ang="0">
                    <a:pos x="368" y="15"/>
                  </a:cxn>
                </a:cxnLst>
                <a:rect l="0" t="0" r="r" b="b"/>
                <a:pathLst>
                  <a:path w="1458" h="1477">
                    <a:moveTo>
                      <a:pt x="1028" y="400"/>
                    </a:moveTo>
                    <a:lnTo>
                      <a:pt x="1090" y="400"/>
                    </a:lnTo>
                    <a:lnTo>
                      <a:pt x="1120" y="415"/>
                    </a:lnTo>
                    <a:lnTo>
                      <a:pt x="1136" y="446"/>
                    </a:lnTo>
                    <a:lnTo>
                      <a:pt x="1151" y="461"/>
                    </a:lnTo>
                    <a:lnTo>
                      <a:pt x="1151" y="523"/>
                    </a:lnTo>
                    <a:lnTo>
                      <a:pt x="1136" y="554"/>
                    </a:lnTo>
                    <a:lnTo>
                      <a:pt x="1136" y="861"/>
                    </a:lnTo>
                    <a:lnTo>
                      <a:pt x="1105" y="923"/>
                    </a:lnTo>
                    <a:lnTo>
                      <a:pt x="1074" y="923"/>
                    </a:lnTo>
                    <a:lnTo>
                      <a:pt x="1044" y="861"/>
                    </a:lnTo>
                    <a:lnTo>
                      <a:pt x="1044" y="785"/>
                    </a:lnTo>
                    <a:lnTo>
                      <a:pt x="1059" y="738"/>
                    </a:lnTo>
                    <a:lnTo>
                      <a:pt x="1059" y="554"/>
                    </a:lnTo>
                    <a:lnTo>
                      <a:pt x="1044" y="508"/>
                    </a:lnTo>
                    <a:lnTo>
                      <a:pt x="1044" y="446"/>
                    </a:lnTo>
                    <a:lnTo>
                      <a:pt x="1028" y="431"/>
                    </a:lnTo>
                    <a:lnTo>
                      <a:pt x="1028" y="415"/>
                    </a:lnTo>
                    <a:lnTo>
                      <a:pt x="1013" y="431"/>
                    </a:lnTo>
                    <a:lnTo>
                      <a:pt x="1013" y="415"/>
                    </a:lnTo>
                    <a:lnTo>
                      <a:pt x="1028" y="400"/>
                    </a:lnTo>
                    <a:close/>
                    <a:moveTo>
                      <a:pt x="921" y="215"/>
                    </a:moveTo>
                    <a:lnTo>
                      <a:pt x="967" y="215"/>
                    </a:lnTo>
                    <a:lnTo>
                      <a:pt x="998" y="231"/>
                    </a:lnTo>
                    <a:lnTo>
                      <a:pt x="1013" y="261"/>
                    </a:lnTo>
                    <a:lnTo>
                      <a:pt x="998" y="277"/>
                    </a:lnTo>
                    <a:lnTo>
                      <a:pt x="859" y="323"/>
                    </a:lnTo>
                    <a:lnTo>
                      <a:pt x="721" y="354"/>
                    </a:lnTo>
                    <a:lnTo>
                      <a:pt x="752" y="369"/>
                    </a:lnTo>
                    <a:lnTo>
                      <a:pt x="783" y="400"/>
                    </a:lnTo>
                    <a:lnTo>
                      <a:pt x="783" y="431"/>
                    </a:lnTo>
                    <a:lnTo>
                      <a:pt x="752" y="461"/>
                    </a:lnTo>
                    <a:lnTo>
                      <a:pt x="737" y="508"/>
                    </a:lnTo>
                    <a:lnTo>
                      <a:pt x="660" y="631"/>
                    </a:lnTo>
                    <a:lnTo>
                      <a:pt x="737" y="615"/>
                    </a:lnTo>
                    <a:lnTo>
                      <a:pt x="783" y="615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844" y="585"/>
                    </a:lnTo>
                    <a:lnTo>
                      <a:pt x="890" y="585"/>
                    </a:lnTo>
                    <a:lnTo>
                      <a:pt x="905" y="600"/>
                    </a:lnTo>
                    <a:lnTo>
                      <a:pt x="936" y="600"/>
                    </a:lnTo>
                    <a:lnTo>
                      <a:pt x="967" y="615"/>
                    </a:lnTo>
                    <a:lnTo>
                      <a:pt x="982" y="631"/>
                    </a:lnTo>
                    <a:lnTo>
                      <a:pt x="982" y="661"/>
                    </a:lnTo>
                    <a:lnTo>
                      <a:pt x="967" y="677"/>
                    </a:lnTo>
                    <a:lnTo>
                      <a:pt x="936" y="738"/>
                    </a:lnTo>
                    <a:lnTo>
                      <a:pt x="875" y="846"/>
                    </a:lnTo>
                    <a:lnTo>
                      <a:pt x="798" y="985"/>
                    </a:lnTo>
                    <a:lnTo>
                      <a:pt x="691" y="1123"/>
                    </a:lnTo>
                    <a:lnTo>
                      <a:pt x="583" y="1246"/>
                    </a:lnTo>
                    <a:lnTo>
                      <a:pt x="445" y="1308"/>
                    </a:lnTo>
                    <a:lnTo>
                      <a:pt x="430" y="1308"/>
                    </a:lnTo>
                    <a:lnTo>
                      <a:pt x="430" y="1292"/>
                    </a:lnTo>
                    <a:lnTo>
                      <a:pt x="445" y="1292"/>
                    </a:lnTo>
                    <a:lnTo>
                      <a:pt x="614" y="1123"/>
                    </a:lnTo>
                    <a:lnTo>
                      <a:pt x="737" y="938"/>
                    </a:lnTo>
                    <a:lnTo>
                      <a:pt x="798" y="800"/>
                    </a:lnTo>
                    <a:lnTo>
                      <a:pt x="829" y="692"/>
                    </a:lnTo>
                    <a:lnTo>
                      <a:pt x="829" y="677"/>
                    </a:lnTo>
                    <a:lnTo>
                      <a:pt x="737" y="677"/>
                    </a:lnTo>
                    <a:lnTo>
                      <a:pt x="706" y="692"/>
                    </a:lnTo>
                    <a:lnTo>
                      <a:pt x="645" y="692"/>
                    </a:lnTo>
                    <a:lnTo>
                      <a:pt x="629" y="677"/>
                    </a:lnTo>
                    <a:lnTo>
                      <a:pt x="614" y="692"/>
                    </a:lnTo>
                    <a:lnTo>
                      <a:pt x="599" y="723"/>
                    </a:lnTo>
                    <a:lnTo>
                      <a:pt x="553" y="785"/>
                    </a:lnTo>
                    <a:lnTo>
                      <a:pt x="614" y="815"/>
                    </a:lnTo>
                    <a:lnTo>
                      <a:pt x="660" y="831"/>
                    </a:lnTo>
                    <a:lnTo>
                      <a:pt x="675" y="861"/>
                    </a:lnTo>
                    <a:lnTo>
                      <a:pt x="691" y="877"/>
                    </a:lnTo>
                    <a:lnTo>
                      <a:pt x="691" y="938"/>
                    </a:lnTo>
                    <a:lnTo>
                      <a:pt x="675" y="954"/>
                    </a:lnTo>
                    <a:lnTo>
                      <a:pt x="675" y="969"/>
                    </a:lnTo>
                    <a:lnTo>
                      <a:pt x="660" y="969"/>
                    </a:lnTo>
                    <a:lnTo>
                      <a:pt x="629" y="954"/>
                    </a:lnTo>
                    <a:lnTo>
                      <a:pt x="614" y="938"/>
                    </a:lnTo>
                    <a:lnTo>
                      <a:pt x="553" y="861"/>
                    </a:lnTo>
                    <a:lnTo>
                      <a:pt x="522" y="831"/>
                    </a:lnTo>
                    <a:lnTo>
                      <a:pt x="491" y="846"/>
                    </a:lnTo>
                    <a:lnTo>
                      <a:pt x="476" y="877"/>
                    </a:lnTo>
                    <a:lnTo>
                      <a:pt x="460" y="892"/>
                    </a:lnTo>
                    <a:lnTo>
                      <a:pt x="445" y="892"/>
                    </a:lnTo>
                    <a:lnTo>
                      <a:pt x="445" y="877"/>
                    </a:lnTo>
                    <a:lnTo>
                      <a:pt x="460" y="846"/>
                    </a:lnTo>
                    <a:lnTo>
                      <a:pt x="522" y="754"/>
                    </a:lnTo>
                    <a:lnTo>
                      <a:pt x="645" y="538"/>
                    </a:lnTo>
                    <a:lnTo>
                      <a:pt x="660" y="446"/>
                    </a:lnTo>
                    <a:lnTo>
                      <a:pt x="660" y="415"/>
                    </a:lnTo>
                    <a:lnTo>
                      <a:pt x="645" y="415"/>
                    </a:lnTo>
                    <a:lnTo>
                      <a:pt x="660" y="369"/>
                    </a:lnTo>
                    <a:lnTo>
                      <a:pt x="614" y="369"/>
                    </a:lnTo>
                    <a:lnTo>
                      <a:pt x="568" y="354"/>
                    </a:lnTo>
                    <a:lnTo>
                      <a:pt x="537" y="323"/>
                    </a:lnTo>
                    <a:lnTo>
                      <a:pt x="537" y="308"/>
                    </a:lnTo>
                    <a:lnTo>
                      <a:pt x="568" y="308"/>
                    </a:lnTo>
                    <a:lnTo>
                      <a:pt x="706" y="277"/>
                    </a:lnTo>
                    <a:lnTo>
                      <a:pt x="798" y="246"/>
                    </a:lnTo>
                    <a:lnTo>
                      <a:pt x="921" y="215"/>
                    </a:lnTo>
                    <a:close/>
                    <a:moveTo>
                      <a:pt x="1289" y="0"/>
                    </a:moveTo>
                    <a:lnTo>
                      <a:pt x="1320" y="0"/>
                    </a:lnTo>
                    <a:lnTo>
                      <a:pt x="1351" y="15"/>
                    </a:lnTo>
                    <a:lnTo>
                      <a:pt x="1397" y="31"/>
                    </a:lnTo>
                    <a:lnTo>
                      <a:pt x="1427" y="46"/>
                    </a:lnTo>
                    <a:lnTo>
                      <a:pt x="1443" y="77"/>
                    </a:lnTo>
                    <a:lnTo>
                      <a:pt x="1458" y="92"/>
                    </a:lnTo>
                    <a:lnTo>
                      <a:pt x="1458" y="108"/>
                    </a:lnTo>
                    <a:lnTo>
                      <a:pt x="1443" y="154"/>
                    </a:lnTo>
                    <a:lnTo>
                      <a:pt x="1427" y="246"/>
                    </a:lnTo>
                    <a:lnTo>
                      <a:pt x="1412" y="369"/>
                    </a:lnTo>
                    <a:lnTo>
                      <a:pt x="1412" y="569"/>
                    </a:lnTo>
                    <a:lnTo>
                      <a:pt x="1427" y="846"/>
                    </a:lnTo>
                    <a:lnTo>
                      <a:pt x="1443" y="1185"/>
                    </a:lnTo>
                    <a:lnTo>
                      <a:pt x="1427" y="1323"/>
                    </a:lnTo>
                    <a:lnTo>
                      <a:pt x="1397" y="1415"/>
                    </a:lnTo>
                    <a:lnTo>
                      <a:pt x="1366" y="1461"/>
                    </a:lnTo>
                    <a:lnTo>
                      <a:pt x="1351" y="1477"/>
                    </a:lnTo>
                    <a:lnTo>
                      <a:pt x="1335" y="1477"/>
                    </a:lnTo>
                    <a:lnTo>
                      <a:pt x="1320" y="1461"/>
                    </a:lnTo>
                    <a:lnTo>
                      <a:pt x="1305" y="1431"/>
                    </a:lnTo>
                    <a:lnTo>
                      <a:pt x="1258" y="1385"/>
                    </a:lnTo>
                    <a:lnTo>
                      <a:pt x="1228" y="1338"/>
                    </a:lnTo>
                    <a:lnTo>
                      <a:pt x="1166" y="1277"/>
                    </a:lnTo>
                    <a:lnTo>
                      <a:pt x="1151" y="1246"/>
                    </a:lnTo>
                    <a:lnTo>
                      <a:pt x="1136" y="1231"/>
                    </a:lnTo>
                    <a:lnTo>
                      <a:pt x="1166" y="1231"/>
                    </a:lnTo>
                    <a:lnTo>
                      <a:pt x="1197" y="1246"/>
                    </a:lnTo>
                    <a:lnTo>
                      <a:pt x="1243" y="1261"/>
                    </a:lnTo>
                    <a:lnTo>
                      <a:pt x="1305" y="1261"/>
                    </a:lnTo>
                    <a:lnTo>
                      <a:pt x="1320" y="1246"/>
                    </a:lnTo>
                    <a:lnTo>
                      <a:pt x="1320" y="154"/>
                    </a:lnTo>
                    <a:lnTo>
                      <a:pt x="1305" y="108"/>
                    </a:lnTo>
                    <a:lnTo>
                      <a:pt x="1274" y="92"/>
                    </a:lnTo>
                    <a:lnTo>
                      <a:pt x="1258" y="61"/>
                    </a:lnTo>
                    <a:lnTo>
                      <a:pt x="1258" y="31"/>
                    </a:lnTo>
                    <a:lnTo>
                      <a:pt x="1289" y="0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91" y="31"/>
                    </a:lnTo>
                    <a:lnTo>
                      <a:pt x="537" y="77"/>
                    </a:lnTo>
                    <a:lnTo>
                      <a:pt x="553" y="108"/>
                    </a:lnTo>
                    <a:lnTo>
                      <a:pt x="537" y="138"/>
                    </a:lnTo>
                    <a:lnTo>
                      <a:pt x="491" y="200"/>
                    </a:lnTo>
                    <a:lnTo>
                      <a:pt x="460" y="261"/>
                    </a:lnTo>
                    <a:lnTo>
                      <a:pt x="399" y="369"/>
                    </a:lnTo>
                    <a:lnTo>
                      <a:pt x="307" y="523"/>
                    </a:lnTo>
                    <a:lnTo>
                      <a:pt x="322" y="538"/>
                    </a:lnTo>
                    <a:lnTo>
                      <a:pt x="353" y="554"/>
                    </a:lnTo>
                    <a:lnTo>
                      <a:pt x="368" y="585"/>
                    </a:lnTo>
                    <a:lnTo>
                      <a:pt x="399" y="600"/>
                    </a:lnTo>
                    <a:lnTo>
                      <a:pt x="414" y="631"/>
                    </a:lnTo>
                    <a:lnTo>
                      <a:pt x="414" y="661"/>
                    </a:lnTo>
                    <a:lnTo>
                      <a:pt x="399" y="708"/>
                    </a:lnTo>
                    <a:lnTo>
                      <a:pt x="399" y="800"/>
                    </a:lnTo>
                    <a:lnTo>
                      <a:pt x="384" y="954"/>
                    </a:lnTo>
                    <a:lnTo>
                      <a:pt x="384" y="1277"/>
                    </a:lnTo>
                    <a:lnTo>
                      <a:pt x="353" y="1338"/>
                    </a:lnTo>
                    <a:lnTo>
                      <a:pt x="322" y="1369"/>
                    </a:lnTo>
                    <a:lnTo>
                      <a:pt x="276" y="1323"/>
                    </a:lnTo>
                    <a:lnTo>
                      <a:pt x="261" y="1292"/>
                    </a:lnTo>
                    <a:lnTo>
                      <a:pt x="246" y="1246"/>
                    </a:lnTo>
                    <a:lnTo>
                      <a:pt x="246" y="1215"/>
                    </a:lnTo>
                    <a:lnTo>
                      <a:pt x="261" y="1154"/>
                    </a:lnTo>
                    <a:lnTo>
                      <a:pt x="276" y="1031"/>
                    </a:lnTo>
                    <a:lnTo>
                      <a:pt x="292" y="846"/>
                    </a:lnTo>
                    <a:lnTo>
                      <a:pt x="292" y="677"/>
                    </a:lnTo>
                    <a:lnTo>
                      <a:pt x="276" y="631"/>
                    </a:lnTo>
                    <a:lnTo>
                      <a:pt x="261" y="615"/>
                    </a:lnTo>
                    <a:lnTo>
                      <a:pt x="246" y="585"/>
                    </a:lnTo>
                    <a:lnTo>
                      <a:pt x="154" y="708"/>
                    </a:lnTo>
                    <a:lnTo>
                      <a:pt x="77" y="800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00"/>
                    </a:lnTo>
                    <a:lnTo>
                      <a:pt x="15" y="785"/>
                    </a:lnTo>
                    <a:lnTo>
                      <a:pt x="184" y="538"/>
                    </a:lnTo>
                    <a:lnTo>
                      <a:pt x="292" y="338"/>
                    </a:lnTo>
                    <a:lnTo>
                      <a:pt x="353" y="200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53" y="77"/>
                    </a:lnTo>
                    <a:lnTo>
                      <a:pt x="353" y="31"/>
                    </a:lnTo>
                    <a:lnTo>
                      <a:pt x="368" y="15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5" name="Freeform 289"/>
              <p:cNvSpPr>
                <a:spLocks noEditPoints="1"/>
              </p:cNvSpPr>
              <p:nvPr/>
            </p:nvSpPr>
            <p:spPr bwMode="auto">
              <a:xfrm>
                <a:off x="24603" y="9821"/>
                <a:ext cx="1473" cy="1323"/>
              </a:xfrm>
              <a:custGeom>
                <a:avLst/>
                <a:gdLst/>
                <a:ahLst/>
                <a:cxnLst>
                  <a:cxn ang="0">
                    <a:pos x="1120" y="677"/>
                  </a:cxn>
                  <a:cxn ang="0">
                    <a:pos x="982" y="862"/>
                  </a:cxn>
                  <a:cxn ang="0">
                    <a:pos x="1228" y="969"/>
                  </a:cxn>
                  <a:cxn ang="0">
                    <a:pos x="1305" y="754"/>
                  </a:cxn>
                  <a:cxn ang="0">
                    <a:pos x="1274" y="646"/>
                  </a:cxn>
                  <a:cxn ang="0">
                    <a:pos x="645" y="631"/>
                  </a:cxn>
                  <a:cxn ang="0">
                    <a:pos x="384" y="908"/>
                  </a:cxn>
                  <a:cxn ang="0">
                    <a:pos x="414" y="954"/>
                  </a:cxn>
                  <a:cxn ang="0">
                    <a:pos x="645" y="631"/>
                  </a:cxn>
                  <a:cxn ang="0">
                    <a:pos x="1305" y="554"/>
                  </a:cxn>
                  <a:cxn ang="0">
                    <a:pos x="1473" y="646"/>
                  </a:cxn>
                  <a:cxn ang="0">
                    <a:pos x="1427" y="723"/>
                  </a:cxn>
                  <a:cxn ang="0">
                    <a:pos x="1366" y="1000"/>
                  </a:cxn>
                  <a:cxn ang="0">
                    <a:pos x="1366" y="1046"/>
                  </a:cxn>
                  <a:cxn ang="0">
                    <a:pos x="998" y="1092"/>
                  </a:cxn>
                  <a:cxn ang="0">
                    <a:pos x="982" y="1169"/>
                  </a:cxn>
                  <a:cxn ang="0">
                    <a:pos x="921" y="1092"/>
                  </a:cxn>
                  <a:cxn ang="0">
                    <a:pos x="844" y="739"/>
                  </a:cxn>
                  <a:cxn ang="0">
                    <a:pos x="813" y="631"/>
                  </a:cxn>
                  <a:cxn ang="0">
                    <a:pos x="1120" y="600"/>
                  </a:cxn>
                  <a:cxn ang="0">
                    <a:pos x="476" y="0"/>
                  </a:cxn>
                  <a:cxn ang="0">
                    <a:pos x="568" y="46"/>
                  </a:cxn>
                  <a:cxn ang="0">
                    <a:pos x="660" y="139"/>
                  </a:cxn>
                  <a:cxn ang="0">
                    <a:pos x="599" y="246"/>
                  </a:cxn>
                  <a:cxn ang="0">
                    <a:pos x="522" y="569"/>
                  </a:cxn>
                  <a:cxn ang="0">
                    <a:pos x="629" y="554"/>
                  </a:cxn>
                  <a:cxn ang="0">
                    <a:pos x="691" y="508"/>
                  </a:cxn>
                  <a:cxn ang="0">
                    <a:pos x="752" y="462"/>
                  </a:cxn>
                  <a:cxn ang="0">
                    <a:pos x="829" y="539"/>
                  </a:cxn>
                  <a:cxn ang="0">
                    <a:pos x="813" y="600"/>
                  </a:cxn>
                  <a:cxn ang="0">
                    <a:pos x="645" y="1016"/>
                  </a:cxn>
                  <a:cxn ang="0">
                    <a:pos x="675" y="1077"/>
                  </a:cxn>
                  <a:cxn ang="0">
                    <a:pos x="813" y="1169"/>
                  </a:cxn>
                  <a:cxn ang="0">
                    <a:pos x="813" y="1292"/>
                  </a:cxn>
                  <a:cxn ang="0">
                    <a:pos x="752" y="1262"/>
                  </a:cxn>
                  <a:cxn ang="0">
                    <a:pos x="507" y="1200"/>
                  </a:cxn>
                  <a:cxn ang="0">
                    <a:pos x="230" y="1323"/>
                  </a:cxn>
                  <a:cxn ang="0">
                    <a:pos x="230" y="1308"/>
                  </a:cxn>
                  <a:cxn ang="0">
                    <a:pos x="368" y="1231"/>
                  </a:cxn>
                  <a:cxn ang="0">
                    <a:pos x="414" y="1016"/>
                  </a:cxn>
                  <a:cxn ang="0">
                    <a:pos x="322" y="954"/>
                  </a:cxn>
                  <a:cxn ang="0">
                    <a:pos x="338" y="877"/>
                  </a:cxn>
                  <a:cxn ang="0">
                    <a:pos x="399" y="692"/>
                  </a:cxn>
                  <a:cxn ang="0">
                    <a:pos x="138" y="785"/>
                  </a:cxn>
                  <a:cxn ang="0">
                    <a:pos x="15" y="708"/>
                  </a:cxn>
                  <a:cxn ang="0">
                    <a:pos x="15" y="646"/>
                  </a:cxn>
                  <a:cxn ang="0">
                    <a:pos x="461" y="354"/>
                  </a:cxn>
                  <a:cxn ang="0">
                    <a:pos x="461" y="46"/>
                  </a:cxn>
                </a:cxnLst>
                <a:rect l="0" t="0" r="r" b="b"/>
                <a:pathLst>
                  <a:path w="1473" h="1323">
                    <a:moveTo>
                      <a:pt x="1259" y="646"/>
                    </a:moveTo>
                    <a:lnTo>
                      <a:pt x="1213" y="662"/>
                    </a:lnTo>
                    <a:lnTo>
                      <a:pt x="1120" y="677"/>
                    </a:lnTo>
                    <a:lnTo>
                      <a:pt x="1013" y="692"/>
                    </a:lnTo>
                    <a:lnTo>
                      <a:pt x="967" y="708"/>
                    </a:lnTo>
                    <a:lnTo>
                      <a:pt x="982" y="862"/>
                    </a:lnTo>
                    <a:lnTo>
                      <a:pt x="1013" y="1031"/>
                    </a:lnTo>
                    <a:lnTo>
                      <a:pt x="1151" y="1000"/>
                    </a:lnTo>
                    <a:lnTo>
                      <a:pt x="1228" y="969"/>
                    </a:lnTo>
                    <a:lnTo>
                      <a:pt x="1259" y="969"/>
                    </a:lnTo>
                    <a:lnTo>
                      <a:pt x="1274" y="908"/>
                    </a:lnTo>
                    <a:lnTo>
                      <a:pt x="1305" y="754"/>
                    </a:lnTo>
                    <a:lnTo>
                      <a:pt x="1305" y="692"/>
                    </a:lnTo>
                    <a:lnTo>
                      <a:pt x="1289" y="662"/>
                    </a:lnTo>
                    <a:lnTo>
                      <a:pt x="1274" y="646"/>
                    </a:lnTo>
                    <a:lnTo>
                      <a:pt x="1259" y="646"/>
                    </a:lnTo>
                    <a:close/>
                    <a:moveTo>
                      <a:pt x="645" y="600"/>
                    </a:moveTo>
                    <a:lnTo>
                      <a:pt x="645" y="631"/>
                    </a:lnTo>
                    <a:lnTo>
                      <a:pt x="461" y="677"/>
                    </a:lnTo>
                    <a:lnTo>
                      <a:pt x="430" y="785"/>
                    </a:lnTo>
                    <a:lnTo>
                      <a:pt x="384" y="908"/>
                    </a:lnTo>
                    <a:lnTo>
                      <a:pt x="384" y="939"/>
                    </a:lnTo>
                    <a:lnTo>
                      <a:pt x="399" y="954"/>
                    </a:lnTo>
                    <a:lnTo>
                      <a:pt x="414" y="954"/>
                    </a:lnTo>
                    <a:lnTo>
                      <a:pt x="522" y="1000"/>
                    </a:lnTo>
                    <a:lnTo>
                      <a:pt x="614" y="800"/>
                    </a:lnTo>
                    <a:lnTo>
                      <a:pt x="645" y="631"/>
                    </a:lnTo>
                    <a:lnTo>
                      <a:pt x="645" y="600"/>
                    </a:lnTo>
                    <a:close/>
                    <a:moveTo>
                      <a:pt x="1289" y="554"/>
                    </a:moveTo>
                    <a:lnTo>
                      <a:pt x="1305" y="554"/>
                    </a:lnTo>
                    <a:lnTo>
                      <a:pt x="1351" y="569"/>
                    </a:lnTo>
                    <a:lnTo>
                      <a:pt x="1443" y="616"/>
                    </a:lnTo>
                    <a:lnTo>
                      <a:pt x="1473" y="646"/>
                    </a:lnTo>
                    <a:lnTo>
                      <a:pt x="1473" y="662"/>
                    </a:lnTo>
                    <a:lnTo>
                      <a:pt x="1458" y="692"/>
                    </a:lnTo>
                    <a:lnTo>
                      <a:pt x="1427" y="723"/>
                    </a:lnTo>
                    <a:lnTo>
                      <a:pt x="1381" y="816"/>
                    </a:lnTo>
                    <a:lnTo>
                      <a:pt x="1335" y="985"/>
                    </a:lnTo>
                    <a:lnTo>
                      <a:pt x="1366" y="1000"/>
                    </a:lnTo>
                    <a:lnTo>
                      <a:pt x="1381" y="1031"/>
                    </a:lnTo>
                    <a:lnTo>
                      <a:pt x="1381" y="1046"/>
                    </a:lnTo>
                    <a:lnTo>
                      <a:pt x="1366" y="1046"/>
                    </a:lnTo>
                    <a:lnTo>
                      <a:pt x="1166" y="1062"/>
                    </a:lnTo>
                    <a:lnTo>
                      <a:pt x="1028" y="1092"/>
                    </a:lnTo>
                    <a:lnTo>
                      <a:pt x="998" y="1092"/>
                    </a:lnTo>
                    <a:lnTo>
                      <a:pt x="998" y="1123"/>
                    </a:lnTo>
                    <a:lnTo>
                      <a:pt x="982" y="1139"/>
                    </a:lnTo>
                    <a:lnTo>
                      <a:pt x="982" y="1169"/>
                    </a:lnTo>
                    <a:lnTo>
                      <a:pt x="967" y="1154"/>
                    </a:lnTo>
                    <a:lnTo>
                      <a:pt x="936" y="1139"/>
                    </a:lnTo>
                    <a:lnTo>
                      <a:pt x="921" y="1092"/>
                    </a:lnTo>
                    <a:lnTo>
                      <a:pt x="906" y="1031"/>
                    </a:lnTo>
                    <a:lnTo>
                      <a:pt x="875" y="846"/>
                    </a:lnTo>
                    <a:lnTo>
                      <a:pt x="844" y="739"/>
                    </a:lnTo>
                    <a:lnTo>
                      <a:pt x="829" y="677"/>
                    </a:lnTo>
                    <a:lnTo>
                      <a:pt x="813" y="646"/>
                    </a:lnTo>
                    <a:lnTo>
                      <a:pt x="813" y="631"/>
                    </a:lnTo>
                    <a:lnTo>
                      <a:pt x="906" y="631"/>
                    </a:lnTo>
                    <a:lnTo>
                      <a:pt x="921" y="646"/>
                    </a:lnTo>
                    <a:lnTo>
                      <a:pt x="1120" y="600"/>
                    </a:lnTo>
                    <a:lnTo>
                      <a:pt x="1228" y="569"/>
                    </a:lnTo>
                    <a:lnTo>
                      <a:pt x="1289" y="554"/>
                    </a:lnTo>
                    <a:close/>
                    <a:moveTo>
                      <a:pt x="476" y="0"/>
                    </a:moveTo>
                    <a:lnTo>
                      <a:pt x="507" y="0"/>
                    </a:lnTo>
                    <a:lnTo>
                      <a:pt x="537" y="16"/>
                    </a:lnTo>
                    <a:lnTo>
                      <a:pt x="568" y="46"/>
                    </a:lnTo>
                    <a:lnTo>
                      <a:pt x="599" y="62"/>
                    </a:lnTo>
                    <a:lnTo>
                      <a:pt x="660" y="123"/>
                    </a:lnTo>
                    <a:lnTo>
                      <a:pt x="660" y="139"/>
                    </a:lnTo>
                    <a:lnTo>
                      <a:pt x="645" y="169"/>
                    </a:lnTo>
                    <a:lnTo>
                      <a:pt x="614" y="200"/>
                    </a:lnTo>
                    <a:lnTo>
                      <a:pt x="599" y="246"/>
                    </a:lnTo>
                    <a:lnTo>
                      <a:pt x="583" y="308"/>
                    </a:lnTo>
                    <a:lnTo>
                      <a:pt x="553" y="416"/>
                    </a:lnTo>
                    <a:lnTo>
                      <a:pt x="522" y="569"/>
                    </a:lnTo>
                    <a:lnTo>
                      <a:pt x="568" y="569"/>
                    </a:lnTo>
                    <a:lnTo>
                      <a:pt x="599" y="554"/>
                    </a:lnTo>
                    <a:lnTo>
                      <a:pt x="629" y="554"/>
                    </a:lnTo>
                    <a:lnTo>
                      <a:pt x="660" y="539"/>
                    </a:lnTo>
                    <a:lnTo>
                      <a:pt x="706" y="539"/>
                    </a:lnTo>
                    <a:lnTo>
                      <a:pt x="691" y="508"/>
                    </a:lnTo>
                    <a:lnTo>
                      <a:pt x="691" y="477"/>
                    </a:lnTo>
                    <a:lnTo>
                      <a:pt x="706" y="462"/>
                    </a:lnTo>
                    <a:lnTo>
                      <a:pt x="752" y="462"/>
                    </a:lnTo>
                    <a:lnTo>
                      <a:pt x="783" y="492"/>
                    </a:lnTo>
                    <a:lnTo>
                      <a:pt x="813" y="508"/>
                    </a:lnTo>
                    <a:lnTo>
                      <a:pt x="829" y="539"/>
                    </a:lnTo>
                    <a:lnTo>
                      <a:pt x="844" y="554"/>
                    </a:lnTo>
                    <a:lnTo>
                      <a:pt x="813" y="585"/>
                    </a:lnTo>
                    <a:lnTo>
                      <a:pt x="813" y="600"/>
                    </a:lnTo>
                    <a:lnTo>
                      <a:pt x="783" y="677"/>
                    </a:lnTo>
                    <a:lnTo>
                      <a:pt x="691" y="923"/>
                    </a:lnTo>
                    <a:lnTo>
                      <a:pt x="645" y="1016"/>
                    </a:lnTo>
                    <a:lnTo>
                      <a:pt x="629" y="1031"/>
                    </a:lnTo>
                    <a:lnTo>
                      <a:pt x="629" y="1046"/>
                    </a:lnTo>
                    <a:lnTo>
                      <a:pt x="675" y="1077"/>
                    </a:lnTo>
                    <a:lnTo>
                      <a:pt x="721" y="1092"/>
                    </a:lnTo>
                    <a:lnTo>
                      <a:pt x="752" y="1108"/>
                    </a:lnTo>
                    <a:lnTo>
                      <a:pt x="813" y="1169"/>
                    </a:lnTo>
                    <a:lnTo>
                      <a:pt x="829" y="1200"/>
                    </a:lnTo>
                    <a:lnTo>
                      <a:pt x="829" y="1277"/>
                    </a:lnTo>
                    <a:lnTo>
                      <a:pt x="813" y="1292"/>
                    </a:lnTo>
                    <a:lnTo>
                      <a:pt x="798" y="1292"/>
                    </a:lnTo>
                    <a:lnTo>
                      <a:pt x="783" y="1277"/>
                    </a:lnTo>
                    <a:lnTo>
                      <a:pt x="752" y="1262"/>
                    </a:lnTo>
                    <a:lnTo>
                      <a:pt x="706" y="1216"/>
                    </a:lnTo>
                    <a:lnTo>
                      <a:pt x="583" y="1123"/>
                    </a:lnTo>
                    <a:lnTo>
                      <a:pt x="507" y="1200"/>
                    </a:lnTo>
                    <a:lnTo>
                      <a:pt x="414" y="1262"/>
                    </a:lnTo>
                    <a:lnTo>
                      <a:pt x="307" y="1308"/>
                    </a:lnTo>
                    <a:lnTo>
                      <a:pt x="230" y="1323"/>
                    </a:lnTo>
                    <a:lnTo>
                      <a:pt x="215" y="1323"/>
                    </a:lnTo>
                    <a:lnTo>
                      <a:pt x="215" y="1308"/>
                    </a:lnTo>
                    <a:lnTo>
                      <a:pt x="230" y="1308"/>
                    </a:lnTo>
                    <a:lnTo>
                      <a:pt x="292" y="1262"/>
                    </a:lnTo>
                    <a:lnTo>
                      <a:pt x="338" y="1246"/>
                    </a:lnTo>
                    <a:lnTo>
                      <a:pt x="368" y="1231"/>
                    </a:lnTo>
                    <a:lnTo>
                      <a:pt x="522" y="1077"/>
                    </a:lnTo>
                    <a:lnTo>
                      <a:pt x="461" y="1031"/>
                    </a:lnTo>
                    <a:lnTo>
                      <a:pt x="414" y="1016"/>
                    </a:lnTo>
                    <a:lnTo>
                      <a:pt x="368" y="985"/>
                    </a:lnTo>
                    <a:lnTo>
                      <a:pt x="338" y="969"/>
                    </a:lnTo>
                    <a:lnTo>
                      <a:pt x="322" y="954"/>
                    </a:lnTo>
                    <a:lnTo>
                      <a:pt x="322" y="892"/>
                    </a:lnTo>
                    <a:lnTo>
                      <a:pt x="338" y="892"/>
                    </a:lnTo>
                    <a:lnTo>
                      <a:pt x="338" y="877"/>
                    </a:lnTo>
                    <a:lnTo>
                      <a:pt x="368" y="816"/>
                    </a:lnTo>
                    <a:lnTo>
                      <a:pt x="384" y="769"/>
                    </a:lnTo>
                    <a:lnTo>
                      <a:pt x="399" y="692"/>
                    </a:lnTo>
                    <a:lnTo>
                      <a:pt x="261" y="739"/>
                    </a:lnTo>
                    <a:lnTo>
                      <a:pt x="184" y="769"/>
                    </a:lnTo>
                    <a:lnTo>
                      <a:pt x="138" y="785"/>
                    </a:lnTo>
                    <a:lnTo>
                      <a:pt x="108" y="785"/>
                    </a:lnTo>
                    <a:lnTo>
                      <a:pt x="61" y="739"/>
                    </a:lnTo>
                    <a:lnTo>
                      <a:pt x="15" y="708"/>
                    </a:lnTo>
                    <a:lnTo>
                      <a:pt x="0" y="692"/>
                    </a:lnTo>
                    <a:lnTo>
                      <a:pt x="0" y="662"/>
                    </a:lnTo>
                    <a:lnTo>
                      <a:pt x="15" y="646"/>
                    </a:lnTo>
                    <a:lnTo>
                      <a:pt x="138" y="646"/>
                    </a:lnTo>
                    <a:lnTo>
                      <a:pt x="414" y="600"/>
                    </a:lnTo>
                    <a:lnTo>
                      <a:pt x="461" y="354"/>
                    </a:lnTo>
                    <a:lnTo>
                      <a:pt x="476" y="169"/>
                    </a:lnTo>
                    <a:lnTo>
                      <a:pt x="476" y="77"/>
                    </a:lnTo>
                    <a:lnTo>
                      <a:pt x="461" y="46"/>
                    </a:lnTo>
                    <a:lnTo>
                      <a:pt x="461" y="16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6" name="Freeform 290"/>
              <p:cNvSpPr>
                <a:spLocks/>
              </p:cNvSpPr>
              <p:nvPr/>
            </p:nvSpPr>
            <p:spPr bwMode="auto">
              <a:xfrm>
                <a:off x="26982" y="10344"/>
                <a:ext cx="307" cy="539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9" y="0"/>
                  </a:cxn>
                  <a:cxn ang="0">
                    <a:pos x="184" y="16"/>
                  </a:cxn>
                  <a:cxn ang="0">
                    <a:pos x="230" y="31"/>
                  </a:cxn>
                  <a:cxn ang="0">
                    <a:pos x="261" y="46"/>
                  </a:cxn>
                  <a:cxn ang="0">
                    <a:pos x="276" y="77"/>
                  </a:cxn>
                  <a:cxn ang="0">
                    <a:pos x="307" y="123"/>
                  </a:cxn>
                  <a:cxn ang="0">
                    <a:pos x="307" y="185"/>
                  </a:cxn>
                  <a:cxn ang="0">
                    <a:pos x="276" y="308"/>
                  </a:cxn>
                  <a:cxn ang="0">
                    <a:pos x="199" y="431"/>
                  </a:cxn>
                  <a:cxn ang="0">
                    <a:pos x="61" y="539"/>
                  </a:cxn>
                  <a:cxn ang="0">
                    <a:pos x="15" y="508"/>
                  </a:cxn>
                  <a:cxn ang="0">
                    <a:pos x="153" y="385"/>
                  </a:cxn>
                  <a:cxn ang="0">
                    <a:pos x="199" y="262"/>
                  </a:cxn>
                  <a:cxn ang="0">
                    <a:pos x="184" y="277"/>
                  </a:cxn>
                  <a:cxn ang="0">
                    <a:pos x="138" y="277"/>
                  </a:cxn>
                  <a:cxn ang="0">
                    <a:pos x="46" y="246"/>
                  </a:cxn>
                  <a:cxn ang="0">
                    <a:pos x="15" y="216"/>
                  </a:cxn>
                  <a:cxn ang="0">
                    <a:pos x="0" y="169"/>
                  </a:cxn>
                  <a:cxn ang="0">
                    <a:pos x="0" y="139"/>
                  </a:cxn>
                  <a:cxn ang="0">
                    <a:pos x="31" y="46"/>
                  </a:cxn>
                  <a:cxn ang="0">
                    <a:pos x="61" y="16"/>
                  </a:cxn>
                  <a:cxn ang="0">
                    <a:pos x="107" y="0"/>
                  </a:cxn>
                </a:cxnLst>
                <a:rect l="0" t="0" r="r" b="b"/>
                <a:pathLst>
                  <a:path w="307" h="539">
                    <a:moveTo>
                      <a:pt x="107" y="0"/>
                    </a:moveTo>
                    <a:lnTo>
                      <a:pt x="169" y="0"/>
                    </a:lnTo>
                    <a:lnTo>
                      <a:pt x="184" y="16"/>
                    </a:lnTo>
                    <a:lnTo>
                      <a:pt x="230" y="31"/>
                    </a:lnTo>
                    <a:lnTo>
                      <a:pt x="261" y="46"/>
                    </a:lnTo>
                    <a:lnTo>
                      <a:pt x="276" y="77"/>
                    </a:lnTo>
                    <a:lnTo>
                      <a:pt x="307" y="123"/>
                    </a:lnTo>
                    <a:lnTo>
                      <a:pt x="307" y="185"/>
                    </a:lnTo>
                    <a:lnTo>
                      <a:pt x="276" y="308"/>
                    </a:lnTo>
                    <a:lnTo>
                      <a:pt x="199" y="431"/>
                    </a:lnTo>
                    <a:lnTo>
                      <a:pt x="61" y="539"/>
                    </a:lnTo>
                    <a:lnTo>
                      <a:pt x="15" y="508"/>
                    </a:lnTo>
                    <a:lnTo>
                      <a:pt x="153" y="385"/>
                    </a:lnTo>
                    <a:lnTo>
                      <a:pt x="199" y="262"/>
                    </a:lnTo>
                    <a:lnTo>
                      <a:pt x="184" y="277"/>
                    </a:lnTo>
                    <a:lnTo>
                      <a:pt x="138" y="277"/>
                    </a:lnTo>
                    <a:lnTo>
                      <a:pt x="46" y="246"/>
                    </a:lnTo>
                    <a:lnTo>
                      <a:pt x="15" y="216"/>
                    </a:lnTo>
                    <a:lnTo>
                      <a:pt x="0" y="169"/>
                    </a:lnTo>
                    <a:lnTo>
                      <a:pt x="0" y="139"/>
                    </a:lnTo>
                    <a:lnTo>
                      <a:pt x="31" y="46"/>
                    </a:lnTo>
                    <a:lnTo>
                      <a:pt x="61" y="16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7" name="Freeform 291"/>
              <p:cNvSpPr>
                <a:spLocks noEditPoints="1"/>
              </p:cNvSpPr>
              <p:nvPr/>
            </p:nvSpPr>
            <p:spPr bwMode="auto">
              <a:xfrm>
                <a:off x="28179" y="9821"/>
                <a:ext cx="1504" cy="1585"/>
              </a:xfrm>
              <a:custGeom>
                <a:avLst/>
                <a:gdLst/>
                <a:ahLst/>
                <a:cxnLst>
                  <a:cxn ang="0">
                    <a:pos x="1136" y="169"/>
                  </a:cxn>
                  <a:cxn ang="0">
                    <a:pos x="1304" y="262"/>
                  </a:cxn>
                  <a:cxn ang="0">
                    <a:pos x="1258" y="339"/>
                  </a:cxn>
                  <a:cxn ang="0">
                    <a:pos x="1120" y="246"/>
                  </a:cxn>
                  <a:cxn ang="0">
                    <a:pos x="1028" y="154"/>
                  </a:cxn>
                  <a:cxn ang="0">
                    <a:pos x="829" y="31"/>
                  </a:cxn>
                  <a:cxn ang="0">
                    <a:pos x="905" y="123"/>
                  </a:cxn>
                  <a:cxn ang="0">
                    <a:pos x="890" y="216"/>
                  </a:cxn>
                  <a:cxn ang="0">
                    <a:pos x="890" y="462"/>
                  </a:cxn>
                  <a:cxn ang="0">
                    <a:pos x="921" y="569"/>
                  </a:cxn>
                  <a:cxn ang="0">
                    <a:pos x="1028" y="539"/>
                  </a:cxn>
                  <a:cxn ang="0">
                    <a:pos x="1182" y="539"/>
                  </a:cxn>
                  <a:cxn ang="0">
                    <a:pos x="1197" y="600"/>
                  </a:cxn>
                  <a:cxn ang="0">
                    <a:pos x="967" y="846"/>
                  </a:cxn>
                  <a:cxn ang="0">
                    <a:pos x="1136" y="754"/>
                  </a:cxn>
                  <a:cxn ang="0">
                    <a:pos x="1212" y="739"/>
                  </a:cxn>
                  <a:cxn ang="0">
                    <a:pos x="1274" y="816"/>
                  </a:cxn>
                  <a:cxn ang="0">
                    <a:pos x="1105" y="1031"/>
                  </a:cxn>
                  <a:cxn ang="0">
                    <a:pos x="1212" y="1277"/>
                  </a:cxn>
                  <a:cxn ang="0">
                    <a:pos x="1366" y="1385"/>
                  </a:cxn>
                  <a:cxn ang="0">
                    <a:pos x="1412" y="1292"/>
                  </a:cxn>
                  <a:cxn ang="0">
                    <a:pos x="1473" y="1216"/>
                  </a:cxn>
                  <a:cxn ang="0">
                    <a:pos x="1489" y="1462"/>
                  </a:cxn>
                  <a:cxn ang="0">
                    <a:pos x="1473" y="1585"/>
                  </a:cxn>
                  <a:cxn ang="0">
                    <a:pos x="1335" y="1554"/>
                  </a:cxn>
                  <a:cxn ang="0">
                    <a:pos x="997" y="1139"/>
                  </a:cxn>
                  <a:cxn ang="0">
                    <a:pos x="675" y="1262"/>
                  </a:cxn>
                  <a:cxn ang="0">
                    <a:pos x="844" y="1139"/>
                  </a:cxn>
                  <a:cxn ang="0">
                    <a:pos x="844" y="662"/>
                  </a:cxn>
                  <a:cxn ang="0">
                    <a:pos x="568" y="939"/>
                  </a:cxn>
                  <a:cxn ang="0">
                    <a:pos x="706" y="892"/>
                  </a:cxn>
                  <a:cxn ang="0">
                    <a:pos x="767" y="892"/>
                  </a:cxn>
                  <a:cxn ang="0">
                    <a:pos x="675" y="939"/>
                  </a:cxn>
                  <a:cxn ang="0">
                    <a:pos x="568" y="1354"/>
                  </a:cxn>
                  <a:cxn ang="0">
                    <a:pos x="491" y="1492"/>
                  </a:cxn>
                  <a:cxn ang="0">
                    <a:pos x="414" y="1400"/>
                  </a:cxn>
                  <a:cxn ang="0">
                    <a:pos x="322" y="1308"/>
                  </a:cxn>
                  <a:cxn ang="0">
                    <a:pos x="276" y="1231"/>
                  </a:cxn>
                  <a:cxn ang="0">
                    <a:pos x="338" y="1246"/>
                  </a:cxn>
                  <a:cxn ang="0">
                    <a:pos x="445" y="1231"/>
                  </a:cxn>
                  <a:cxn ang="0">
                    <a:pos x="291" y="1092"/>
                  </a:cxn>
                  <a:cxn ang="0">
                    <a:pos x="123" y="1200"/>
                  </a:cxn>
                  <a:cxn ang="0">
                    <a:pos x="0" y="1123"/>
                  </a:cxn>
                  <a:cxn ang="0">
                    <a:pos x="92" y="1077"/>
                  </a:cxn>
                  <a:cxn ang="0">
                    <a:pos x="384" y="769"/>
                  </a:cxn>
                  <a:cxn ang="0">
                    <a:pos x="215" y="816"/>
                  </a:cxn>
                  <a:cxn ang="0">
                    <a:pos x="138" y="769"/>
                  </a:cxn>
                  <a:cxn ang="0">
                    <a:pos x="169" y="739"/>
                  </a:cxn>
                  <a:cxn ang="0">
                    <a:pos x="460" y="677"/>
                  </a:cxn>
                  <a:cxn ang="0">
                    <a:pos x="307" y="523"/>
                  </a:cxn>
                  <a:cxn ang="0">
                    <a:pos x="215" y="554"/>
                  </a:cxn>
                  <a:cxn ang="0">
                    <a:pos x="476" y="369"/>
                  </a:cxn>
                  <a:cxn ang="0">
                    <a:pos x="522" y="292"/>
                  </a:cxn>
                  <a:cxn ang="0">
                    <a:pos x="675" y="339"/>
                  </a:cxn>
                  <a:cxn ang="0">
                    <a:pos x="660" y="400"/>
                  </a:cxn>
                  <a:cxn ang="0">
                    <a:pos x="537" y="477"/>
                  </a:cxn>
                  <a:cxn ang="0">
                    <a:pos x="568" y="616"/>
                  </a:cxn>
                  <a:cxn ang="0">
                    <a:pos x="813" y="600"/>
                  </a:cxn>
                  <a:cxn ang="0">
                    <a:pos x="783" y="292"/>
                  </a:cxn>
                  <a:cxn ang="0">
                    <a:pos x="721" y="62"/>
                  </a:cxn>
                </a:cxnLst>
                <a:rect l="0" t="0" r="r" b="b"/>
                <a:pathLst>
                  <a:path w="1504" h="1585">
                    <a:moveTo>
                      <a:pt x="1028" y="154"/>
                    </a:moveTo>
                    <a:lnTo>
                      <a:pt x="1074" y="154"/>
                    </a:lnTo>
                    <a:lnTo>
                      <a:pt x="1136" y="169"/>
                    </a:lnTo>
                    <a:lnTo>
                      <a:pt x="1197" y="169"/>
                    </a:lnTo>
                    <a:lnTo>
                      <a:pt x="1243" y="200"/>
                    </a:lnTo>
                    <a:lnTo>
                      <a:pt x="1304" y="262"/>
                    </a:lnTo>
                    <a:lnTo>
                      <a:pt x="1304" y="323"/>
                    </a:lnTo>
                    <a:lnTo>
                      <a:pt x="1289" y="339"/>
                    </a:lnTo>
                    <a:lnTo>
                      <a:pt x="1258" y="339"/>
                    </a:lnTo>
                    <a:lnTo>
                      <a:pt x="1228" y="323"/>
                    </a:lnTo>
                    <a:lnTo>
                      <a:pt x="1166" y="277"/>
                    </a:lnTo>
                    <a:lnTo>
                      <a:pt x="1120" y="246"/>
                    </a:lnTo>
                    <a:lnTo>
                      <a:pt x="1059" y="216"/>
                    </a:lnTo>
                    <a:lnTo>
                      <a:pt x="1028" y="185"/>
                    </a:lnTo>
                    <a:lnTo>
                      <a:pt x="1028" y="154"/>
                    </a:lnTo>
                    <a:close/>
                    <a:moveTo>
                      <a:pt x="752" y="0"/>
                    </a:moveTo>
                    <a:lnTo>
                      <a:pt x="783" y="0"/>
                    </a:lnTo>
                    <a:lnTo>
                      <a:pt x="829" y="31"/>
                    </a:lnTo>
                    <a:lnTo>
                      <a:pt x="859" y="46"/>
                    </a:lnTo>
                    <a:lnTo>
                      <a:pt x="890" y="92"/>
                    </a:lnTo>
                    <a:lnTo>
                      <a:pt x="905" y="123"/>
                    </a:lnTo>
                    <a:lnTo>
                      <a:pt x="905" y="139"/>
                    </a:lnTo>
                    <a:lnTo>
                      <a:pt x="890" y="154"/>
                    </a:lnTo>
                    <a:lnTo>
                      <a:pt x="890" y="216"/>
                    </a:lnTo>
                    <a:lnTo>
                      <a:pt x="875" y="277"/>
                    </a:lnTo>
                    <a:lnTo>
                      <a:pt x="875" y="339"/>
                    </a:lnTo>
                    <a:lnTo>
                      <a:pt x="890" y="462"/>
                    </a:lnTo>
                    <a:lnTo>
                      <a:pt x="890" y="585"/>
                    </a:lnTo>
                    <a:lnTo>
                      <a:pt x="905" y="585"/>
                    </a:lnTo>
                    <a:lnTo>
                      <a:pt x="921" y="569"/>
                    </a:lnTo>
                    <a:lnTo>
                      <a:pt x="951" y="554"/>
                    </a:lnTo>
                    <a:lnTo>
                      <a:pt x="997" y="554"/>
                    </a:lnTo>
                    <a:lnTo>
                      <a:pt x="1028" y="539"/>
                    </a:lnTo>
                    <a:lnTo>
                      <a:pt x="1074" y="523"/>
                    </a:lnTo>
                    <a:lnTo>
                      <a:pt x="1136" y="523"/>
                    </a:lnTo>
                    <a:lnTo>
                      <a:pt x="1182" y="539"/>
                    </a:lnTo>
                    <a:lnTo>
                      <a:pt x="1212" y="569"/>
                    </a:lnTo>
                    <a:lnTo>
                      <a:pt x="1197" y="585"/>
                    </a:lnTo>
                    <a:lnTo>
                      <a:pt x="1197" y="600"/>
                    </a:lnTo>
                    <a:lnTo>
                      <a:pt x="1182" y="600"/>
                    </a:lnTo>
                    <a:lnTo>
                      <a:pt x="905" y="662"/>
                    </a:lnTo>
                    <a:lnTo>
                      <a:pt x="967" y="846"/>
                    </a:lnTo>
                    <a:lnTo>
                      <a:pt x="1013" y="1000"/>
                    </a:lnTo>
                    <a:lnTo>
                      <a:pt x="1105" y="877"/>
                    </a:lnTo>
                    <a:lnTo>
                      <a:pt x="1136" y="754"/>
                    </a:lnTo>
                    <a:lnTo>
                      <a:pt x="1166" y="723"/>
                    </a:lnTo>
                    <a:lnTo>
                      <a:pt x="1182" y="723"/>
                    </a:lnTo>
                    <a:lnTo>
                      <a:pt x="1212" y="739"/>
                    </a:lnTo>
                    <a:lnTo>
                      <a:pt x="1228" y="769"/>
                    </a:lnTo>
                    <a:lnTo>
                      <a:pt x="1258" y="785"/>
                    </a:lnTo>
                    <a:lnTo>
                      <a:pt x="1274" y="816"/>
                    </a:lnTo>
                    <a:lnTo>
                      <a:pt x="1274" y="831"/>
                    </a:lnTo>
                    <a:lnTo>
                      <a:pt x="1197" y="908"/>
                    </a:lnTo>
                    <a:lnTo>
                      <a:pt x="1105" y="1031"/>
                    </a:lnTo>
                    <a:lnTo>
                      <a:pt x="1059" y="1077"/>
                    </a:lnTo>
                    <a:lnTo>
                      <a:pt x="1136" y="1185"/>
                    </a:lnTo>
                    <a:lnTo>
                      <a:pt x="1212" y="1277"/>
                    </a:lnTo>
                    <a:lnTo>
                      <a:pt x="1289" y="1354"/>
                    </a:lnTo>
                    <a:lnTo>
                      <a:pt x="1350" y="1385"/>
                    </a:lnTo>
                    <a:lnTo>
                      <a:pt x="1366" y="1385"/>
                    </a:lnTo>
                    <a:lnTo>
                      <a:pt x="1381" y="1369"/>
                    </a:lnTo>
                    <a:lnTo>
                      <a:pt x="1396" y="1339"/>
                    </a:lnTo>
                    <a:lnTo>
                      <a:pt x="1412" y="1292"/>
                    </a:lnTo>
                    <a:lnTo>
                      <a:pt x="1458" y="1200"/>
                    </a:lnTo>
                    <a:lnTo>
                      <a:pt x="1458" y="1185"/>
                    </a:lnTo>
                    <a:lnTo>
                      <a:pt x="1473" y="1216"/>
                    </a:lnTo>
                    <a:lnTo>
                      <a:pt x="1473" y="1246"/>
                    </a:lnTo>
                    <a:lnTo>
                      <a:pt x="1489" y="1385"/>
                    </a:lnTo>
                    <a:lnTo>
                      <a:pt x="1489" y="1462"/>
                    </a:lnTo>
                    <a:lnTo>
                      <a:pt x="1504" y="1492"/>
                    </a:lnTo>
                    <a:lnTo>
                      <a:pt x="1504" y="1554"/>
                    </a:lnTo>
                    <a:lnTo>
                      <a:pt x="1473" y="1585"/>
                    </a:lnTo>
                    <a:lnTo>
                      <a:pt x="1412" y="1585"/>
                    </a:lnTo>
                    <a:lnTo>
                      <a:pt x="1381" y="1569"/>
                    </a:lnTo>
                    <a:lnTo>
                      <a:pt x="1335" y="1554"/>
                    </a:lnTo>
                    <a:lnTo>
                      <a:pt x="1289" y="1523"/>
                    </a:lnTo>
                    <a:lnTo>
                      <a:pt x="1120" y="1354"/>
                    </a:lnTo>
                    <a:lnTo>
                      <a:pt x="997" y="1139"/>
                    </a:lnTo>
                    <a:lnTo>
                      <a:pt x="844" y="1216"/>
                    </a:lnTo>
                    <a:lnTo>
                      <a:pt x="706" y="1262"/>
                    </a:lnTo>
                    <a:lnTo>
                      <a:pt x="675" y="1262"/>
                    </a:lnTo>
                    <a:lnTo>
                      <a:pt x="660" y="1246"/>
                    </a:lnTo>
                    <a:lnTo>
                      <a:pt x="675" y="1246"/>
                    </a:lnTo>
                    <a:lnTo>
                      <a:pt x="844" y="1139"/>
                    </a:lnTo>
                    <a:lnTo>
                      <a:pt x="967" y="1062"/>
                    </a:lnTo>
                    <a:lnTo>
                      <a:pt x="890" y="862"/>
                    </a:lnTo>
                    <a:lnTo>
                      <a:pt x="844" y="662"/>
                    </a:lnTo>
                    <a:lnTo>
                      <a:pt x="690" y="692"/>
                    </a:lnTo>
                    <a:lnTo>
                      <a:pt x="568" y="739"/>
                    </a:lnTo>
                    <a:lnTo>
                      <a:pt x="568" y="939"/>
                    </a:lnTo>
                    <a:lnTo>
                      <a:pt x="629" y="908"/>
                    </a:lnTo>
                    <a:lnTo>
                      <a:pt x="675" y="892"/>
                    </a:lnTo>
                    <a:lnTo>
                      <a:pt x="706" y="892"/>
                    </a:lnTo>
                    <a:lnTo>
                      <a:pt x="737" y="877"/>
                    </a:lnTo>
                    <a:lnTo>
                      <a:pt x="767" y="877"/>
                    </a:lnTo>
                    <a:lnTo>
                      <a:pt x="767" y="892"/>
                    </a:lnTo>
                    <a:lnTo>
                      <a:pt x="752" y="892"/>
                    </a:lnTo>
                    <a:lnTo>
                      <a:pt x="721" y="923"/>
                    </a:lnTo>
                    <a:lnTo>
                      <a:pt x="675" y="939"/>
                    </a:lnTo>
                    <a:lnTo>
                      <a:pt x="629" y="969"/>
                    </a:lnTo>
                    <a:lnTo>
                      <a:pt x="568" y="1000"/>
                    </a:lnTo>
                    <a:lnTo>
                      <a:pt x="568" y="1354"/>
                    </a:lnTo>
                    <a:lnTo>
                      <a:pt x="537" y="1446"/>
                    </a:lnTo>
                    <a:lnTo>
                      <a:pt x="522" y="1477"/>
                    </a:lnTo>
                    <a:lnTo>
                      <a:pt x="491" y="1492"/>
                    </a:lnTo>
                    <a:lnTo>
                      <a:pt x="476" y="1446"/>
                    </a:lnTo>
                    <a:lnTo>
                      <a:pt x="460" y="1446"/>
                    </a:lnTo>
                    <a:lnTo>
                      <a:pt x="414" y="1400"/>
                    </a:lnTo>
                    <a:lnTo>
                      <a:pt x="399" y="1369"/>
                    </a:lnTo>
                    <a:lnTo>
                      <a:pt x="353" y="1323"/>
                    </a:lnTo>
                    <a:lnTo>
                      <a:pt x="322" y="1308"/>
                    </a:lnTo>
                    <a:lnTo>
                      <a:pt x="307" y="1277"/>
                    </a:lnTo>
                    <a:lnTo>
                      <a:pt x="276" y="1262"/>
                    </a:lnTo>
                    <a:lnTo>
                      <a:pt x="276" y="1231"/>
                    </a:lnTo>
                    <a:lnTo>
                      <a:pt x="291" y="1231"/>
                    </a:lnTo>
                    <a:lnTo>
                      <a:pt x="322" y="1246"/>
                    </a:lnTo>
                    <a:lnTo>
                      <a:pt x="338" y="1246"/>
                    </a:lnTo>
                    <a:lnTo>
                      <a:pt x="384" y="1262"/>
                    </a:lnTo>
                    <a:lnTo>
                      <a:pt x="430" y="1262"/>
                    </a:lnTo>
                    <a:lnTo>
                      <a:pt x="445" y="1231"/>
                    </a:lnTo>
                    <a:lnTo>
                      <a:pt x="460" y="1154"/>
                    </a:lnTo>
                    <a:lnTo>
                      <a:pt x="460" y="1016"/>
                    </a:lnTo>
                    <a:lnTo>
                      <a:pt x="291" y="1092"/>
                    </a:lnTo>
                    <a:lnTo>
                      <a:pt x="169" y="1185"/>
                    </a:lnTo>
                    <a:lnTo>
                      <a:pt x="153" y="1200"/>
                    </a:lnTo>
                    <a:lnTo>
                      <a:pt x="123" y="1200"/>
                    </a:lnTo>
                    <a:lnTo>
                      <a:pt x="77" y="1169"/>
                    </a:lnTo>
                    <a:lnTo>
                      <a:pt x="31" y="1154"/>
                    </a:lnTo>
                    <a:lnTo>
                      <a:pt x="0" y="1123"/>
                    </a:lnTo>
                    <a:lnTo>
                      <a:pt x="0" y="1108"/>
                    </a:lnTo>
                    <a:lnTo>
                      <a:pt x="31" y="1077"/>
                    </a:lnTo>
                    <a:lnTo>
                      <a:pt x="92" y="1077"/>
                    </a:lnTo>
                    <a:lnTo>
                      <a:pt x="460" y="954"/>
                    </a:lnTo>
                    <a:lnTo>
                      <a:pt x="460" y="754"/>
                    </a:lnTo>
                    <a:lnTo>
                      <a:pt x="384" y="769"/>
                    </a:lnTo>
                    <a:lnTo>
                      <a:pt x="291" y="800"/>
                    </a:lnTo>
                    <a:lnTo>
                      <a:pt x="261" y="816"/>
                    </a:lnTo>
                    <a:lnTo>
                      <a:pt x="215" y="816"/>
                    </a:lnTo>
                    <a:lnTo>
                      <a:pt x="184" y="800"/>
                    </a:lnTo>
                    <a:lnTo>
                      <a:pt x="169" y="785"/>
                    </a:lnTo>
                    <a:lnTo>
                      <a:pt x="138" y="769"/>
                    </a:lnTo>
                    <a:lnTo>
                      <a:pt x="138" y="754"/>
                    </a:lnTo>
                    <a:lnTo>
                      <a:pt x="153" y="739"/>
                    </a:lnTo>
                    <a:lnTo>
                      <a:pt x="169" y="739"/>
                    </a:lnTo>
                    <a:lnTo>
                      <a:pt x="307" y="708"/>
                    </a:lnTo>
                    <a:lnTo>
                      <a:pt x="414" y="692"/>
                    </a:lnTo>
                    <a:lnTo>
                      <a:pt x="460" y="677"/>
                    </a:lnTo>
                    <a:lnTo>
                      <a:pt x="460" y="616"/>
                    </a:lnTo>
                    <a:lnTo>
                      <a:pt x="430" y="492"/>
                    </a:lnTo>
                    <a:lnTo>
                      <a:pt x="307" y="523"/>
                    </a:lnTo>
                    <a:lnTo>
                      <a:pt x="276" y="539"/>
                    </a:lnTo>
                    <a:lnTo>
                      <a:pt x="230" y="554"/>
                    </a:lnTo>
                    <a:lnTo>
                      <a:pt x="215" y="554"/>
                    </a:lnTo>
                    <a:lnTo>
                      <a:pt x="215" y="539"/>
                    </a:lnTo>
                    <a:lnTo>
                      <a:pt x="384" y="446"/>
                    </a:lnTo>
                    <a:lnTo>
                      <a:pt x="476" y="369"/>
                    </a:lnTo>
                    <a:lnTo>
                      <a:pt x="506" y="323"/>
                    </a:lnTo>
                    <a:lnTo>
                      <a:pt x="506" y="308"/>
                    </a:lnTo>
                    <a:lnTo>
                      <a:pt x="522" y="292"/>
                    </a:lnTo>
                    <a:lnTo>
                      <a:pt x="568" y="292"/>
                    </a:lnTo>
                    <a:lnTo>
                      <a:pt x="614" y="308"/>
                    </a:lnTo>
                    <a:lnTo>
                      <a:pt x="675" y="339"/>
                    </a:lnTo>
                    <a:lnTo>
                      <a:pt x="690" y="369"/>
                    </a:lnTo>
                    <a:lnTo>
                      <a:pt x="690" y="400"/>
                    </a:lnTo>
                    <a:lnTo>
                      <a:pt x="660" y="400"/>
                    </a:lnTo>
                    <a:lnTo>
                      <a:pt x="568" y="431"/>
                    </a:lnTo>
                    <a:lnTo>
                      <a:pt x="506" y="462"/>
                    </a:lnTo>
                    <a:lnTo>
                      <a:pt x="537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16"/>
                    </a:lnTo>
                    <a:lnTo>
                      <a:pt x="568" y="677"/>
                    </a:lnTo>
                    <a:lnTo>
                      <a:pt x="783" y="616"/>
                    </a:lnTo>
                    <a:lnTo>
                      <a:pt x="813" y="600"/>
                    </a:lnTo>
                    <a:lnTo>
                      <a:pt x="829" y="600"/>
                    </a:lnTo>
                    <a:lnTo>
                      <a:pt x="798" y="416"/>
                    </a:lnTo>
                    <a:lnTo>
                      <a:pt x="783" y="292"/>
                    </a:lnTo>
                    <a:lnTo>
                      <a:pt x="767" y="200"/>
                    </a:lnTo>
                    <a:lnTo>
                      <a:pt x="752" y="139"/>
                    </a:lnTo>
                    <a:lnTo>
                      <a:pt x="721" y="62"/>
                    </a:lnTo>
                    <a:lnTo>
                      <a:pt x="721" y="31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8" name="Freeform 292"/>
              <p:cNvSpPr>
                <a:spLocks noEditPoints="1"/>
              </p:cNvSpPr>
              <p:nvPr/>
            </p:nvSpPr>
            <p:spPr bwMode="auto">
              <a:xfrm>
                <a:off x="30082" y="9821"/>
                <a:ext cx="1473" cy="1492"/>
              </a:xfrm>
              <a:custGeom>
                <a:avLst/>
                <a:gdLst/>
                <a:ahLst/>
                <a:cxnLst>
                  <a:cxn ang="0">
                    <a:pos x="660" y="323"/>
                  </a:cxn>
                  <a:cxn ang="0">
                    <a:pos x="752" y="431"/>
                  </a:cxn>
                  <a:cxn ang="0">
                    <a:pos x="721" y="492"/>
                  </a:cxn>
                  <a:cxn ang="0">
                    <a:pos x="721" y="646"/>
                  </a:cxn>
                  <a:cxn ang="0">
                    <a:pos x="829" y="616"/>
                  </a:cxn>
                  <a:cxn ang="0">
                    <a:pos x="783" y="277"/>
                  </a:cxn>
                  <a:cxn ang="0">
                    <a:pos x="921" y="246"/>
                  </a:cxn>
                  <a:cxn ang="0">
                    <a:pos x="921" y="339"/>
                  </a:cxn>
                  <a:cxn ang="0">
                    <a:pos x="875" y="662"/>
                  </a:cxn>
                  <a:cxn ang="0">
                    <a:pos x="798" y="662"/>
                  </a:cxn>
                  <a:cxn ang="0">
                    <a:pos x="644" y="769"/>
                  </a:cxn>
                  <a:cxn ang="0">
                    <a:pos x="614" y="1277"/>
                  </a:cxn>
                  <a:cxn ang="0">
                    <a:pos x="568" y="1354"/>
                  </a:cxn>
                  <a:cxn ang="0">
                    <a:pos x="552" y="1077"/>
                  </a:cxn>
                  <a:cxn ang="0">
                    <a:pos x="537" y="308"/>
                  </a:cxn>
                  <a:cxn ang="0">
                    <a:pos x="583" y="246"/>
                  </a:cxn>
                  <a:cxn ang="0">
                    <a:pos x="737" y="231"/>
                  </a:cxn>
                  <a:cxn ang="0">
                    <a:pos x="1350" y="77"/>
                  </a:cxn>
                  <a:cxn ang="0">
                    <a:pos x="1473" y="200"/>
                  </a:cxn>
                  <a:cxn ang="0">
                    <a:pos x="1442" y="262"/>
                  </a:cxn>
                  <a:cxn ang="0">
                    <a:pos x="1458" y="1200"/>
                  </a:cxn>
                  <a:cxn ang="0">
                    <a:pos x="1458" y="1385"/>
                  </a:cxn>
                  <a:cxn ang="0">
                    <a:pos x="1381" y="1492"/>
                  </a:cxn>
                  <a:cxn ang="0">
                    <a:pos x="1335" y="1477"/>
                  </a:cxn>
                  <a:cxn ang="0">
                    <a:pos x="1212" y="1354"/>
                  </a:cxn>
                  <a:cxn ang="0">
                    <a:pos x="1182" y="1292"/>
                  </a:cxn>
                  <a:cxn ang="0">
                    <a:pos x="1289" y="1323"/>
                  </a:cxn>
                  <a:cxn ang="0">
                    <a:pos x="1350" y="1246"/>
                  </a:cxn>
                  <a:cxn ang="0">
                    <a:pos x="1335" y="539"/>
                  </a:cxn>
                  <a:cxn ang="0">
                    <a:pos x="1335" y="216"/>
                  </a:cxn>
                  <a:cxn ang="0">
                    <a:pos x="1258" y="200"/>
                  </a:cxn>
                  <a:cxn ang="0">
                    <a:pos x="1120" y="231"/>
                  </a:cxn>
                  <a:cxn ang="0">
                    <a:pos x="1212" y="323"/>
                  </a:cxn>
                  <a:cxn ang="0">
                    <a:pos x="1304" y="369"/>
                  </a:cxn>
                  <a:cxn ang="0">
                    <a:pos x="1197" y="400"/>
                  </a:cxn>
                  <a:cxn ang="0">
                    <a:pos x="1105" y="554"/>
                  </a:cxn>
                  <a:cxn ang="0">
                    <a:pos x="1320" y="523"/>
                  </a:cxn>
                  <a:cxn ang="0">
                    <a:pos x="1228" y="554"/>
                  </a:cxn>
                  <a:cxn ang="0">
                    <a:pos x="1120" y="616"/>
                  </a:cxn>
                  <a:cxn ang="0">
                    <a:pos x="1043" y="539"/>
                  </a:cxn>
                  <a:cxn ang="0">
                    <a:pos x="1028" y="292"/>
                  </a:cxn>
                  <a:cxn ang="0">
                    <a:pos x="982" y="123"/>
                  </a:cxn>
                  <a:cxn ang="0">
                    <a:pos x="1243" y="108"/>
                  </a:cxn>
                  <a:cxn ang="0">
                    <a:pos x="430" y="0"/>
                  </a:cxn>
                  <a:cxn ang="0">
                    <a:pos x="537" y="108"/>
                  </a:cxn>
                  <a:cxn ang="0">
                    <a:pos x="460" y="246"/>
                  </a:cxn>
                  <a:cxn ang="0">
                    <a:pos x="399" y="554"/>
                  </a:cxn>
                  <a:cxn ang="0">
                    <a:pos x="384" y="785"/>
                  </a:cxn>
                  <a:cxn ang="0">
                    <a:pos x="338" y="1416"/>
                  </a:cxn>
                  <a:cxn ang="0">
                    <a:pos x="291" y="1416"/>
                  </a:cxn>
                  <a:cxn ang="0">
                    <a:pos x="245" y="1292"/>
                  </a:cxn>
                  <a:cxn ang="0">
                    <a:pos x="291" y="969"/>
                  </a:cxn>
                  <a:cxn ang="0">
                    <a:pos x="276" y="554"/>
                  </a:cxn>
                  <a:cxn ang="0">
                    <a:pos x="77" y="785"/>
                  </a:cxn>
                  <a:cxn ang="0">
                    <a:pos x="0" y="816"/>
                  </a:cxn>
                  <a:cxn ang="0">
                    <a:pos x="245" y="462"/>
                  </a:cxn>
                  <a:cxn ang="0">
                    <a:pos x="399" y="139"/>
                  </a:cxn>
                  <a:cxn ang="0">
                    <a:pos x="384" y="62"/>
                  </a:cxn>
                </a:cxnLst>
                <a:rect l="0" t="0" r="r" b="b"/>
                <a:pathLst>
                  <a:path w="1473" h="1492">
                    <a:moveTo>
                      <a:pt x="783" y="277"/>
                    </a:moveTo>
                    <a:lnTo>
                      <a:pt x="752" y="292"/>
                    </a:lnTo>
                    <a:lnTo>
                      <a:pt x="660" y="323"/>
                    </a:lnTo>
                    <a:lnTo>
                      <a:pt x="660" y="446"/>
                    </a:lnTo>
                    <a:lnTo>
                      <a:pt x="690" y="431"/>
                    </a:lnTo>
                    <a:lnTo>
                      <a:pt x="752" y="431"/>
                    </a:lnTo>
                    <a:lnTo>
                      <a:pt x="783" y="462"/>
                    </a:lnTo>
                    <a:lnTo>
                      <a:pt x="767" y="477"/>
                    </a:lnTo>
                    <a:lnTo>
                      <a:pt x="721" y="492"/>
                    </a:lnTo>
                    <a:lnTo>
                      <a:pt x="660" y="508"/>
                    </a:lnTo>
                    <a:lnTo>
                      <a:pt x="660" y="662"/>
                    </a:lnTo>
                    <a:lnTo>
                      <a:pt x="721" y="646"/>
                    </a:lnTo>
                    <a:lnTo>
                      <a:pt x="767" y="631"/>
                    </a:lnTo>
                    <a:lnTo>
                      <a:pt x="798" y="616"/>
                    </a:lnTo>
                    <a:lnTo>
                      <a:pt x="829" y="616"/>
                    </a:lnTo>
                    <a:lnTo>
                      <a:pt x="829" y="308"/>
                    </a:lnTo>
                    <a:lnTo>
                      <a:pt x="798" y="277"/>
                    </a:lnTo>
                    <a:lnTo>
                      <a:pt x="783" y="277"/>
                    </a:lnTo>
                    <a:close/>
                    <a:moveTo>
                      <a:pt x="813" y="216"/>
                    </a:moveTo>
                    <a:lnTo>
                      <a:pt x="859" y="216"/>
                    </a:lnTo>
                    <a:lnTo>
                      <a:pt x="921" y="246"/>
                    </a:lnTo>
                    <a:lnTo>
                      <a:pt x="936" y="262"/>
                    </a:lnTo>
                    <a:lnTo>
                      <a:pt x="936" y="292"/>
                    </a:lnTo>
                    <a:lnTo>
                      <a:pt x="921" y="339"/>
                    </a:lnTo>
                    <a:lnTo>
                      <a:pt x="890" y="400"/>
                    </a:lnTo>
                    <a:lnTo>
                      <a:pt x="890" y="616"/>
                    </a:lnTo>
                    <a:lnTo>
                      <a:pt x="875" y="662"/>
                    </a:lnTo>
                    <a:lnTo>
                      <a:pt x="844" y="692"/>
                    </a:lnTo>
                    <a:lnTo>
                      <a:pt x="829" y="692"/>
                    </a:lnTo>
                    <a:lnTo>
                      <a:pt x="798" y="662"/>
                    </a:lnTo>
                    <a:lnTo>
                      <a:pt x="798" y="646"/>
                    </a:lnTo>
                    <a:lnTo>
                      <a:pt x="644" y="677"/>
                    </a:lnTo>
                    <a:lnTo>
                      <a:pt x="644" y="769"/>
                    </a:lnTo>
                    <a:lnTo>
                      <a:pt x="629" y="892"/>
                    </a:lnTo>
                    <a:lnTo>
                      <a:pt x="629" y="1216"/>
                    </a:lnTo>
                    <a:lnTo>
                      <a:pt x="614" y="1277"/>
                    </a:lnTo>
                    <a:lnTo>
                      <a:pt x="614" y="1323"/>
                    </a:lnTo>
                    <a:lnTo>
                      <a:pt x="598" y="1354"/>
                    </a:lnTo>
                    <a:lnTo>
                      <a:pt x="568" y="1354"/>
                    </a:lnTo>
                    <a:lnTo>
                      <a:pt x="522" y="1262"/>
                    </a:lnTo>
                    <a:lnTo>
                      <a:pt x="522" y="1169"/>
                    </a:lnTo>
                    <a:lnTo>
                      <a:pt x="552" y="1077"/>
                    </a:lnTo>
                    <a:lnTo>
                      <a:pt x="568" y="923"/>
                    </a:lnTo>
                    <a:lnTo>
                      <a:pt x="568" y="400"/>
                    </a:lnTo>
                    <a:lnTo>
                      <a:pt x="537" y="308"/>
                    </a:lnTo>
                    <a:lnTo>
                      <a:pt x="522" y="277"/>
                    </a:lnTo>
                    <a:lnTo>
                      <a:pt x="522" y="246"/>
                    </a:lnTo>
                    <a:lnTo>
                      <a:pt x="583" y="246"/>
                    </a:lnTo>
                    <a:lnTo>
                      <a:pt x="598" y="262"/>
                    </a:lnTo>
                    <a:lnTo>
                      <a:pt x="629" y="277"/>
                    </a:lnTo>
                    <a:lnTo>
                      <a:pt x="737" y="231"/>
                    </a:lnTo>
                    <a:lnTo>
                      <a:pt x="813" y="216"/>
                    </a:lnTo>
                    <a:close/>
                    <a:moveTo>
                      <a:pt x="1289" y="77"/>
                    </a:moveTo>
                    <a:lnTo>
                      <a:pt x="1350" y="77"/>
                    </a:lnTo>
                    <a:lnTo>
                      <a:pt x="1412" y="108"/>
                    </a:lnTo>
                    <a:lnTo>
                      <a:pt x="1473" y="169"/>
                    </a:lnTo>
                    <a:lnTo>
                      <a:pt x="1473" y="200"/>
                    </a:lnTo>
                    <a:lnTo>
                      <a:pt x="1458" y="200"/>
                    </a:lnTo>
                    <a:lnTo>
                      <a:pt x="1458" y="231"/>
                    </a:lnTo>
                    <a:lnTo>
                      <a:pt x="1442" y="262"/>
                    </a:lnTo>
                    <a:lnTo>
                      <a:pt x="1442" y="692"/>
                    </a:lnTo>
                    <a:lnTo>
                      <a:pt x="1458" y="923"/>
                    </a:lnTo>
                    <a:lnTo>
                      <a:pt x="1458" y="1200"/>
                    </a:lnTo>
                    <a:lnTo>
                      <a:pt x="1473" y="1262"/>
                    </a:lnTo>
                    <a:lnTo>
                      <a:pt x="1473" y="1339"/>
                    </a:lnTo>
                    <a:lnTo>
                      <a:pt x="1458" y="1385"/>
                    </a:lnTo>
                    <a:lnTo>
                      <a:pt x="1442" y="1416"/>
                    </a:lnTo>
                    <a:lnTo>
                      <a:pt x="1412" y="1462"/>
                    </a:lnTo>
                    <a:lnTo>
                      <a:pt x="1381" y="1492"/>
                    </a:lnTo>
                    <a:lnTo>
                      <a:pt x="1366" y="1492"/>
                    </a:lnTo>
                    <a:lnTo>
                      <a:pt x="1350" y="1477"/>
                    </a:lnTo>
                    <a:lnTo>
                      <a:pt x="1335" y="1477"/>
                    </a:lnTo>
                    <a:lnTo>
                      <a:pt x="1320" y="1446"/>
                    </a:lnTo>
                    <a:lnTo>
                      <a:pt x="1289" y="1431"/>
                    </a:lnTo>
                    <a:lnTo>
                      <a:pt x="1212" y="1354"/>
                    </a:lnTo>
                    <a:lnTo>
                      <a:pt x="1151" y="1308"/>
                    </a:lnTo>
                    <a:lnTo>
                      <a:pt x="1166" y="1292"/>
                    </a:lnTo>
                    <a:lnTo>
                      <a:pt x="1182" y="1292"/>
                    </a:lnTo>
                    <a:lnTo>
                      <a:pt x="1212" y="1308"/>
                    </a:lnTo>
                    <a:lnTo>
                      <a:pt x="1243" y="1308"/>
                    </a:lnTo>
                    <a:lnTo>
                      <a:pt x="1289" y="1323"/>
                    </a:lnTo>
                    <a:lnTo>
                      <a:pt x="1320" y="1323"/>
                    </a:lnTo>
                    <a:lnTo>
                      <a:pt x="1335" y="1308"/>
                    </a:lnTo>
                    <a:lnTo>
                      <a:pt x="1350" y="1246"/>
                    </a:lnTo>
                    <a:lnTo>
                      <a:pt x="1366" y="1108"/>
                    </a:lnTo>
                    <a:lnTo>
                      <a:pt x="1366" y="539"/>
                    </a:lnTo>
                    <a:lnTo>
                      <a:pt x="1335" y="539"/>
                    </a:lnTo>
                    <a:lnTo>
                      <a:pt x="1350" y="508"/>
                    </a:lnTo>
                    <a:lnTo>
                      <a:pt x="1350" y="246"/>
                    </a:lnTo>
                    <a:lnTo>
                      <a:pt x="1335" y="216"/>
                    </a:lnTo>
                    <a:lnTo>
                      <a:pt x="1304" y="185"/>
                    </a:lnTo>
                    <a:lnTo>
                      <a:pt x="1289" y="185"/>
                    </a:lnTo>
                    <a:lnTo>
                      <a:pt x="1258" y="200"/>
                    </a:lnTo>
                    <a:lnTo>
                      <a:pt x="1212" y="216"/>
                    </a:lnTo>
                    <a:lnTo>
                      <a:pt x="1166" y="216"/>
                    </a:lnTo>
                    <a:lnTo>
                      <a:pt x="1120" y="231"/>
                    </a:lnTo>
                    <a:lnTo>
                      <a:pt x="1120" y="369"/>
                    </a:lnTo>
                    <a:lnTo>
                      <a:pt x="1166" y="339"/>
                    </a:lnTo>
                    <a:lnTo>
                      <a:pt x="1212" y="323"/>
                    </a:lnTo>
                    <a:lnTo>
                      <a:pt x="1274" y="323"/>
                    </a:lnTo>
                    <a:lnTo>
                      <a:pt x="1304" y="354"/>
                    </a:lnTo>
                    <a:lnTo>
                      <a:pt x="1304" y="369"/>
                    </a:lnTo>
                    <a:lnTo>
                      <a:pt x="1289" y="385"/>
                    </a:lnTo>
                    <a:lnTo>
                      <a:pt x="1243" y="385"/>
                    </a:lnTo>
                    <a:lnTo>
                      <a:pt x="1197" y="400"/>
                    </a:lnTo>
                    <a:lnTo>
                      <a:pt x="1120" y="416"/>
                    </a:lnTo>
                    <a:lnTo>
                      <a:pt x="1105" y="416"/>
                    </a:lnTo>
                    <a:lnTo>
                      <a:pt x="1105" y="554"/>
                    </a:lnTo>
                    <a:lnTo>
                      <a:pt x="1182" y="539"/>
                    </a:lnTo>
                    <a:lnTo>
                      <a:pt x="1243" y="523"/>
                    </a:lnTo>
                    <a:lnTo>
                      <a:pt x="1320" y="523"/>
                    </a:lnTo>
                    <a:lnTo>
                      <a:pt x="1335" y="539"/>
                    </a:lnTo>
                    <a:lnTo>
                      <a:pt x="1304" y="539"/>
                    </a:lnTo>
                    <a:lnTo>
                      <a:pt x="1228" y="554"/>
                    </a:lnTo>
                    <a:lnTo>
                      <a:pt x="1136" y="569"/>
                    </a:lnTo>
                    <a:lnTo>
                      <a:pt x="1120" y="569"/>
                    </a:lnTo>
                    <a:lnTo>
                      <a:pt x="1120" y="616"/>
                    </a:lnTo>
                    <a:lnTo>
                      <a:pt x="1089" y="616"/>
                    </a:lnTo>
                    <a:lnTo>
                      <a:pt x="1074" y="600"/>
                    </a:lnTo>
                    <a:lnTo>
                      <a:pt x="1043" y="539"/>
                    </a:lnTo>
                    <a:lnTo>
                      <a:pt x="1043" y="492"/>
                    </a:lnTo>
                    <a:lnTo>
                      <a:pt x="1028" y="492"/>
                    </a:lnTo>
                    <a:lnTo>
                      <a:pt x="1028" y="292"/>
                    </a:lnTo>
                    <a:lnTo>
                      <a:pt x="1013" y="200"/>
                    </a:lnTo>
                    <a:lnTo>
                      <a:pt x="982" y="154"/>
                    </a:lnTo>
                    <a:lnTo>
                      <a:pt x="982" y="123"/>
                    </a:lnTo>
                    <a:lnTo>
                      <a:pt x="1028" y="123"/>
                    </a:lnTo>
                    <a:lnTo>
                      <a:pt x="1059" y="154"/>
                    </a:lnTo>
                    <a:lnTo>
                      <a:pt x="1243" y="108"/>
                    </a:lnTo>
                    <a:lnTo>
                      <a:pt x="1289" y="77"/>
                    </a:lnTo>
                    <a:close/>
                    <a:moveTo>
                      <a:pt x="368" y="0"/>
                    </a:moveTo>
                    <a:lnTo>
                      <a:pt x="430" y="0"/>
                    </a:lnTo>
                    <a:lnTo>
                      <a:pt x="476" y="16"/>
                    </a:lnTo>
                    <a:lnTo>
                      <a:pt x="506" y="46"/>
                    </a:lnTo>
                    <a:lnTo>
                      <a:pt x="537" y="108"/>
                    </a:lnTo>
                    <a:lnTo>
                      <a:pt x="537" y="139"/>
                    </a:lnTo>
                    <a:lnTo>
                      <a:pt x="491" y="185"/>
                    </a:lnTo>
                    <a:lnTo>
                      <a:pt x="460" y="246"/>
                    </a:lnTo>
                    <a:lnTo>
                      <a:pt x="399" y="339"/>
                    </a:lnTo>
                    <a:lnTo>
                      <a:pt x="322" y="477"/>
                    </a:lnTo>
                    <a:lnTo>
                      <a:pt x="399" y="554"/>
                    </a:lnTo>
                    <a:lnTo>
                      <a:pt x="399" y="616"/>
                    </a:lnTo>
                    <a:lnTo>
                      <a:pt x="384" y="677"/>
                    </a:lnTo>
                    <a:lnTo>
                      <a:pt x="384" y="785"/>
                    </a:lnTo>
                    <a:lnTo>
                      <a:pt x="368" y="969"/>
                    </a:lnTo>
                    <a:lnTo>
                      <a:pt x="368" y="1354"/>
                    </a:lnTo>
                    <a:lnTo>
                      <a:pt x="338" y="1416"/>
                    </a:lnTo>
                    <a:lnTo>
                      <a:pt x="322" y="1431"/>
                    </a:lnTo>
                    <a:lnTo>
                      <a:pt x="307" y="1431"/>
                    </a:lnTo>
                    <a:lnTo>
                      <a:pt x="291" y="1416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1"/>
                    </a:lnTo>
                    <a:lnTo>
                      <a:pt x="276" y="1123"/>
                    </a:lnTo>
                    <a:lnTo>
                      <a:pt x="291" y="969"/>
                    </a:lnTo>
                    <a:lnTo>
                      <a:pt x="307" y="769"/>
                    </a:lnTo>
                    <a:lnTo>
                      <a:pt x="307" y="677"/>
                    </a:lnTo>
                    <a:lnTo>
                      <a:pt x="276" y="554"/>
                    </a:lnTo>
                    <a:lnTo>
                      <a:pt x="230" y="616"/>
                    </a:lnTo>
                    <a:lnTo>
                      <a:pt x="153" y="692"/>
                    </a:lnTo>
                    <a:lnTo>
                      <a:pt x="77" y="785"/>
                    </a:lnTo>
                    <a:lnTo>
                      <a:pt x="15" y="831"/>
                    </a:lnTo>
                    <a:lnTo>
                      <a:pt x="0" y="831"/>
                    </a:lnTo>
                    <a:lnTo>
                      <a:pt x="0" y="816"/>
                    </a:lnTo>
                    <a:lnTo>
                      <a:pt x="15" y="800"/>
                    </a:lnTo>
                    <a:lnTo>
                      <a:pt x="138" y="631"/>
                    </a:lnTo>
                    <a:lnTo>
                      <a:pt x="245" y="462"/>
                    </a:lnTo>
                    <a:lnTo>
                      <a:pt x="338" y="323"/>
                    </a:lnTo>
                    <a:lnTo>
                      <a:pt x="384" y="216"/>
                    </a:lnTo>
                    <a:lnTo>
                      <a:pt x="399" y="139"/>
                    </a:lnTo>
                    <a:lnTo>
                      <a:pt x="399" y="92"/>
                    </a:lnTo>
                    <a:lnTo>
                      <a:pt x="384" y="77"/>
                    </a:lnTo>
                    <a:lnTo>
                      <a:pt x="384" y="62"/>
                    </a:lnTo>
                    <a:lnTo>
                      <a:pt x="368" y="16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69" name="Freeform 293"/>
              <p:cNvSpPr>
                <a:spLocks noEditPoints="1"/>
              </p:cNvSpPr>
              <p:nvPr/>
            </p:nvSpPr>
            <p:spPr bwMode="auto">
              <a:xfrm>
                <a:off x="31908" y="9760"/>
                <a:ext cx="1535" cy="1630"/>
              </a:xfrm>
              <a:custGeom>
                <a:avLst/>
                <a:gdLst/>
                <a:ahLst/>
                <a:cxnLst>
                  <a:cxn ang="0">
                    <a:pos x="568" y="1123"/>
                  </a:cxn>
                  <a:cxn ang="0">
                    <a:pos x="737" y="1200"/>
                  </a:cxn>
                  <a:cxn ang="0">
                    <a:pos x="721" y="1277"/>
                  </a:cxn>
                  <a:cxn ang="0">
                    <a:pos x="706" y="1384"/>
                  </a:cxn>
                  <a:cxn ang="0">
                    <a:pos x="860" y="1415"/>
                  </a:cxn>
                  <a:cxn ang="0">
                    <a:pos x="921" y="1138"/>
                  </a:cxn>
                  <a:cxn ang="0">
                    <a:pos x="829" y="1077"/>
                  </a:cxn>
                  <a:cxn ang="0">
                    <a:pos x="998" y="1046"/>
                  </a:cxn>
                  <a:cxn ang="0">
                    <a:pos x="1059" y="1123"/>
                  </a:cxn>
                  <a:cxn ang="0">
                    <a:pos x="1028" y="1215"/>
                  </a:cxn>
                  <a:cxn ang="0">
                    <a:pos x="1013" y="1584"/>
                  </a:cxn>
                  <a:cxn ang="0">
                    <a:pos x="936" y="1615"/>
                  </a:cxn>
                  <a:cxn ang="0">
                    <a:pos x="675" y="1492"/>
                  </a:cxn>
                  <a:cxn ang="0">
                    <a:pos x="537" y="1523"/>
                  </a:cxn>
                  <a:cxn ang="0">
                    <a:pos x="445" y="1507"/>
                  </a:cxn>
                  <a:cxn ang="0">
                    <a:pos x="476" y="1369"/>
                  </a:cxn>
                  <a:cxn ang="0">
                    <a:pos x="445" y="1061"/>
                  </a:cxn>
                  <a:cxn ang="0">
                    <a:pos x="706" y="1061"/>
                  </a:cxn>
                  <a:cxn ang="0">
                    <a:pos x="522" y="707"/>
                  </a:cxn>
                  <a:cxn ang="0">
                    <a:pos x="645" y="784"/>
                  </a:cxn>
                  <a:cxn ang="0">
                    <a:pos x="583" y="830"/>
                  </a:cxn>
                  <a:cxn ang="0">
                    <a:pos x="522" y="707"/>
                  </a:cxn>
                  <a:cxn ang="0">
                    <a:pos x="952" y="692"/>
                  </a:cxn>
                  <a:cxn ang="0">
                    <a:pos x="829" y="769"/>
                  </a:cxn>
                  <a:cxn ang="0">
                    <a:pos x="860" y="677"/>
                  </a:cxn>
                  <a:cxn ang="0">
                    <a:pos x="476" y="646"/>
                  </a:cxn>
                  <a:cxn ang="0">
                    <a:pos x="461" y="769"/>
                  </a:cxn>
                  <a:cxn ang="0">
                    <a:pos x="537" y="877"/>
                  </a:cxn>
                  <a:cxn ang="0">
                    <a:pos x="691" y="600"/>
                  </a:cxn>
                  <a:cxn ang="0">
                    <a:pos x="737" y="584"/>
                  </a:cxn>
                  <a:cxn ang="0">
                    <a:pos x="752" y="784"/>
                  </a:cxn>
                  <a:cxn ang="0">
                    <a:pos x="998" y="784"/>
                  </a:cxn>
                  <a:cxn ang="0">
                    <a:pos x="1028" y="569"/>
                  </a:cxn>
                  <a:cxn ang="0">
                    <a:pos x="829" y="384"/>
                  </a:cxn>
                  <a:cxn ang="0">
                    <a:pos x="921" y="446"/>
                  </a:cxn>
                  <a:cxn ang="0">
                    <a:pos x="614" y="492"/>
                  </a:cxn>
                  <a:cxn ang="0">
                    <a:pos x="553" y="430"/>
                  </a:cxn>
                  <a:cxn ang="0">
                    <a:pos x="829" y="384"/>
                  </a:cxn>
                  <a:cxn ang="0">
                    <a:pos x="767" y="46"/>
                  </a:cxn>
                  <a:cxn ang="0">
                    <a:pos x="844" y="230"/>
                  </a:cxn>
                  <a:cxn ang="0">
                    <a:pos x="1504" y="538"/>
                  </a:cxn>
                  <a:cxn ang="0">
                    <a:pos x="1351" y="615"/>
                  </a:cxn>
                  <a:cxn ang="0">
                    <a:pos x="737" y="200"/>
                  </a:cxn>
                  <a:cxn ang="0">
                    <a:pos x="338" y="600"/>
                  </a:cxn>
                  <a:cxn ang="0">
                    <a:pos x="399" y="615"/>
                  </a:cxn>
                  <a:cxn ang="0">
                    <a:pos x="936" y="538"/>
                  </a:cxn>
                  <a:cxn ang="0">
                    <a:pos x="1105" y="538"/>
                  </a:cxn>
                  <a:cxn ang="0">
                    <a:pos x="1182" y="661"/>
                  </a:cxn>
                  <a:cxn ang="0">
                    <a:pos x="1013" y="969"/>
                  </a:cxn>
                  <a:cxn ang="0">
                    <a:pos x="721" y="923"/>
                  </a:cxn>
                  <a:cxn ang="0">
                    <a:pos x="461" y="938"/>
                  </a:cxn>
                  <a:cxn ang="0">
                    <a:pos x="384" y="907"/>
                  </a:cxn>
                  <a:cxn ang="0">
                    <a:pos x="261" y="646"/>
                  </a:cxn>
                  <a:cxn ang="0">
                    <a:pos x="0" y="753"/>
                  </a:cxn>
                  <a:cxn ang="0">
                    <a:pos x="322" y="523"/>
                  </a:cxn>
                  <a:cxn ang="0">
                    <a:pos x="645" y="46"/>
                  </a:cxn>
                </a:cxnLst>
                <a:rect l="0" t="0" r="r" b="b"/>
                <a:pathLst>
                  <a:path w="1535" h="1630">
                    <a:moveTo>
                      <a:pt x="829" y="1077"/>
                    </a:moveTo>
                    <a:lnTo>
                      <a:pt x="752" y="1092"/>
                    </a:lnTo>
                    <a:lnTo>
                      <a:pt x="645" y="1123"/>
                    </a:lnTo>
                    <a:lnTo>
                      <a:pt x="568" y="1123"/>
                    </a:lnTo>
                    <a:lnTo>
                      <a:pt x="568" y="1169"/>
                    </a:lnTo>
                    <a:lnTo>
                      <a:pt x="553" y="1200"/>
                    </a:lnTo>
                    <a:lnTo>
                      <a:pt x="553" y="1246"/>
                    </a:lnTo>
                    <a:lnTo>
                      <a:pt x="737" y="1200"/>
                    </a:lnTo>
                    <a:lnTo>
                      <a:pt x="767" y="1200"/>
                    </a:lnTo>
                    <a:lnTo>
                      <a:pt x="829" y="1230"/>
                    </a:lnTo>
                    <a:lnTo>
                      <a:pt x="814" y="1261"/>
                    </a:lnTo>
                    <a:lnTo>
                      <a:pt x="721" y="1277"/>
                    </a:lnTo>
                    <a:lnTo>
                      <a:pt x="568" y="1292"/>
                    </a:lnTo>
                    <a:lnTo>
                      <a:pt x="553" y="1292"/>
                    </a:lnTo>
                    <a:lnTo>
                      <a:pt x="553" y="1415"/>
                    </a:lnTo>
                    <a:lnTo>
                      <a:pt x="706" y="1384"/>
                    </a:lnTo>
                    <a:lnTo>
                      <a:pt x="814" y="1369"/>
                    </a:lnTo>
                    <a:lnTo>
                      <a:pt x="798" y="1400"/>
                    </a:lnTo>
                    <a:lnTo>
                      <a:pt x="829" y="1400"/>
                    </a:lnTo>
                    <a:lnTo>
                      <a:pt x="860" y="1415"/>
                    </a:lnTo>
                    <a:lnTo>
                      <a:pt x="875" y="1430"/>
                    </a:lnTo>
                    <a:lnTo>
                      <a:pt x="906" y="1430"/>
                    </a:lnTo>
                    <a:lnTo>
                      <a:pt x="921" y="1415"/>
                    </a:lnTo>
                    <a:lnTo>
                      <a:pt x="921" y="1138"/>
                    </a:lnTo>
                    <a:lnTo>
                      <a:pt x="906" y="1107"/>
                    </a:lnTo>
                    <a:lnTo>
                      <a:pt x="906" y="1092"/>
                    </a:lnTo>
                    <a:lnTo>
                      <a:pt x="890" y="1077"/>
                    </a:lnTo>
                    <a:lnTo>
                      <a:pt x="829" y="1077"/>
                    </a:lnTo>
                    <a:close/>
                    <a:moveTo>
                      <a:pt x="890" y="1000"/>
                    </a:moveTo>
                    <a:lnTo>
                      <a:pt x="921" y="1000"/>
                    </a:lnTo>
                    <a:lnTo>
                      <a:pt x="952" y="1015"/>
                    </a:lnTo>
                    <a:lnTo>
                      <a:pt x="998" y="1046"/>
                    </a:lnTo>
                    <a:lnTo>
                      <a:pt x="1028" y="1061"/>
                    </a:lnTo>
                    <a:lnTo>
                      <a:pt x="1044" y="1092"/>
                    </a:lnTo>
                    <a:lnTo>
                      <a:pt x="1059" y="1107"/>
                    </a:lnTo>
                    <a:lnTo>
                      <a:pt x="1059" y="1123"/>
                    </a:lnTo>
                    <a:lnTo>
                      <a:pt x="1044" y="1123"/>
                    </a:lnTo>
                    <a:lnTo>
                      <a:pt x="1044" y="1153"/>
                    </a:lnTo>
                    <a:lnTo>
                      <a:pt x="1028" y="1169"/>
                    </a:lnTo>
                    <a:lnTo>
                      <a:pt x="1028" y="1215"/>
                    </a:lnTo>
                    <a:lnTo>
                      <a:pt x="1044" y="1430"/>
                    </a:lnTo>
                    <a:lnTo>
                      <a:pt x="1044" y="1446"/>
                    </a:lnTo>
                    <a:lnTo>
                      <a:pt x="1028" y="1523"/>
                    </a:lnTo>
                    <a:lnTo>
                      <a:pt x="1013" y="1584"/>
                    </a:lnTo>
                    <a:lnTo>
                      <a:pt x="982" y="1615"/>
                    </a:lnTo>
                    <a:lnTo>
                      <a:pt x="952" y="1630"/>
                    </a:lnTo>
                    <a:lnTo>
                      <a:pt x="936" y="1630"/>
                    </a:lnTo>
                    <a:lnTo>
                      <a:pt x="936" y="1615"/>
                    </a:lnTo>
                    <a:lnTo>
                      <a:pt x="890" y="1569"/>
                    </a:lnTo>
                    <a:lnTo>
                      <a:pt x="875" y="1523"/>
                    </a:lnTo>
                    <a:lnTo>
                      <a:pt x="829" y="1477"/>
                    </a:lnTo>
                    <a:lnTo>
                      <a:pt x="675" y="1492"/>
                    </a:lnTo>
                    <a:lnTo>
                      <a:pt x="599" y="1492"/>
                    </a:lnTo>
                    <a:lnTo>
                      <a:pt x="553" y="1507"/>
                    </a:lnTo>
                    <a:lnTo>
                      <a:pt x="537" y="1507"/>
                    </a:lnTo>
                    <a:lnTo>
                      <a:pt x="537" y="1523"/>
                    </a:lnTo>
                    <a:lnTo>
                      <a:pt x="522" y="1553"/>
                    </a:lnTo>
                    <a:lnTo>
                      <a:pt x="491" y="1584"/>
                    </a:lnTo>
                    <a:lnTo>
                      <a:pt x="476" y="1569"/>
                    </a:lnTo>
                    <a:lnTo>
                      <a:pt x="445" y="1507"/>
                    </a:lnTo>
                    <a:lnTo>
                      <a:pt x="445" y="1430"/>
                    </a:lnTo>
                    <a:lnTo>
                      <a:pt x="461" y="1415"/>
                    </a:lnTo>
                    <a:lnTo>
                      <a:pt x="461" y="1400"/>
                    </a:lnTo>
                    <a:lnTo>
                      <a:pt x="476" y="1369"/>
                    </a:lnTo>
                    <a:lnTo>
                      <a:pt x="476" y="1138"/>
                    </a:lnTo>
                    <a:lnTo>
                      <a:pt x="461" y="1107"/>
                    </a:lnTo>
                    <a:lnTo>
                      <a:pt x="445" y="1092"/>
                    </a:lnTo>
                    <a:lnTo>
                      <a:pt x="445" y="1061"/>
                    </a:lnTo>
                    <a:lnTo>
                      <a:pt x="491" y="1061"/>
                    </a:lnTo>
                    <a:lnTo>
                      <a:pt x="507" y="1077"/>
                    </a:lnTo>
                    <a:lnTo>
                      <a:pt x="537" y="1092"/>
                    </a:lnTo>
                    <a:lnTo>
                      <a:pt x="706" y="1061"/>
                    </a:lnTo>
                    <a:lnTo>
                      <a:pt x="814" y="1030"/>
                    </a:lnTo>
                    <a:lnTo>
                      <a:pt x="860" y="1015"/>
                    </a:lnTo>
                    <a:lnTo>
                      <a:pt x="890" y="1000"/>
                    </a:lnTo>
                    <a:close/>
                    <a:moveTo>
                      <a:pt x="522" y="707"/>
                    </a:moveTo>
                    <a:lnTo>
                      <a:pt x="537" y="707"/>
                    </a:lnTo>
                    <a:lnTo>
                      <a:pt x="553" y="723"/>
                    </a:lnTo>
                    <a:lnTo>
                      <a:pt x="583" y="723"/>
                    </a:lnTo>
                    <a:lnTo>
                      <a:pt x="645" y="784"/>
                    </a:lnTo>
                    <a:lnTo>
                      <a:pt x="645" y="815"/>
                    </a:lnTo>
                    <a:lnTo>
                      <a:pt x="614" y="846"/>
                    </a:lnTo>
                    <a:lnTo>
                      <a:pt x="599" y="830"/>
                    </a:lnTo>
                    <a:lnTo>
                      <a:pt x="583" y="830"/>
                    </a:lnTo>
                    <a:lnTo>
                      <a:pt x="568" y="815"/>
                    </a:lnTo>
                    <a:lnTo>
                      <a:pt x="507" y="738"/>
                    </a:lnTo>
                    <a:lnTo>
                      <a:pt x="507" y="723"/>
                    </a:lnTo>
                    <a:lnTo>
                      <a:pt x="522" y="707"/>
                    </a:lnTo>
                    <a:close/>
                    <a:moveTo>
                      <a:pt x="860" y="630"/>
                    </a:moveTo>
                    <a:lnTo>
                      <a:pt x="906" y="630"/>
                    </a:lnTo>
                    <a:lnTo>
                      <a:pt x="952" y="677"/>
                    </a:lnTo>
                    <a:lnTo>
                      <a:pt x="952" y="692"/>
                    </a:lnTo>
                    <a:lnTo>
                      <a:pt x="936" y="707"/>
                    </a:lnTo>
                    <a:lnTo>
                      <a:pt x="890" y="738"/>
                    </a:lnTo>
                    <a:lnTo>
                      <a:pt x="844" y="753"/>
                    </a:lnTo>
                    <a:lnTo>
                      <a:pt x="829" y="769"/>
                    </a:lnTo>
                    <a:lnTo>
                      <a:pt x="798" y="784"/>
                    </a:lnTo>
                    <a:lnTo>
                      <a:pt x="798" y="769"/>
                    </a:lnTo>
                    <a:lnTo>
                      <a:pt x="829" y="738"/>
                    </a:lnTo>
                    <a:lnTo>
                      <a:pt x="860" y="677"/>
                    </a:lnTo>
                    <a:lnTo>
                      <a:pt x="860" y="630"/>
                    </a:lnTo>
                    <a:close/>
                    <a:moveTo>
                      <a:pt x="691" y="600"/>
                    </a:moveTo>
                    <a:lnTo>
                      <a:pt x="553" y="630"/>
                    </a:lnTo>
                    <a:lnTo>
                      <a:pt x="476" y="646"/>
                    </a:lnTo>
                    <a:lnTo>
                      <a:pt x="430" y="646"/>
                    </a:lnTo>
                    <a:lnTo>
                      <a:pt x="430" y="692"/>
                    </a:lnTo>
                    <a:lnTo>
                      <a:pt x="445" y="723"/>
                    </a:lnTo>
                    <a:lnTo>
                      <a:pt x="461" y="769"/>
                    </a:lnTo>
                    <a:lnTo>
                      <a:pt x="461" y="815"/>
                    </a:lnTo>
                    <a:lnTo>
                      <a:pt x="476" y="846"/>
                    </a:lnTo>
                    <a:lnTo>
                      <a:pt x="476" y="892"/>
                    </a:lnTo>
                    <a:lnTo>
                      <a:pt x="537" y="877"/>
                    </a:lnTo>
                    <a:lnTo>
                      <a:pt x="645" y="877"/>
                    </a:lnTo>
                    <a:lnTo>
                      <a:pt x="706" y="861"/>
                    </a:lnTo>
                    <a:lnTo>
                      <a:pt x="706" y="615"/>
                    </a:lnTo>
                    <a:lnTo>
                      <a:pt x="691" y="600"/>
                    </a:lnTo>
                    <a:close/>
                    <a:moveTo>
                      <a:pt x="890" y="553"/>
                    </a:moveTo>
                    <a:lnTo>
                      <a:pt x="844" y="569"/>
                    </a:lnTo>
                    <a:lnTo>
                      <a:pt x="798" y="569"/>
                    </a:lnTo>
                    <a:lnTo>
                      <a:pt x="737" y="584"/>
                    </a:lnTo>
                    <a:lnTo>
                      <a:pt x="737" y="600"/>
                    </a:lnTo>
                    <a:lnTo>
                      <a:pt x="767" y="630"/>
                    </a:lnTo>
                    <a:lnTo>
                      <a:pt x="767" y="723"/>
                    </a:lnTo>
                    <a:lnTo>
                      <a:pt x="752" y="784"/>
                    </a:lnTo>
                    <a:lnTo>
                      <a:pt x="752" y="846"/>
                    </a:lnTo>
                    <a:lnTo>
                      <a:pt x="798" y="830"/>
                    </a:lnTo>
                    <a:lnTo>
                      <a:pt x="952" y="830"/>
                    </a:lnTo>
                    <a:lnTo>
                      <a:pt x="998" y="784"/>
                    </a:lnTo>
                    <a:lnTo>
                      <a:pt x="1013" y="738"/>
                    </a:lnTo>
                    <a:lnTo>
                      <a:pt x="1013" y="692"/>
                    </a:lnTo>
                    <a:lnTo>
                      <a:pt x="1028" y="615"/>
                    </a:lnTo>
                    <a:lnTo>
                      <a:pt x="1028" y="569"/>
                    </a:lnTo>
                    <a:lnTo>
                      <a:pt x="998" y="569"/>
                    </a:lnTo>
                    <a:lnTo>
                      <a:pt x="982" y="553"/>
                    </a:lnTo>
                    <a:lnTo>
                      <a:pt x="890" y="553"/>
                    </a:lnTo>
                    <a:close/>
                    <a:moveTo>
                      <a:pt x="829" y="384"/>
                    </a:moveTo>
                    <a:lnTo>
                      <a:pt x="875" y="384"/>
                    </a:lnTo>
                    <a:lnTo>
                      <a:pt x="906" y="400"/>
                    </a:lnTo>
                    <a:lnTo>
                      <a:pt x="921" y="415"/>
                    </a:lnTo>
                    <a:lnTo>
                      <a:pt x="921" y="446"/>
                    </a:lnTo>
                    <a:lnTo>
                      <a:pt x="906" y="461"/>
                    </a:lnTo>
                    <a:lnTo>
                      <a:pt x="875" y="461"/>
                    </a:lnTo>
                    <a:lnTo>
                      <a:pt x="721" y="492"/>
                    </a:lnTo>
                    <a:lnTo>
                      <a:pt x="614" y="492"/>
                    </a:lnTo>
                    <a:lnTo>
                      <a:pt x="583" y="477"/>
                    </a:lnTo>
                    <a:lnTo>
                      <a:pt x="553" y="446"/>
                    </a:lnTo>
                    <a:lnTo>
                      <a:pt x="537" y="446"/>
                    </a:lnTo>
                    <a:lnTo>
                      <a:pt x="553" y="430"/>
                    </a:lnTo>
                    <a:lnTo>
                      <a:pt x="568" y="430"/>
                    </a:lnTo>
                    <a:lnTo>
                      <a:pt x="691" y="415"/>
                    </a:lnTo>
                    <a:lnTo>
                      <a:pt x="767" y="400"/>
                    </a:lnTo>
                    <a:lnTo>
                      <a:pt x="829" y="384"/>
                    </a:lnTo>
                    <a:close/>
                    <a:moveTo>
                      <a:pt x="660" y="0"/>
                    </a:moveTo>
                    <a:lnTo>
                      <a:pt x="691" y="0"/>
                    </a:lnTo>
                    <a:lnTo>
                      <a:pt x="721" y="30"/>
                    </a:lnTo>
                    <a:lnTo>
                      <a:pt x="767" y="46"/>
                    </a:lnTo>
                    <a:lnTo>
                      <a:pt x="798" y="107"/>
                    </a:lnTo>
                    <a:lnTo>
                      <a:pt x="798" y="123"/>
                    </a:lnTo>
                    <a:lnTo>
                      <a:pt x="767" y="153"/>
                    </a:lnTo>
                    <a:lnTo>
                      <a:pt x="844" y="230"/>
                    </a:lnTo>
                    <a:lnTo>
                      <a:pt x="1059" y="369"/>
                    </a:lnTo>
                    <a:lnTo>
                      <a:pt x="1259" y="461"/>
                    </a:lnTo>
                    <a:lnTo>
                      <a:pt x="1397" y="507"/>
                    </a:lnTo>
                    <a:lnTo>
                      <a:pt x="1504" y="538"/>
                    </a:lnTo>
                    <a:lnTo>
                      <a:pt x="1535" y="569"/>
                    </a:lnTo>
                    <a:lnTo>
                      <a:pt x="1504" y="584"/>
                    </a:lnTo>
                    <a:lnTo>
                      <a:pt x="1443" y="600"/>
                    </a:lnTo>
                    <a:lnTo>
                      <a:pt x="1351" y="615"/>
                    </a:lnTo>
                    <a:lnTo>
                      <a:pt x="1213" y="615"/>
                    </a:lnTo>
                    <a:lnTo>
                      <a:pt x="1182" y="600"/>
                    </a:lnTo>
                    <a:lnTo>
                      <a:pt x="1166" y="584"/>
                    </a:lnTo>
                    <a:lnTo>
                      <a:pt x="737" y="200"/>
                    </a:lnTo>
                    <a:lnTo>
                      <a:pt x="629" y="338"/>
                    </a:lnTo>
                    <a:lnTo>
                      <a:pt x="399" y="569"/>
                    </a:lnTo>
                    <a:lnTo>
                      <a:pt x="353" y="600"/>
                    </a:lnTo>
                    <a:lnTo>
                      <a:pt x="338" y="600"/>
                    </a:lnTo>
                    <a:lnTo>
                      <a:pt x="322" y="630"/>
                    </a:lnTo>
                    <a:lnTo>
                      <a:pt x="353" y="600"/>
                    </a:lnTo>
                    <a:lnTo>
                      <a:pt x="368" y="600"/>
                    </a:lnTo>
                    <a:lnTo>
                      <a:pt x="399" y="615"/>
                    </a:lnTo>
                    <a:lnTo>
                      <a:pt x="461" y="615"/>
                    </a:lnTo>
                    <a:lnTo>
                      <a:pt x="614" y="584"/>
                    </a:lnTo>
                    <a:lnTo>
                      <a:pt x="875" y="553"/>
                    </a:lnTo>
                    <a:lnTo>
                      <a:pt x="936" y="538"/>
                    </a:lnTo>
                    <a:lnTo>
                      <a:pt x="982" y="538"/>
                    </a:lnTo>
                    <a:lnTo>
                      <a:pt x="1013" y="523"/>
                    </a:lnTo>
                    <a:lnTo>
                      <a:pt x="1074" y="523"/>
                    </a:lnTo>
                    <a:lnTo>
                      <a:pt x="1105" y="538"/>
                    </a:lnTo>
                    <a:lnTo>
                      <a:pt x="1136" y="569"/>
                    </a:lnTo>
                    <a:lnTo>
                      <a:pt x="1166" y="584"/>
                    </a:lnTo>
                    <a:lnTo>
                      <a:pt x="1197" y="646"/>
                    </a:lnTo>
                    <a:lnTo>
                      <a:pt x="1182" y="661"/>
                    </a:lnTo>
                    <a:lnTo>
                      <a:pt x="1120" y="738"/>
                    </a:lnTo>
                    <a:lnTo>
                      <a:pt x="1090" y="846"/>
                    </a:lnTo>
                    <a:lnTo>
                      <a:pt x="1059" y="938"/>
                    </a:lnTo>
                    <a:lnTo>
                      <a:pt x="1013" y="969"/>
                    </a:lnTo>
                    <a:lnTo>
                      <a:pt x="998" y="969"/>
                    </a:lnTo>
                    <a:lnTo>
                      <a:pt x="967" y="938"/>
                    </a:lnTo>
                    <a:lnTo>
                      <a:pt x="952" y="907"/>
                    </a:lnTo>
                    <a:lnTo>
                      <a:pt x="721" y="923"/>
                    </a:lnTo>
                    <a:lnTo>
                      <a:pt x="583" y="938"/>
                    </a:lnTo>
                    <a:lnTo>
                      <a:pt x="507" y="953"/>
                    </a:lnTo>
                    <a:lnTo>
                      <a:pt x="491" y="953"/>
                    </a:lnTo>
                    <a:lnTo>
                      <a:pt x="461" y="938"/>
                    </a:lnTo>
                    <a:lnTo>
                      <a:pt x="461" y="984"/>
                    </a:lnTo>
                    <a:lnTo>
                      <a:pt x="430" y="984"/>
                    </a:lnTo>
                    <a:lnTo>
                      <a:pt x="414" y="969"/>
                    </a:lnTo>
                    <a:lnTo>
                      <a:pt x="384" y="907"/>
                    </a:lnTo>
                    <a:lnTo>
                      <a:pt x="353" y="800"/>
                    </a:lnTo>
                    <a:lnTo>
                      <a:pt x="292" y="646"/>
                    </a:lnTo>
                    <a:lnTo>
                      <a:pt x="292" y="630"/>
                    </a:lnTo>
                    <a:lnTo>
                      <a:pt x="261" y="646"/>
                    </a:lnTo>
                    <a:lnTo>
                      <a:pt x="184" y="692"/>
                    </a:lnTo>
                    <a:lnTo>
                      <a:pt x="92" y="738"/>
                    </a:lnTo>
                    <a:lnTo>
                      <a:pt x="15" y="753"/>
                    </a:lnTo>
                    <a:lnTo>
                      <a:pt x="0" y="753"/>
                    </a:lnTo>
                    <a:lnTo>
                      <a:pt x="31" y="738"/>
                    </a:lnTo>
                    <a:lnTo>
                      <a:pt x="108" y="677"/>
                    </a:lnTo>
                    <a:lnTo>
                      <a:pt x="215" y="615"/>
                    </a:lnTo>
                    <a:lnTo>
                      <a:pt x="322" y="523"/>
                    </a:lnTo>
                    <a:lnTo>
                      <a:pt x="414" y="430"/>
                    </a:lnTo>
                    <a:lnTo>
                      <a:pt x="522" y="307"/>
                    </a:lnTo>
                    <a:lnTo>
                      <a:pt x="614" y="169"/>
                    </a:lnTo>
                    <a:lnTo>
                      <a:pt x="645" y="46"/>
                    </a:lnTo>
                    <a:lnTo>
                      <a:pt x="645" y="1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0" name="Freeform 294"/>
              <p:cNvSpPr>
                <a:spLocks noEditPoints="1"/>
              </p:cNvSpPr>
              <p:nvPr/>
            </p:nvSpPr>
            <p:spPr bwMode="auto">
              <a:xfrm>
                <a:off x="33612" y="9837"/>
                <a:ext cx="1688" cy="1461"/>
              </a:xfrm>
              <a:custGeom>
                <a:avLst/>
                <a:gdLst/>
                <a:ahLst/>
                <a:cxnLst>
                  <a:cxn ang="0">
                    <a:pos x="307" y="1092"/>
                  </a:cxn>
                  <a:cxn ang="0">
                    <a:pos x="537" y="1092"/>
                  </a:cxn>
                  <a:cxn ang="0">
                    <a:pos x="552" y="907"/>
                  </a:cxn>
                  <a:cxn ang="0">
                    <a:pos x="660" y="969"/>
                  </a:cxn>
                  <a:cxn ang="0">
                    <a:pos x="598" y="1169"/>
                  </a:cxn>
                  <a:cxn ang="0">
                    <a:pos x="491" y="1246"/>
                  </a:cxn>
                  <a:cxn ang="0">
                    <a:pos x="322" y="1400"/>
                  </a:cxn>
                  <a:cxn ang="0">
                    <a:pos x="276" y="1292"/>
                  </a:cxn>
                  <a:cxn ang="0">
                    <a:pos x="261" y="1000"/>
                  </a:cxn>
                  <a:cxn ang="0">
                    <a:pos x="874" y="876"/>
                  </a:cxn>
                  <a:cxn ang="0">
                    <a:pos x="1012" y="969"/>
                  </a:cxn>
                  <a:cxn ang="0">
                    <a:pos x="736" y="1292"/>
                  </a:cxn>
                  <a:cxn ang="0">
                    <a:pos x="613" y="1323"/>
                  </a:cxn>
                  <a:cxn ang="0">
                    <a:pos x="844" y="1030"/>
                  </a:cxn>
                  <a:cxn ang="0">
                    <a:pos x="598" y="769"/>
                  </a:cxn>
                  <a:cxn ang="0">
                    <a:pos x="429" y="861"/>
                  </a:cxn>
                  <a:cxn ang="0">
                    <a:pos x="261" y="846"/>
                  </a:cxn>
                  <a:cxn ang="0">
                    <a:pos x="491" y="753"/>
                  </a:cxn>
                  <a:cxn ang="0">
                    <a:pos x="583" y="630"/>
                  </a:cxn>
                  <a:cxn ang="0">
                    <a:pos x="307" y="661"/>
                  </a:cxn>
                  <a:cxn ang="0">
                    <a:pos x="414" y="615"/>
                  </a:cxn>
                  <a:cxn ang="0">
                    <a:pos x="1012" y="523"/>
                  </a:cxn>
                  <a:cxn ang="0">
                    <a:pos x="890" y="738"/>
                  </a:cxn>
                  <a:cxn ang="0">
                    <a:pos x="1151" y="692"/>
                  </a:cxn>
                  <a:cxn ang="0">
                    <a:pos x="1197" y="523"/>
                  </a:cxn>
                  <a:cxn ang="0">
                    <a:pos x="1381" y="476"/>
                  </a:cxn>
                  <a:cxn ang="0">
                    <a:pos x="1319" y="600"/>
                  </a:cxn>
                  <a:cxn ang="0">
                    <a:pos x="1304" y="769"/>
                  </a:cxn>
                  <a:cxn ang="0">
                    <a:pos x="1181" y="815"/>
                  </a:cxn>
                  <a:cxn ang="0">
                    <a:pos x="1166" y="1246"/>
                  </a:cxn>
                  <a:cxn ang="0">
                    <a:pos x="1304" y="1353"/>
                  </a:cxn>
                  <a:cxn ang="0">
                    <a:pos x="1504" y="1323"/>
                  </a:cxn>
                  <a:cxn ang="0">
                    <a:pos x="1580" y="1107"/>
                  </a:cxn>
                  <a:cxn ang="0">
                    <a:pos x="1642" y="1246"/>
                  </a:cxn>
                  <a:cxn ang="0">
                    <a:pos x="1672" y="1384"/>
                  </a:cxn>
                  <a:cxn ang="0">
                    <a:pos x="1458" y="1461"/>
                  </a:cxn>
                  <a:cxn ang="0">
                    <a:pos x="1105" y="1353"/>
                  </a:cxn>
                  <a:cxn ang="0">
                    <a:pos x="1089" y="984"/>
                  </a:cxn>
                  <a:cxn ang="0">
                    <a:pos x="920" y="815"/>
                  </a:cxn>
                  <a:cxn ang="0">
                    <a:pos x="844" y="800"/>
                  </a:cxn>
                  <a:cxn ang="0">
                    <a:pos x="828" y="492"/>
                  </a:cxn>
                  <a:cxn ang="0">
                    <a:pos x="629" y="323"/>
                  </a:cxn>
                  <a:cxn ang="0">
                    <a:pos x="690" y="400"/>
                  </a:cxn>
                  <a:cxn ang="0">
                    <a:pos x="76" y="553"/>
                  </a:cxn>
                  <a:cxn ang="0">
                    <a:pos x="30" y="461"/>
                  </a:cxn>
                  <a:cxn ang="0">
                    <a:pos x="629" y="323"/>
                  </a:cxn>
                  <a:cxn ang="0">
                    <a:pos x="951" y="200"/>
                  </a:cxn>
                  <a:cxn ang="0">
                    <a:pos x="920" y="323"/>
                  </a:cxn>
                  <a:cxn ang="0">
                    <a:pos x="782" y="169"/>
                  </a:cxn>
                  <a:cxn ang="0">
                    <a:pos x="1396" y="123"/>
                  </a:cxn>
                  <a:cxn ang="0">
                    <a:pos x="1089" y="369"/>
                  </a:cxn>
                  <a:cxn ang="0">
                    <a:pos x="1227" y="138"/>
                  </a:cxn>
                  <a:cxn ang="0">
                    <a:pos x="537" y="30"/>
                  </a:cxn>
                  <a:cxn ang="0">
                    <a:pos x="629" y="200"/>
                  </a:cxn>
                  <a:cxn ang="0">
                    <a:pos x="552" y="184"/>
                  </a:cxn>
                  <a:cxn ang="0">
                    <a:pos x="383" y="46"/>
                  </a:cxn>
                </a:cxnLst>
                <a:rect l="0" t="0" r="r" b="b"/>
                <a:pathLst>
                  <a:path w="1688" h="1461">
                    <a:moveTo>
                      <a:pt x="491" y="984"/>
                    </a:moveTo>
                    <a:lnTo>
                      <a:pt x="460" y="1000"/>
                    </a:lnTo>
                    <a:lnTo>
                      <a:pt x="368" y="1030"/>
                    </a:lnTo>
                    <a:lnTo>
                      <a:pt x="307" y="1046"/>
                    </a:lnTo>
                    <a:lnTo>
                      <a:pt x="307" y="1092"/>
                    </a:lnTo>
                    <a:lnTo>
                      <a:pt x="337" y="1215"/>
                    </a:lnTo>
                    <a:lnTo>
                      <a:pt x="383" y="1200"/>
                    </a:lnTo>
                    <a:lnTo>
                      <a:pt x="445" y="1184"/>
                    </a:lnTo>
                    <a:lnTo>
                      <a:pt x="521" y="1153"/>
                    </a:lnTo>
                    <a:lnTo>
                      <a:pt x="537" y="1092"/>
                    </a:lnTo>
                    <a:lnTo>
                      <a:pt x="537" y="1046"/>
                    </a:lnTo>
                    <a:lnTo>
                      <a:pt x="552" y="1015"/>
                    </a:lnTo>
                    <a:lnTo>
                      <a:pt x="552" y="984"/>
                    </a:lnTo>
                    <a:lnTo>
                      <a:pt x="491" y="984"/>
                    </a:lnTo>
                    <a:close/>
                    <a:moveTo>
                      <a:pt x="552" y="907"/>
                    </a:moveTo>
                    <a:lnTo>
                      <a:pt x="567" y="923"/>
                    </a:lnTo>
                    <a:lnTo>
                      <a:pt x="583" y="923"/>
                    </a:lnTo>
                    <a:lnTo>
                      <a:pt x="613" y="938"/>
                    </a:lnTo>
                    <a:lnTo>
                      <a:pt x="629" y="953"/>
                    </a:lnTo>
                    <a:lnTo>
                      <a:pt x="660" y="969"/>
                    </a:lnTo>
                    <a:lnTo>
                      <a:pt x="690" y="1000"/>
                    </a:lnTo>
                    <a:lnTo>
                      <a:pt x="690" y="1030"/>
                    </a:lnTo>
                    <a:lnTo>
                      <a:pt x="675" y="1030"/>
                    </a:lnTo>
                    <a:lnTo>
                      <a:pt x="660" y="1046"/>
                    </a:lnTo>
                    <a:lnTo>
                      <a:pt x="598" y="1169"/>
                    </a:lnTo>
                    <a:lnTo>
                      <a:pt x="629" y="1184"/>
                    </a:lnTo>
                    <a:lnTo>
                      <a:pt x="644" y="1184"/>
                    </a:lnTo>
                    <a:lnTo>
                      <a:pt x="644" y="1215"/>
                    </a:lnTo>
                    <a:lnTo>
                      <a:pt x="629" y="1215"/>
                    </a:lnTo>
                    <a:lnTo>
                      <a:pt x="491" y="1246"/>
                    </a:lnTo>
                    <a:lnTo>
                      <a:pt x="399" y="1261"/>
                    </a:lnTo>
                    <a:lnTo>
                      <a:pt x="368" y="1276"/>
                    </a:lnTo>
                    <a:lnTo>
                      <a:pt x="353" y="1276"/>
                    </a:lnTo>
                    <a:lnTo>
                      <a:pt x="353" y="1369"/>
                    </a:lnTo>
                    <a:lnTo>
                      <a:pt x="322" y="1400"/>
                    </a:lnTo>
                    <a:lnTo>
                      <a:pt x="322" y="1384"/>
                    </a:lnTo>
                    <a:lnTo>
                      <a:pt x="307" y="1369"/>
                    </a:lnTo>
                    <a:lnTo>
                      <a:pt x="291" y="1338"/>
                    </a:lnTo>
                    <a:lnTo>
                      <a:pt x="276" y="1323"/>
                    </a:lnTo>
                    <a:lnTo>
                      <a:pt x="276" y="1292"/>
                    </a:lnTo>
                    <a:lnTo>
                      <a:pt x="245" y="1153"/>
                    </a:lnTo>
                    <a:lnTo>
                      <a:pt x="214" y="1076"/>
                    </a:lnTo>
                    <a:lnTo>
                      <a:pt x="184" y="1015"/>
                    </a:lnTo>
                    <a:lnTo>
                      <a:pt x="184" y="1000"/>
                    </a:lnTo>
                    <a:lnTo>
                      <a:pt x="261" y="1000"/>
                    </a:lnTo>
                    <a:lnTo>
                      <a:pt x="276" y="1015"/>
                    </a:lnTo>
                    <a:lnTo>
                      <a:pt x="414" y="984"/>
                    </a:lnTo>
                    <a:lnTo>
                      <a:pt x="491" y="938"/>
                    </a:lnTo>
                    <a:lnTo>
                      <a:pt x="552" y="907"/>
                    </a:lnTo>
                    <a:close/>
                    <a:moveTo>
                      <a:pt x="874" y="876"/>
                    </a:moveTo>
                    <a:lnTo>
                      <a:pt x="951" y="876"/>
                    </a:lnTo>
                    <a:lnTo>
                      <a:pt x="997" y="923"/>
                    </a:lnTo>
                    <a:lnTo>
                      <a:pt x="1012" y="953"/>
                    </a:lnTo>
                    <a:lnTo>
                      <a:pt x="1028" y="923"/>
                    </a:lnTo>
                    <a:lnTo>
                      <a:pt x="1012" y="969"/>
                    </a:lnTo>
                    <a:lnTo>
                      <a:pt x="966" y="1030"/>
                    </a:lnTo>
                    <a:lnTo>
                      <a:pt x="905" y="1107"/>
                    </a:lnTo>
                    <a:lnTo>
                      <a:pt x="859" y="1153"/>
                    </a:lnTo>
                    <a:lnTo>
                      <a:pt x="844" y="1184"/>
                    </a:lnTo>
                    <a:lnTo>
                      <a:pt x="736" y="1292"/>
                    </a:lnTo>
                    <a:lnTo>
                      <a:pt x="660" y="1353"/>
                    </a:lnTo>
                    <a:lnTo>
                      <a:pt x="583" y="1369"/>
                    </a:lnTo>
                    <a:lnTo>
                      <a:pt x="567" y="1369"/>
                    </a:lnTo>
                    <a:lnTo>
                      <a:pt x="598" y="1353"/>
                    </a:lnTo>
                    <a:lnTo>
                      <a:pt x="613" y="1323"/>
                    </a:lnTo>
                    <a:lnTo>
                      <a:pt x="644" y="1292"/>
                    </a:lnTo>
                    <a:lnTo>
                      <a:pt x="690" y="1261"/>
                    </a:lnTo>
                    <a:lnTo>
                      <a:pt x="706" y="1230"/>
                    </a:lnTo>
                    <a:lnTo>
                      <a:pt x="736" y="1200"/>
                    </a:lnTo>
                    <a:lnTo>
                      <a:pt x="844" y="1030"/>
                    </a:lnTo>
                    <a:lnTo>
                      <a:pt x="874" y="923"/>
                    </a:lnTo>
                    <a:lnTo>
                      <a:pt x="874" y="876"/>
                    </a:lnTo>
                    <a:close/>
                    <a:moveTo>
                      <a:pt x="491" y="753"/>
                    </a:moveTo>
                    <a:lnTo>
                      <a:pt x="567" y="753"/>
                    </a:lnTo>
                    <a:lnTo>
                      <a:pt x="598" y="769"/>
                    </a:lnTo>
                    <a:lnTo>
                      <a:pt x="613" y="800"/>
                    </a:lnTo>
                    <a:lnTo>
                      <a:pt x="613" y="815"/>
                    </a:lnTo>
                    <a:lnTo>
                      <a:pt x="583" y="830"/>
                    </a:lnTo>
                    <a:lnTo>
                      <a:pt x="521" y="846"/>
                    </a:lnTo>
                    <a:lnTo>
                      <a:pt x="429" y="861"/>
                    </a:lnTo>
                    <a:lnTo>
                      <a:pt x="353" y="876"/>
                    </a:lnTo>
                    <a:lnTo>
                      <a:pt x="307" y="876"/>
                    </a:lnTo>
                    <a:lnTo>
                      <a:pt x="291" y="861"/>
                    </a:lnTo>
                    <a:lnTo>
                      <a:pt x="276" y="861"/>
                    </a:lnTo>
                    <a:lnTo>
                      <a:pt x="261" y="846"/>
                    </a:lnTo>
                    <a:lnTo>
                      <a:pt x="261" y="815"/>
                    </a:lnTo>
                    <a:lnTo>
                      <a:pt x="291" y="815"/>
                    </a:lnTo>
                    <a:lnTo>
                      <a:pt x="383" y="800"/>
                    </a:lnTo>
                    <a:lnTo>
                      <a:pt x="445" y="784"/>
                    </a:lnTo>
                    <a:lnTo>
                      <a:pt x="491" y="753"/>
                    </a:lnTo>
                    <a:close/>
                    <a:moveTo>
                      <a:pt x="552" y="569"/>
                    </a:moveTo>
                    <a:lnTo>
                      <a:pt x="598" y="569"/>
                    </a:lnTo>
                    <a:lnTo>
                      <a:pt x="613" y="584"/>
                    </a:lnTo>
                    <a:lnTo>
                      <a:pt x="613" y="615"/>
                    </a:lnTo>
                    <a:lnTo>
                      <a:pt x="583" y="630"/>
                    </a:lnTo>
                    <a:lnTo>
                      <a:pt x="521" y="646"/>
                    </a:lnTo>
                    <a:lnTo>
                      <a:pt x="429" y="661"/>
                    </a:lnTo>
                    <a:lnTo>
                      <a:pt x="368" y="676"/>
                    </a:lnTo>
                    <a:lnTo>
                      <a:pt x="337" y="676"/>
                    </a:lnTo>
                    <a:lnTo>
                      <a:pt x="307" y="661"/>
                    </a:lnTo>
                    <a:lnTo>
                      <a:pt x="291" y="661"/>
                    </a:lnTo>
                    <a:lnTo>
                      <a:pt x="276" y="646"/>
                    </a:lnTo>
                    <a:lnTo>
                      <a:pt x="291" y="630"/>
                    </a:lnTo>
                    <a:lnTo>
                      <a:pt x="307" y="630"/>
                    </a:lnTo>
                    <a:lnTo>
                      <a:pt x="414" y="615"/>
                    </a:lnTo>
                    <a:lnTo>
                      <a:pt x="491" y="584"/>
                    </a:lnTo>
                    <a:lnTo>
                      <a:pt x="552" y="569"/>
                    </a:lnTo>
                    <a:close/>
                    <a:moveTo>
                      <a:pt x="1166" y="492"/>
                    </a:moveTo>
                    <a:lnTo>
                      <a:pt x="1120" y="507"/>
                    </a:lnTo>
                    <a:lnTo>
                      <a:pt x="1012" y="523"/>
                    </a:lnTo>
                    <a:lnTo>
                      <a:pt x="905" y="553"/>
                    </a:lnTo>
                    <a:lnTo>
                      <a:pt x="859" y="569"/>
                    </a:lnTo>
                    <a:lnTo>
                      <a:pt x="874" y="630"/>
                    </a:lnTo>
                    <a:lnTo>
                      <a:pt x="874" y="692"/>
                    </a:lnTo>
                    <a:lnTo>
                      <a:pt x="890" y="738"/>
                    </a:lnTo>
                    <a:lnTo>
                      <a:pt x="890" y="769"/>
                    </a:lnTo>
                    <a:lnTo>
                      <a:pt x="1028" y="753"/>
                    </a:lnTo>
                    <a:lnTo>
                      <a:pt x="1105" y="723"/>
                    </a:lnTo>
                    <a:lnTo>
                      <a:pt x="1135" y="707"/>
                    </a:lnTo>
                    <a:lnTo>
                      <a:pt x="1151" y="692"/>
                    </a:lnTo>
                    <a:lnTo>
                      <a:pt x="1166" y="646"/>
                    </a:lnTo>
                    <a:lnTo>
                      <a:pt x="1166" y="615"/>
                    </a:lnTo>
                    <a:lnTo>
                      <a:pt x="1181" y="569"/>
                    </a:lnTo>
                    <a:lnTo>
                      <a:pt x="1197" y="538"/>
                    </a:lnTo>
                    <a:lnTo>
                      <a:pt x="1197" y="523"/>
                    </a:lnTo>
                    <a:lnTo>
                      <a:pt x="1166" y="492"/>
                    </a:lnTo>
                    <a:close/>
                    <a:moveTo>
                      <a:pt x="1181" y="400"/>
                    </a:moveTo>
                    <a:lnTo>
                      <a:pt x="1243" y="400"/>
                    </a:lnTo>
                    <a:lnTo>
                      <a:pt x="1289" y="415"/>
                    </a:lnTo>
                    <a:lnTo>
                      <a:pt x="1381" y="476"/>
                    </a:lnTo>
                    <a:lnTo>
                      <a:pt x="1396" y="492"/>
                    </a:lnTo>
                    <a:lnTo>
                      <a:pt x="1396" y="523"/>
                    </a:lnTo>
                    <a:lnTo>
                      <a:pt x="1381" y="523"/>
                    </a:lnTo>
                    <a:lnTo>
                      <a:pt x="1381" y="538"/>
                    </a:lnTo>
                    <a:lnTo>
                      <a:pt x="1319" y="600"/>
                    </a:lnTo>
                    <a:lnTo>
                      <a:pt x="1304" y="661"/>
                    </a:lnTo>
                    <a:lnTo>
                      <a:pt x="1273" y="723"/>
                    </a:lnTo>
                    <a:lnTo>
                      <a:pt x="1289" y="738"/>
                    </a:lnTo>
                    <a:lnTo>
                      <a:pt x="1304" y="738"/>
                    </a:lnTo>
                    <a:lnTo>
                      <a:pt x="1304" y="769"/>
                    </a:lnTo>
                    <a:lnTo>
                      <a:pt x="1289" y="769"/>
                    </a:lnTo>
                    <a:lnTo>
                      <a:pt x="1273" y="784"/>
                    </a:lnTo>
                    <a:lnTo>
                      <a:pt x="1197" y="784"/>
                    </a:lnTo>
                    <a:lnTo>
                      <a:pt x="1135" y="800"/>
                    </a:lnTo>
                    <a:lnTo>
                      <a:pt x="1181" y="815"/>
                    </a:lnTo>
                    <a:lnTo>
                      <a:pt x="1212" y="876"/>
                    </a:lnTo>
                    <a:lnTo>
                      <a:pt x="1197" y="938"/>
                    </a:lnTo>
                    <a:lnTo>
                      <a:pt x="1181" y="1046"/>
                    </a:lnTo>
                    <a:lnTo>
                      <a:pt x="1166" y="1184"/>
                    </a:lnTo>
                    <a:lnTo>
                      <a:pt x="1166" y="1246"/>
                    </a:lnTo>
                    <a:lnTo>
                      <a:pt x="1181" y="1292"/>
                    </a:lnTo>
                    <a:lnTo>
                      <a:pt x="1197" y="1323"/>
                    </a:lnTo>
                    <a:lnTo>
                      <a:pt x="1227" y="1338"/>
                    </a:lnTo>
                    <a:lnTo>
                      <a:pt x="1273" y="1338"/>
                    </a:lnTo>
                    <a:lnTo>
                      <a:pt x="1304" y="1353"/>
                    </a:lnTo>
                    <a:lnTo>
                      <a:pt x="1396" y="1353"/>
                    </a:lnTo>
                    <a:lnTo>
                      <a:pt x="1442" y="1338"/>
                    </a:lnTo>
                    <a:lnTo>
                      <a:pt x="1458" y="1338"/>
                    </a:lnTo>
                    <a:lnTo>
                      <a:pt x="1488" y="1323"/>
                    </a:lnTo>
                    <a:lnTo>
                      <a:pt x="1504" y="1323"/>
                    </a:lnTo>
                    <a:lnTo>
                      <a:pt x="1519" y="1292"/>
                    </a:lnTo>
                    <a:lnTo>
                      <a:pt x="1519" y="1276"/>
                    </a:lnTo>
                    <a:lnTo>
                      <a:pt x="1534" y="1230"/>
                    </a:lnTo>
                    <a:lnTo>
                      <a:pt x="1565" y="1184"/>
                    </a:lnTo>
                    <a:lnTo>
                      <a:pt x="1580" y="1107"/>
                    </a:lnTo>
                    <a:lnTo>
                      <a:pt x="1596" y="1076"/>
                    </a:lnTo>
                    <a:lnTo>
                      <a:pt x="1611" y="1092"/>
                    </a:lnTo>
                    <a:lnTo>
                      <a:pt x="1611" y="1123"/>
                    </a:lnTo>
                    <a:lnTo>
                      <a:pt x="1626" y="1200"/>
                    </a:lnTo>
                    <a:lnTo>
                      <a:pt x="1642" y="1246"/>
                    </a:lnTo>
                    <a:lnTo>
                      <a:pt x="1672" y="1307"/>
                    </a:lnTo>
                    <a:lnTo>
                      <a:pt x="1672" y="1323"/>
                    </a:lnTo>
                    <a:lnTo>
                      <a:pt x="1688" y="1323"/>
                    </a:lnTo>
                    <a:lnTo>
                      <a:pt x="1688" y="1353"/>
                    </a:lnTo>
                    <a:lnTo>
                      <a:pt x="1672" y="1384"/>
                    </a:lnTo>
                    <a:lnTo>
                      <a:pt x="1657" y="1400"/>
                    </a:lnTo>
                    <a:lnTo>
                      <a:pt x="1611" y="1430"/>
                    </a:lnTo>
                    <a:lnTo>
                      <a:pt x="1580" y="1446"/>
                    </a:lnTo>
                    <a:lnTo>
                      <a:pt x="1504" y="1446"/>
                    </a:lnTo>
                    <a:lnTo>
                      <a:pt x="1458" y="1461"/>
                    </a:lnTo>
                    <a:lnTo>
                      <a:pt x="1365" y="1461"/>
                    </a:lnTo>
                    <a:lnTo>
                      <a:pt x="1227" y="1446"/>
                    </a:lnTo>
                    <a:lnTo>
                      <a:pt x="1120" y="1384"/>
                    </a:lnTo>
                    <a:lnTo>
                      <a:pt x="1105" y="1369"/>
                    </a:lnTo>
                    <a:lnTo>
                      <a:pt x="1105" y="1353"/>
                    </a:lnTo>
                    <a:lnTo>
                      <a:pt x="1089" y="1338"/>
                    </a:lnTo>
                    <a:lnTo>
                      <a:pt x="1089" y="1307"/>
                    </a:lnTo>
                    <a:lnTo>
                      <a:pt x="1074" y="1261"/>
                    </a:lnTo>
                    <a:lnTo>
                      <a:pt x="1074" y="1092"/>
                    </a:lnTo>
                    <a:lnTo>
                      <a:pt x="1089" y="984"/>
                    </a:lnTo>
                    <a:lnTo>
                      <a:pt x="1089" y="830"/>
                    </a:lnTo>
                    <a:lnTo>
                      <a:pt x="1074" y="815"/>
                    </a:lnTo>
                    <a:lnTo>
                      <a:pt x="1074" y="800"/>
                    </a:lnTo>
                    <a:lnTo>
                      <a:pt x="1012" y="815"/>
                    </a:lnTo>
                    <a:lnTo>
                      <a:pt x="920" y="815"/>
                    </a:lnTo>
                    <a:lnTo>
                      <a:pt x="905" y="800"/>
                    </a:lnTo>
                    <a:lnTo>
                      <a:pt x="905" y="846"/>
                    </a:lnTo>
                    <a:lnTo>
                      <a:pt x="874" y="846"/>
                    </a:lnTo>
                    <a:lnTo>
                      <a:pt x="859" y="815"/>
                    </a:lnTo>
                    <a:lnTo>
                      <a:pt x="844" y="800"/>
                    </a:lnTo>
                    <a:lnTo>
                      <a:pt x="782" y="615"/>
                    </a:lnTo>
                    <a:lnTo>
                      <a:pt x="752" y="538"/>
                    </a:lnTo>
                    <a:lnTo>
                      <a:pt x="736" y="507"/>
                    </a:lnTo>
                    <a:lnTo>
                      <a:pt x="736" y="492"/>
                    </a:lnTo>
                    <a:lnTo>
                      <a:pt x="828" y="492"/>
                    </a:lnTo>
                    <a:lnTo>
                      <a:pt x="844" y="507"/>
                    </a:lnTo>
                    <a:lnTo>
                      <a:pt x="1012" y="461"/>
                    </a:lnTo>
                    <a:lnTo>
                      <a:pt x="1151" y="415"/>
                    </a:lnTo>
                    <a:lnTo>
                      <a:pt x="1181" y="400"/>
                    </a:lnTo>
                    <a:close/>
                    <a:moveTo>
                      <a:pt x="629" y="323"/>
                    </a:moveTo>
                    <a:lnTo>
                      <a:pt x="660" y="323"/>
                    </a:lnTo>
                    <a:lnTo>
                      <a:pt x="690" y="338"/>
                    </a:lnTo>
                    <a:lnTo>
                      <a:pt x="721" y="369"/>
                    </a:lnTo>
                    <a:lnTo>
                      <a:pt x="721" y="400"/>
                    </a:lnTo>
                    <a:lnTo>
                      <a:pt x="690" y="400"/>
                    </a:lnTo>
                    <a:lnTo>
                      <a:pt x="445" y="461"/>
                    </a:lnTo>
                    <a:lnTo>
                      <a:pt x="276" y="507"/>
                    </a:lnTo>
                    <a:lnTo>
                      <a:pt x="184" y="538"/>
                    </a:lnTo>
                    <a:lnTo>
                      <a:pt x="122" y="553"/>
                    </a:lnTo>
                    <a:lnTo>
                      <a:pt x="76" y="553"/>
                    </a:lnTo>
                    <a:lnTo>
                      <a:pt x="46" y="538"/>
                    </a:lnTo>
                    <a:lnTo>
                      <a:pt x="0" y="492"/>
                    </a:lnTo>
                    <a:lnTo>
                      <a:pt x="0" y="476"/>
                    </a:lnTo>
                    <a:lnTo>
                      <a:pt x="15" y="476"/>
                    </a:lnTo>
                    <a:lnTo>
                      <a:pt x="30" y="461"/>
                    </a:lnTo>
                    <a:lnTo>
                      <a:pt x="168" y="430"/>
                    </a:lnTo>
                    <a:lnTo>
                      <a:pt x="322" y="400"/>
                    </a:lnTo>
                    <a:lnTo>
                      <a:pt x="460" y="369"/>
                    </a:lnTo>
                    <a:lnTo>
                      <a:pt x="583" y="338"/>
                    </a:lnTo>
                    <a:lnTo>
                      <a:pt x="629" y="323"/>
                    </a:lnTo>
                    <a:close/>
                    <a:moveTo>
                      <a:pt x="782" y="138"/>
                    </a:moveTo>
                    <a:lnTo>
                      <a:pt x="844" y="138"/>
                    </a:lnTo>
                    <a:lnTo>
                      <a:pt x="874" y="153"/>
                    </a:lnTo>
                    <a:lnTo>
                      <a:pt x="905" y="184"/>
                    </a:lnTo>
                    <a:lnTo>
                      <a:pt x="951" y="200"/>
                    </a:lnTo>
                    <a:lnTo>
                      <a:pt x="966" y="246"/>
                    </a:lnTo>
                    <a:lnTo>
                      <a:pt x="982" y="276"/>
                    </a:lnTo>
                    <a:lnTo>
                      <a:pt x="966" y="307"/>
                    </a:lnTo>
                    <a:lnTo>
                      <a:pt x="951" y="323"/>
                    </a:lnTo>
                    <a:lnTo>
                      <a:pt x="920" y="323"/>
                    </a:lnTo>
                    <a:lnTo>
                      <a:pt x="890" y="307"/>
                    </a:lnTo>
                    <a:lnTo>
                      <a:pt x="859" y="276"/>
                    </a:lnTo>
                    <a:lnTo>
                      <a:pt x="828" y="230"/>
                    </a:lnTo>
                    <a:lnTo>
                      <a:pt x="798" y="200"/>
                    </a:lnTo>
                    <a:lnTo>
                      <a:pt x="782" y="169"/>
                    </a:lnTo>
                    <a:lnTo>
                      <a:pt x="782" y="138"/>
                    </a:lnTo>
                    <a:close/>
                    <a:moveTo>
                      <a:pt x="1243" y="30"/>
                    </a:moveTo>
                    <a:lnTo>
                      <a:pt x="1273" y="30"/>
                    </a:lnTo>
                    <a:lnTo>
                      <a:pt x="1335" y="61"/>
                    </a:lnTo>
                    <a:lnTo>
                      <a:pt x="1396" y="123"/>
                    </a:lnTo>
                    <a:lnTo>
                      <a:pt x="1381" y="138"/>
                    </a:lnTo>
                    <a:lnTo>
                      <a:pt x="1335" y="169"/>
                    </a:lnTo>
                    <a:lnTo>
                      <a:pt x="1289" y="215"/>
                    </a:lnTo>
                    <a:lnTo>
                      <a:pt x="1197" y="276"/>
                    </a:lnTo>
                    <a:lnTo>
                      <a:pt x="1089" y="369"/>
                    </a:lnTo>
                    <a:lnTo>
                      <a:pt x="1074" y="369"/>
                    </a:lnTo>
                    <a:lnTo>
                      <a:pt x="1074" y="353"/>
                    </a:lnTo>
                    <a:lnTo>
                      <a:pt x="1151" y="246"/>
                    </a:lnTo>
                    <a:lnTo>
                      <a:pt x="1197" y="169"/>
                    </a:lnTo>
                    <a:lnTo>
                      <a:pt x="1227" y="138"/>
                    </a:lnTo>
                    <a:lnTo>
                      <a:pt x="1243" y="107"/>
                    </a:lnTo>
                    <a:lnTo>
                      <a:pt x="1243" y="30"/>
                    </a:lnTo>
                    <a:close/>
                    <a:moveTo>
                      <a:pt x="368" y="0"/>
                    </a:moveTo>
                    <a:lnTo>
                      <a:pt x="414" y="0"/>
                    </a:lnTo>
                    <a:lnTo>
                      <a:pt x="537" y="30"/>
                    </a:lnTo>
                    <a:lnTo>
                      <a:pt x="552" y="46"/>
                    </a:lnTo>
                    <a:lnTo>
                      <a:pt x="567" y="46"/>
                    </a:lnTo>
                    <a:lnTo>
                      <a:pt x="598" y="61"/>
                    </a:lnTo>
                    <a:lnTo>
                      <a:pt x="629" y="123"/>
                    </a:lnTo>
                    <a:lnTo>
                      <a:pt x="629" y="200"/>
                    </a:lnTo>
                    <a:lnTo>
                      <a:pt x="613" y="215"/>
                    </a:lnTo>
                    <a:lnTo>
                      <a:pt x="598" y="215"/>
                    </a:lnTo>
                    <a:lnTo>
                      <a:pt x="613" y="200"/>
                    </a:lnTo>
                    <a:lnTo>
                      <a:pt x="583" y="200"/>
                    </a:lnTo>
                    <a:lnTo>
                      <a:pt x="552" y="184"/>
                    </a:lnTo>
                    <a:lnTo>
                      <a:pt x="506" y="138"/>
                    </a:lnTo>
                    <a:lnTo>
                      <a:pt x="460" y="107"/>
                    </a:lnTo>
                    <a:lnTo>
                      <a:pt x="399" y="76"/>
                    </a:lnTo>
                    <a:lnTo>
                      <a:pt x="383" y="61"/>
                    </a:lnTo>
                    <a:lnTo>
                      <a:pt x="383" y="46"/>
                    </a:lnTo>
                    <a:lnTo>
                      <a:pt x="368" y="3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1" name="Freeform 295"/>
              <p:cNvSpPr>
                <a:spLocks noEditPoints="1"/>
              </p:cNvSpPr>
              <p:nvPr/>
            </p:nvSpPr>
            <p:spPr bwMode="auto">
              <a:xfrm>
                <a:off x="35545" y="9790"/>
                <a:ext cx="1550" cy="1570"/>
              </a:xfrm>
              <a:custGeom>
                <a:avLst/>
                <a:gdLst/>
                <a:ahLst/>
                <a:cxnLst>
                  <a:cxn ang="0">
                    <a:pos x="998" y="554"/>
                  </a:cxn>
                  <a:cxn ang="0">
                    <a:pos x="1105" y="616"/>
                  </a:cxn>
                  <a:cxn ang="0">
                    <a:pos x="1090" y="708"/>
                  </a:cxn>
                  <a:cxn ang="0">
                    <a:pos x="1151" y="816"/>
                  </a:cxn>
                  <a:cxn ang="0">
                    <a:pos x="1305" y="785"/>
                  </a:cxn>
                  <a:cxn ang="0">
                    <a:pos x="1335" y="862"/>
                  </a:cxn>
                  <a:cxn ang="0">
                    <a:pos x="1075" y="1231"/>
                  </a:cxn>
                  <a:cxn ang="0">
                    <a:pos x="1335" y="1185"/>
                  </a:cxn>
                  <a:cxn ang="0">
                    <a:pos x="1520" y="1231"/>
                  </a:cxn>
                  <a:cxn ang="0">
                    <a:pos x="1550" y="1293"/>
                  </a:cxn>
                  <a:cxn ang="0">
                    <a:pos x="967" y="1323"/>
                  </a:cxn>
                  <a:cxn ang="0">
                    <a:pos x="691" y="1370"/>
                  </a:cxn>
                  <a:cxn ang="0">
                    <a:pos x="660" y="1293"/>
                  </a:cxn>
                  <a:cxn ang="0">
                    <a:pos x="1013" y="1247"/>
                  </a:cxn>
                  <a:cxn ang="0">
                    <a:pos x="952" y="954"/>
                  </a:cxn>
                  <a:cxn ang="0">
                    <a:pos x="783" y="970"/>
                  </a:cxn>
                  <a:cxn ang="0">
                    <a:pos x="737" y="908"/>
                  </a:cxn>
                  <a:cxn ang="0">
                    <a:pos x="967" y="662"/>
                  </a:cxn>
                  <a:cxn ang="0">
                    <a:pos x="921" y="554"/>
                  </a:cxn>
                  <a:cxn ang="0">
                    <a:pos x="768" y="0"/>
                  </a:cxn>
                  <a:cxn ang="0">
                    <a:pos x="890" y="139"/>
                  </a:cxn>
                  <a:cxn ang="0">
                    <a:pos x="798" y="293"/>
                  </a:cxn>
                  <a:cxn ang="0">
                    <a:pos x="798" y="354"/>
                  </a:cxn>
                  <a:cxn ang="0">
                    <a:pos x="1151" y="262"/>
                  </a:cxn>
                  <a:cxn ang="0">
                    <a:pos x="1305" y="323"/>
                  </a:cxn>
                  <a:cxn ang="0">
                    <a:pos x="1136" y="385"/>
                  </a:cxn>
                  <a:cxn ang="0">
                    <a:pos x="645" y="662"/>
                  </a:cxn>
                  <a:cxn ang="0">
                    <a:pos x="507" y="1047"/>
                  </a:cxn>
                  <a:cxn ang="0">
                    <a:pos x="461" y="1570"/>
                  </a:cxn>
                  <a:cxn ang="0">
                    <a:pos x="399" y="1493"/>
                  </a:cxn>
                  <a:cxn ang="0">
                    <a:pos x="415" y="1308"/>
                  </a:cxn>
                  <a:cxn ang="0">
                    <a:pos x="277" y="1170"/>
                  </a:cxn>
                  <a:cxn ang="0">
                    <a:pos x="31" y="1308"/>
                  </a:cxn>
                  <a:cxn ang="0">
                    <a:pos x="16" y="1262"/>
                  </a:cxn>
                  <a:cxn ang="0">
                    <a:pos x="215" y="1108"/>
                  </a:cxn>
                  <a:cxn ang="0">
                    <a:pos x="415" y="862"/>
                  </a:cxn>
                  <a:cxn ang="0">
                    <a:pos x="384" y="754"/>
                  </a:cxn>
                  <a:cxn ang="0">
                    <a:pos x="461" y="785"/>
                  </a:cxn>
                  <a:cxn ang="0">
                    <a:pos x="476" y="462"/>
                  </a:cxn>
                  <a:cxn ang="0">
                    <a:pos x="384" y="416"/>
                  </a:cxn>
                  <a:cxn ang="0">
                    <a:pos x="522" y="385"/>
                  </a:cxn>
                  <a:cxn ang="0">
                    <a:pos x="722" y="200"/>
                  </a:cxn>
                  <a:cxn ang="0">
                    <a:pos x="722" y="47"/>
                  </a:cxn>
                </a:cxnLst>
                <a:rect l="0" t="0" r="r" b="b"/>
                <a:pathLst>
                  <a:path w="1550" h="1570">
                    <a:moveTo>
                      <a:pt x="936" y="539"/>
                    </a:moveTo>
                    <a:lnTo>
                      <a:pt x="967" y="539"/>
                    </a:lnTo>
                    <a:lnTo>
                      <a:pt x="998" y="554"/>
                    </a:lnTo>
                    <a:lnTo>
                      <a:pt x="1044" y="570"/>
                    </a:lnTo>
                    <a:lnTo>
                      <a:pt x="1075" y="585"/>
                    </a:lnTo>
                    <a:lnTo>
                      <a:pt x="1105" y="616"/>
                    </a:lnTo>
                    <a:lnTo>
                      <a:pt x="1105" y="631"/>
                    </a:lnTo>
                    <a:lnTo>
                      <a:pt x="1090" y="662"/>
                    </a:lnTo>
                    <a:lnTo>
                      <a:pt x="1090" y="708"/>
                    </a:lnTo>
                    <a:lnTo>
                      <a:pt x="1075" y="754"/>
                    </a:lnTo>
                    <a:lnTo>
                      <a:pt x="1075" y="831"/>
                    </a:lnTo>
                    <a:lnTo>
                      <a:pt x="1151" y="816"/>
                    </a:lnTo>
                    <a:lnTo>
                      <a:pt x="1213" y="800"/>
                    </a:lnTo>
                    <a:lnTo>
                      <a:pt x="1259" y="785"/>
                    </a:lnTo>
                    <a:lnTo>
                      <a:pt x="1305" y="785"/>
                    </a:lnTo>
                    <a:lnTo>
                      <a:pt x="1366" y="816"/>
                    </a:lnTo>
                    <a:lnTo>
                      <a:pt x="1366" y="847"/>
                    </a:lnTo>
                    <a:lnTo>
                      <a:pt x="1335" y="862"/>
                    </a:lnTo>
                    <a:lnTo>
                      <a:pt x="1243" y="877"/>
                    </a:lnTo>
                    <a:lnTo>
                      <a:pt x="1090" y="923"/>
                    </a:lnTo>
                    <a:lnTo>
                      <a:pt x="1075" y="1231"/>
                    </a:lnTo>
                    <a:lnTo>
                      <a:pt x="1136" y="1231"/>
                    </a:lnTo>
                    <a:lnTo>
                      <a:pt x="1243" y="1200"/>
                    </a:lnTo>
                    <a:lnTo>
                      <a:pt x="1335" y="1185"/>
                    </a:lnTo>
                    <a:lnTo>
                      <a:pt x="1428" y="1185"/>
                    </a:lnTo>
                    <a:lnTo>
                      <a:pt x="1474" y="1216"/>
                    </a:lnTo>
                    <a:lnTo>
                      <a:pt x="1520" y="1231"/>
                    </a:lnTo>
                    <a:lnTo>
                      <a:pt x="1535" y="1262"/>
                    </a:lnTo>
                    <a:lnTo>
                      <a:pt x="1550" y="1277"/>
                    </a:lnTo>
                    <a:lnTo>
                      <a:pt x="1550" y="1293"/>
                    </a:lnTo>
                    <a:lnTo>
                      <a:pt x="1535" y="1308"/>
                    </a:lnTo>
                    <a:lnTo>
                      <a:pt x="1167" y="1308"/>
                    </a:lnTo>
                    <a:lnTo>
                      <a:pt x="967" y="1323"/>
                    </a:lnTo>
                    <a:lnTo>
                      <a:pt x="844" y="1354"/>
                    </a:lnTo>
                    <a:lnTo>
                      <a:pt x="768" y="1370"/>
                    </a:lnTo>
                    <a:lnTo>
                      <a:pt x="691" y="1370"/>
                    </a:lnTo>
                    <a:lnTo>
                      <a:pt x="630" y="1308"/>
                    </a:lnTo>
                    <a:lnTo>
                      <a:pt x="630" y="1293"/>
                    </a:lnTo>
                    <a:lnTo>
                      <a:pt x="660" y="1293"/>
                    </a:lnTo>
                    <a:lnTo>
                      <a:pt x="706" y="1277"/>
                    </a:lnTo>
                    <a:lnTo>
                      <a:pt x="829" y="1262"/>
                    </a:lnTo>
                    <a:lnTo>
                      <a:pt x="1013" y="1247"/>
                    </a:lnTo>
                    <a:lnTo>
                      <a:pt x="1013" y="939"/>
                    </a:lnTo>
                    <a:lnTo>
                      <a:pt x="982" y="939"/>
                    </a:lnTo>
                    <a:lnTo>
                      <a:pt x="952" y="954"/>
                    </a:lnTo>
                    <a:lnTo>
                      <a:pt x="875" y="954"/>
                    </a:lnTo>
                    <a:lnTo>
                      <a:pt x="829" y="970"/>
                    </a:lnTo>
                    <a:lnTo>
                      <a:pt x="783" y="970"/>
                    </a:lnTo>
                    <a:lnTo>
                      <a:pt x="722" y="939"/>
                    </a:lnTo>
                    <a:lnTo>
                      <a:pt x="706" y="923"/>
                    </a:lnTo>
                    <a:lnTo>
                      <a:pt x="737" y="908"/>
                    </a:lnTo>
                    <a:lnTo>
                      <a:pt x="829" y="893"/>
                    </a:lnTo>
                    <a:lnTo>
                      <a:pt x="967" y="862"/>
                    </a:lnTo>
                    <a:lnTo>
                      <a:pt x="967" y="662"/>
                    </a:lnTo>
                    <a:lnTo>
                      <a:pt x="952" y="631"/>
                    </a:lnTo>
                    <a:lnTo>
                      <a:pt x="921" y="585"/>
                    </a:lnTo>
                    <a:lnTo>
                      <a:pt x="921" y="554"/>
                    </a:lnTo>
                    <a:lnTo>
                      <a:pt x="936" y="539"/>
                    </a:lnTo>
                    <a:close/>
                    <a:moveTo>
                      <a:pt x="706" y="0"/>
                    </a:moveTo>
                    <a:lnTo>
                      <a:pt x="768" y="0"/>
                    </a:lnTo>
                    <a:lnTo>
                      <a:pt x="798" y="16"/>
                    </a:lnTo>
                    <a:lnTo>
                      <a:pt x="860" y="77"/>
                    </a:lnTo>
                    <a:lnTo>
                      <a:pt x="890" y="139"/>
                    </a:lnTo>
                    <a:lnTo>
                      <a:pt x="844" y="185"/>
                    </a:lnTo>
                    <a:lnTo>
                      <a:pt x="829" y="231"/>
                    </a:lnTo>
                    <a:lnTo>
                      <a:pt x="798" y="293"/>
                    </a:lnTo>
                    <a:lnTo>
                      <a:pt x="768" y="370"/>
                    </a:lnTo>
                    <a:lnTo>
                      <a:pt x="798" y="370"/>
                    </a:lnTo>
                    <a:lnTo>
                      <a:pt x="798" y="354"/>
                    </a:lnTo>
                    <a:lnTo>
                      <a:pt x="967" y="308"/>
                    </a:lnTo>
                    <a:lnTo>
                      <a:pt x="1059" y="293"/>
                    </a:lnTo>
                    <a:lnTo>
                      <a:pt x="1151" y="262"/>
                    </a:lnTo>
                    <a:lnTo>
                      <a:pt x="1228" y="262"/>
                    </a:lnTo>
                    <a:lnTo>
                      <a:pt x="1289" y="293"/>
                    </a:lnTo>
                    <a:lnTo>
                      <a:pt x="1305" y="323"/>
                    </a:lnTo>
                    <a:lnTo>
                      <a:pt x="1289" y="339"/>
                    </a:lnTo>
                    <a:lnTo>
                      <a:pt x="1243" y="354"/>
                    </a:lnTo>
                    <a:lnTo>
                      <a:pt x="1136" y="385"/>
                    </a:lnTo>
                    <a:lnTo>
                      <a:pt x="967" y="416"/>
                    </a:lnTo>
                    <a:lnTo>
                      <a:pt x="737" y="462"/>
                    </a:lnTo>
                    <a:lnTo>
                      <a:pt x="645" y="662"/>
                    </a:lnTo>
                    <a:lnTo>
                      <a:pt x="522" y="877"/>
                    </a:lnTo>
                    <a:lnTo>
                      <a:pt x="522" y="970"/>
                    </a:lnTo>
                    <a:lnTo>
                      <a:pt x="507" y="1047"/>
                    </a:lnTo>
                    <a:lnTo>
                      <a:pt x="507" y="1493"/>
                    </a:lnTo>
                    <a:lnTo>
                      <a:pt x="491" y="1539"/>
                    </a:lnTo>
                    <a:lnTo>
                      <a:pt x="461" y="1570"/>
                    </a:lnTo>
                    <a:lnTo>
                      <a:pt x="445" y="1554"/>
                    </a:lnTo>
                    <a:lnTo>
                      <a:pt x="415" y="1539"/>
                    </a:lnTo>
                    <a:lnTo>
                      <a:pt x="399" y="1493"/>
                    </a:lnTo>
                    <a:lnTo>
                      <a:pt x="384" y="1462"/>
                    </a:lnTo>
                    <a:lnTo>
                      <a:pt x="384" y="1385"/>
                    </a:lnTo>
                    <a:lnTo>
                      <a:pt x="415" y="1308"/>
                    </a:lnTo>
                    <a:lnTo>
                      <a:pt x="430" y="1200"/>
                    </a:lnTo>
                    <a:lnTo>
                      <a:pt x="430" y="1031"/>
                    </a:lnTo>
                    <a:lnTo>
                      <a:pt x="277" y="1170"/>
                    </a:lnTo>
                    <a:lnTo>
                      <a:pt x="169" y="1247"/>
                    </a:lnTo>
                    <a:lnTo>
                      <a:pt x="77" y="1293"/>
                    </a:lnTo>
                    <a:lnTo>
                      <a:pt x="31" y="1308"/>
                    </a:lnTo>
                    <a:lnTo>
                      <a:pt x="0" y="1308"/>
                    </a:lnTo>
                    <a:lnTo>
                      <a:pt x="0" y="1293"/>
                    </a:lnTo>
                    <a:lnTo>
                      <a:pt x="16" y="1262"/>
                    </a:lnTo>
                    <a:lnTo>
                      <a:pt x="16" y="1247"/>
                    </a:lnTo>
                    <a:lnTo>
                      <a:pt x="46" y="1247"/>
                    </a:lnTo>
                    <a:lnTo>
                      <a:pt x="215" y="1108"/>
                    </a:lnTo>
                    <a:lnTo>
                      <a:pt x="323" y="985"/>
                    </a:lnTo>
                    <a:lnTo>
                      <a:pt x="384" y="908"/>
                    </a:lnTo>
                    <a:lnTo>
                      <a:pt x="415" y="862"/>
                    </a:lnTo>
                    <a:lnTo>
                      <a:pt x="415" y="847"/>
                    </a:lnTo>
                    <a:lnTo>
                      <a:pt x="384" y="785"/>
                    </a:lnTo>
                    <a:lnTo>
                      <a:pt x="384" y="754"/>
                    </a:lnTo>
                    <a:lnTo>
                      <a:pt x="415" y="754"/>
                    </a:lnTo>
                    <a:lnTo>
                      <a:pt x="445" y="770"/>
                    </a:lnTo>
                    <a:lnTo>
                      <a:pt x="461" y="785"/>
                    </a:lnTo>
                    <a:lnTo>
                      <a:pt x="553" y="616"/>
                    </a:lnTo>
                    <a:lnTo>
                      <a:pt x="630" y="462"/>
                    </a:lnTo>
                    <a:lnTo>
                      <a:pt x="476" y="462"/>
                    </a:lnTo>
                    <a:lnTo>
                      <a:pt x="415" y="431"/>
                    </a:lnTo>
                    <a:lnTo>
                      <a:pt x="399" y="431"/>
                    </a:lnTo>
                    <a:lnTo>
                      <a:pt x="384" y="416"/>
                    </a:lnTo>
                    <a:lnTo>
                      <a:pt x="399" y="400"/>
                    </a:lnTo>
                    <a:lnTo>
                      <a:pt x="430" y="385"/>
                    </a:lnTo>
                    <a:lnTo>
                      <a:pt x="522" y="385"/>
                    </a:lnTo>
                    <a:lnTo>
                      <a:pt x="660" y="370"/>
                    </a:lnTo>
                    <a:lnTo>
                      <a:pt x="691" y="293"/>
                    </a:lnTo>
                    <a:lnTo>
                      <a:pt x="722" y="200"/>
                    </a:lnTo>
                    <a:lnTo>
                      <a:pt x="737" y="123"/>
                    </a:lnTo>
                    <a:lnTo>
                      <a:pt x="737" y="77"/>
                    </a:lnTo>
                    <a:lnTo>
                      <a:pt x="722" y="47"/>
                    </a:lnTo>
                    <a:lnTo>
                      <a:pt x="706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2" name="Freeform 296"/>
              <p:cNvSpPr>
                <a:spLocks/>
              </p:cNvSpPr>
              <p:nvPr/>
            </p:nvSpPr>
            <p:spPr bwMode="auto">
              <a:xfrm>
                <a:off x="37157" y="10452"/>
                <a:ext cx="675" cy="81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5"/>
                  </a:cxn>
                  <a:cxn ang="0">
                    <a:pos x="568" y="46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5"/>
                  </a:cxn>
                  <a:cxn ang="0">
                    <a:pos x="644" y="246"/>
                  </a:cxn>
                  <a:cxn ang="0">
                    <a:pos x="614" y="261"/>
                  </a:cxn>
                  <a:cxn ang="0">
                    <a:pos x="552" y="261"/>
                  </a:cxn>
                  <a:cxn ang="0">
                    <a:pos x="521" y="246"/>
                  </a:cxn>
                  <a:cxn ang="0">
                    <a:pos x="506" y="215"/>
                  </a:cxn>
                  <a:cxn ang="0">
                    <a:pos x="506" y="154"/>
                  </a:cxn>
                  <a:cxn ang="0">
                    <a:pos x="521" y="138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1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1"/>
                  </a:cxn>
                  <a:cxn ang="0">
                    <a:pos x="261" y="92"/>
                  </a:cxn>
                  <a:cxn ang="0">
                    <a:pos x="215" y="154"/>
                  </a:cxn>
                  <a:cxn ang="0">
                    <a:pos x="169" y="261"/>
                  </a:cxn>
                  <a:cxn ang="0">
                    <a:pos x="153" y="415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1"/>
                  </a:cxn>
                  <a:cxn ang="0">
                    <a:pos x="291" y="723"/>
                  </a:cxn>
                  <a:cxn ang="0">
                    <a:pos x="353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4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60" y="615"/>
                  </a:cxn>
                  <a:cxn ang="0">
                    <a:pos x="644" y="677"/>
                  </a:cxn>
                  <a:cxn ang="0">
                    <a:pos x="583" y="738"/>
                  </a:cxn>
                  <a:cxn ang="0">
                    <a:pos x="506" y="800"/>
                  </a:cxn>
                  <a:cxn ang="0">
                    <a:pos x="383" y="815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5">
                    <a:moveTo>
                      <a:pt x="383" y="0"/>
                    </a:moveTo>
                    <a:lnTo>
                      <a:pt x="491" y="15"/>
                    </a:lnTo>
                    <a:lnTo>
                      <a:pt x="568" y="46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5"/>
                    </a:lnTo>
                    <a:lnTo>
                      <a:pt x="644" y="246"/>
                    </a:lnTo>
                    <a:lnTo>
                      <a:pt x="614" y="261"/>
                    </a:lnTo>
                    <a:lnTo>
                      <a:pt x="552" y="261"/>
                    </a:lnTo>
                    <a:lnTo>
                      <a:pt x="521" y="246"/>
                    </a:lnTo>
                    <a:lnTo>
                      <a:pt x="506" y="215"/>
                    </a:lnTo>
                    <a:lnTo>
                      <a:pt x="506" y="154"/>
                    </a:lnTo>
                    <a:lnTo>
                      <a:pt x="521" y="138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1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1"/>
                    </a:lnTo>
                    <a:lnTo>
                      <a:pt x="261" y="92"/>
                    </a:lnTo>
                    <a:lnTo>
                      <a:pt x="215" y="154"/>
                    </a:lnTo>
                    <a:lnTo>
                      <a:pt x="169" y="261"/>
                    </a:lnTo>
                    <a:lnTo>
                      <a:pt x="153" y="415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1"/>
                    </a:lnTo>
                    <a:lnTo>
                      <a:pt x="291" y="723"/>
                    </a:lnTo>
                    <a:lnTo>
                      <a:pt x="353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4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60" y="615"/>
                    </a:lnTo>
                    <a:lnTo>
                      <a:pt x="644" y="677"/>
                    </a:lnTo>
                    <a:lnTo>
                      <a:pt x="583" y="738"/>
                    </a:lnTo>
                    <a:lnTo>
                      <a:pt x="506" y="800"/>
                    </a:lnTo>
                    <a:lnTo>
                      <a:pt x="383" y="815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3" name="Freeform 297"/>
              <p:cNvSpPr>
                <a:spLocks noEditPoints="1"/>
              </p:cNvSpPr>
              <p:nvPr/>
            </p:nvSpPr>
            <p:spPr bwMode="auto">
              <a:xfrm>
                <a:off x="38047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2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3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70"/>
                  </a:cxn>
                  <a:cxn ang="0">
                    <a:pos x="399" y="770"/>
                  </a:cxn>
                  <a:cxn ang="0">
                    <a:pos x="399" y="739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6"/>
                  </a:cxn>
                  <a:cxn ang="0">
                    <a:pos x="629" y="554"/>
                  </a:cxn>
                  <a:cxn ang="0">
                    <a:pos x="644" y="493"/>
                  </a:cxn>
                  <a:cxn ang="0">
                    <a:pos x="644" y="262"/>
                  </a:cxn>
                  <a:cxn ang="0">
                    <a:pos x="598" y="139"/>
                  </a:cxn>
                  <a:cxn ang="0">
                    <a:pos x="552" y="93"/>
                  </a:cxn>
                  <a:cxn ang="0">
                    <a:pos x="506" y="62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6"/>
                  </a:cxn>
                  <a:cxn ang="0">
                    <a:pos x="798" y="416"/>
                  </a:cxn>
                  <a:cxn ang="0">
                    <a:pos x="767" y="570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0" y="570"/>
                  </a:cxn>
                  <a:cxn ang="0">
                    <a:pos x="0" y="416"/>
                  </a:cxn>
                  <a:cxn ang="0">
                    <a:pos x="30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2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3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70"/>
                    </a:lnTo>
                    <a:lnTo>
                      <a:pt x="399" y="770"/>
                    </a:lnTo>
                    <a:lnTo>
                      <a:pt x="399" y="739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6"/>
                    </a:lnTo>
                    <a:lnTo>
                      <a:pt x="629" y="554"/>
                    </a:lnTo>
                    <a:lnTo>
                      <a:pt x="644" y="493"/>
                    </a:lnTo>
                    <a:lnTo>
                      <a:pt x="644" y="262"/>
                    </a:lnTo>
                    <a:lnTo>
                      <a:pt x="598" y="139"/>
                    </a:lnTo>
                    <a:lnTo>
                      <a:pt x="552" y="93"/>
                    </a:lnTo>
                    <a:lnTo>
                      <a:pt x="506" y="62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6"/>
                    </a:lnTo>
                    <a:lnTo>
                      <a:pt x="798" y="416"/>
                    </a:lnTo>
                    <a:lnTo>
                      <a:pt x="767" y="570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0" y="570"/>
                    </a:lnTo>
                    <a:lnTo>
                      <a:pt x="0" y="416"/>
                    </a:lnTo>
                    <a:lnTo>
                      <a:pt x="30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4" name="Freeform 298"/>
              <p:cNvSpPr>
                <a:spLocks noEditPoints="1"/>
              </p:cNvSpPr>
              <p:nvPr/>
            </p:nvSpPr>
            <p:spPr bwMode="auto">
              <a:xfrm>
                <a:off x="38937" y="10513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4"/>
                  </a:cxn>
                  <a:cxn ang="0">
                    <a:pos x="921" y="16"/>
                  </a:cxn>
                  <a:cxn ang="0">
                    <a:pos x="1090" y="0"/>
                  </a:cxn>
                  <a:cxn ang="0">
                    <a:pos x="1197" y="47"/>
                  </a:cxn>
                  <a:cxn ang="0">
                    <a:pos x="1258" y="139"/>
                  </a:cxn>
                  <a:cxn ang="0">
                    <a:pos x="1274" y="693"/>
                  </a:cxn>
                  <a:cxn ang="0">
                    <a:pos x="1320" y="724"/>
                  </a:cxn>
                  <a:cxn ang="0">
                    <a:pos x="1412" y="785"/>
                  </a:cxn>
                  <a:cxn ang="0">
                    <a:pos x="1013" y="724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7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70"/>
                  </a:cxn>
                  <a:cxn ang="0">
                    <a:pos x="506" y="708"/>
                  </a:cxn>
                  <a:cxn ang="0">
                    <a:pos x="629" y="693"/>
                  </a:cxn>
                  <a:cxn ang="0">
                    <a:pos x="644" y="170"/>
                  </a:cxn>
                  <a:cxn ang="0">
                    <a:pos x="552" y="16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3"/>
                  </a:cxn>
                  <a:cxn ang="0">
                    <a:pos x="276" y="677"/>
                  </a:cxn>
                  <a:cxn ang="0">
                    <a:pos x="399" y="693"/>
                  </a:cxn>
                  <a:cxn ang="0">
                    <a:pos x="0" y="754"/>
                  </a:cxn>
                  <a:cxn ang="0">
                    <a:pos x="107" y="693"/>
                  </a:cxn>
                  <a:cxn ang="0">
                    <a:pos x="138" y="647"/>
                  </a:cxn>
                  <a:cxn ang="0">
                    <a:pos x="169" y="170"/>
                  </a:cxn>
                  <a:cxn ang="0">
                    <a:pos x="138" y="93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4"/>
                    </a:lnTo>
                    <a:lnTo>
                      <a:pt x="859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4"/>
                    </a:lnTo>
                    <a:lnTo>
                      <a:pt x="1412" y="724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4"/>
                    </a:lnTo>
                    <a:lnTo>
                      <a:pt x="1120" y="724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93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4" y="662"/>
                    </a:lnTo>
                    <a:lnTo>
                      <a:pt x="644" y="170"/>
                    </a:lnTo>
                    <a:lnTo>
                      <a:pt x="614" y="77"/>
                    </a:lnTo>
                    <a:lnTo>
                      <a:pt x="552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1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4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5" name="Freeform 299"/>
              <p:cNvSpPr>
                <a:spLocks noEditPoints="1"/>
              </p:cNvSpPr>
              <p:nvPr/>
            </p:nvSpPr>
            <p:spPr bwMode="auto">
              <a:xfrm>
                <a:off x="40349" y="10467"/>
                <a:ext cx="875" cy="1139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3" y="62"/>
                  </a:cxn>
                  <a:cxn ang="0">
                    <a:pos x="337" y="93"/>
                  </a:cxn>
                  <a:cxn ang="0">
                    <a:pos x="291" y="139"/>
                  </a:cxn>
                  <a:cxn ang="0">
                    <a:pos x="261" y="185"/>
                  </a:cxn>
                  <a:cxn ang="0">
                    <a:pos x="261" y="585"/>
                  </a:cxn>
                  <a:cxn ang="0">
                    <a:pos x="245" y="585"/>
                  </a:cxn>
                  <a:cxn ang="0">
                    <a:pos x="245" y="616"/>
                  </a:cxn>
                  <a:cxn ang="0">
                    <a:pos x="261" y="646"/>
                  </a:cxn>
                  <a:cxn ang="0">
                    <a:pos x="276" y="662"/>
                  </a:cxn>
                  <a:cxn ang="0">
                    <a:pos x="307" y="708"/>
                  </a:cxn>
                  <a:cxn ang="0">
                    <a:pos x="399" y="770"/>
                  </a:cxn>
                  <a:cxn ang="0">
                    <a:pos x="460" y="770"/>
                  </a:cxn>
                  <a:cxn ang="0">
                    <a:pos x="552" y="739"/>
                  </a:cxn>
                  <a:cxn ang="0">
                    <a:pos x="644" y="662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0" y="216"/>
                  </a:cxn>
                  <a:cxn ang="0">
                    <a:pos x="598" y="93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9"/>
                  </a:cxn>
                  <a:cxn ang="0">
                    <a:pos x="307" y="93"/>
                  </a:cxn>
                  <a:cxn ang="0">
                    <a:pos x="383" y="31"/>
                  </a:cxn>
                  <a:cxn ang="0">
                    <a:pos x="506" y="16"/>
                  </a:cxn>
                  <a:cxn ang="0">
                    <a:pos x="644" y="46"/>
                  </a:cxn>
                  <a:cxn ang="0">
                    <a:pos x="767" y="123"/>
                  </a:cxn>
                  <a:cxn ang="0">
                    <a:pos x="844" y="262"/>
                  </a:cxn>
                  <a:cxn ang="0">
                    <a:pos x="875" y="416"/>
                  </a:cxn>
                  <a:cxn ang="0">
                    <a:pos x="844" y="570"/>
                  </a:cxn>
                  <a:cxn ang="0">
                    <a:pos x="752" y="708"/>
                  </a:cxn>
                  <a:cxn ang="0">
                    <a:pos x="629" y="785"/>
                  </a:cxn>
                  <a:cxn ang="0">
                    <a:pos x="476" y="816"/>
                  </a:cxn>
                  <a:cxn ang="0">
                    <a:pos x="414" y="816"/>
                  </a:cxn>
                  <a:cxn ang="0">
                    <a:pos x="368" y="785"/>
                  </a:cxn>
                  <a:cxn ang="0">
                    <a:pos x="322" y="770"/>
                  </a:cxn>
                  <a:cxn ang="0">
                    <a:pos x="291" y="739"/>
                  </a:cxn>
                  <a:cxn ang="0">
                    <a:pos x="276" y="708"/>
                  </a:cxn>
                  <a:cxn ang="0">
                    <a:pos x="261" y="693"/>
                  </a:cxn>
                  <a:cxn ang="0">
                    <a:pos x="261" y="1031"/>
                  </a:cxn>
                  <a:cxn ang="0">
                    <a:pos x="276" y="1062"/>
                  </a:cxn>
                  <a:cxn ang="0">
                    <a:pos x="291" y="1077"/>
                  </a:cxn>
                  <a:cxn ang="0">
                    <a:pos x="399" y="1077"/>
                  </a:cxn>
                  <a:cxn ang="0">
                    <a:pos x="399" y="1139"/>
                  </a:cxn>
                  <a:cxn ang="0">
                    <a:pos x="0" y="1139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2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3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9">
                    <a:moveTo>
                      <a:pt x="430" y="46"/>
                    </a:moveTo>
                    <a:lnTo>
                      <a:pt x="383" y="62"/>
                    </a:lnTo>
                    <a:lnTo>
                      <a:pt x="337" y="93"/>
                    </a:lnTo>
                    <a:lnTo>
                      <a:pt x="291" y="139"/>
                    </a:lnTo>
                    <a:lnTo>
                      <a:pt x="261" y="185"/>
                    </a:lnTo>
                    <a:lnTo>
                      <a:pt x="261" y="585"/>
                    </a:lnTo>
                    <a:lnTo>
                      <a:pt x="245" y="585"/>
                    </a:lnTo>
                    <a:lnTo>
                      <a:pt x="245" y="616"/>
                    </a:lnTo>
                    <a:lnTo>
                      <a:pt x="261" y="646"/>
                    </a:lnTo>
                    <a:lnTo>
                      <a:pt x="276" y="662"/>
                    </a:lnTo>
                    <a:lnTo>
                      <a:pt x="307" y="708"/>
                    </a:lnTo>
                    <a:lnTo>
                      <a:pt x="399" y="770"/>
                    </a:lnTo>
                    <a:lnTo>
                      <a:pt x="460" y="770"/>
                    </a:lnTo>
                    <a:lnTo>
                      <a:pt x="552" y="739"/>
                    </a:lnTo>
                    <a:lnTo>
                      <a:pt x="644" y="662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0" y="216"/>
                    </a:lnTo>
                    <a:lnTo>
                      <a:pt x="598" y="93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9"/>
                    </a:lnTo>
                    <a:lnTo>
                      <a:pt x="307" y="93"/>
                    </a:lnTo>
                    <a:lnTo>
                      <a:pt x="383" y="31"/>
                    </a:lnTo>
                    <a:lnTo>
                      <a:pt x="506" y="16"/>
                    </a:lnTo>
                    <a:lnTo>
                      <a:pt x="644" y="46"/>
                    </a:lnTo>
                    <a:lnTo>
                      <a:pt x="767" y="123"/>
                    </a:lnTo>
                    <a:lnTo>
                      <a:pt x="844" y="262"/>
                    </a:lnTo>
                    <a:lnTo>
                      <a:pt x="875" y="416"/>
                    </a:lnTo>
                    <a:lnTo>
                      <a:pt x="844" y="570"/>
                    </a:lnTo>
                    <a:lnTo>
                      <a:pt x="752" y="708"/>
                    </a:lnTo>
                    <a:lnTo>
                      <a:pt x="629" y="785"/>
                    </a:lnTo>
                    <a:lnTo>
                      <a:pt x="476" y="816"/>
                    </a:lnTo>
                    <a:lnTo>
                      <a:pt x="414" y="816"/>
                    </a:lnTo>
                    <a:lnTo>
                      <a:pt x="368" y="785"/>
                    </a:lnTo>
                    <a:lnTo>
                      <a:pt x="322" y="770"/>
                    </a:lnTo>
                    <a:lnTo>
                      <a:pt x="291" y="739"/>
                    </a:lnTo>
                    <a:lnTo>
                      <a:pt x="276" y="708"/>
                    </a:lnTo>
                    <a:lnTo>
                      <a:pt x="261" y="693"/>
                    </a:lnTo>
                    <a:lnTo>
                      <a:pt x="261" y="1031"/>
                    </a:lnTo>
                    <a:lnTo>
                      <a:pt x="276" y="1062"/>
                    </a:lnTo>
                    <a:lnTo>
                      <a:pt x="291" y="1077"/>
                    </a:lnTo>
                    <a:lnTo>
                      <a:pt x="399" y="1077"/>
                    </a:lnTo>
                    <a:lnTo>
                      <a:pt x="399" y="1139"/>
                    </a:lnTo>
                    <a:lnTo>
                      <a:pt x="0" y="1139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2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3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6" name="Freeform 300"/>
              <p:cNvSpPr>
                <a:spLocks noEditPoints="1"/>
              </p:cNvSpPr>
              <p:nvPr/>
            </p:nvSpPr>
            <p:spPr bwMode="auto">
              <a:xfrm>
                <a:off x="41423" y="10452"/>
                <a:ext cx="813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69"/>
                  </a:cxn>
                  <a:cxn ang="0">
                    <a:pos x="445" y="754"/>
                  </a:cxn>
                  <a:cxn ang="0">
                    <a:pos x="491" y="692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5" y="754"/>
                  </a:cxn>
                  <a:cxn ang="0">
                    <a:pos x="752" y="723"/>
                  </a:cxn>
                  <a:cxn ang="0">
                    <a:pos x="767" y="554"/>
                  </a:cxn>
                  <a:cxn ang="0">
                    <a:pos x="813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7" y="677"/>
                  </a:cxn>
                  <a:cxn ang="0">
                    <a:pos x="522" y="631"/>
                  </a:cxn>
                  <a:cxn ang="0">
                    <a:pos x="537" y="385"/>
                  </a:cxn>
                  <a:cxn ang="0">
                    <a:pos x="384" y="415"/>
                  </a:cxn>
                  <a:cxn ang="0">
                    <a:pos x="215" y="523"/>
                  </a:cxn>
                  <a:cxn ang="0">
                    <a:pos x="169" y="646"/>
                  </a:cxn>
                  <a:cxn ang="0">
                    <a:pos x="200" y="738"/>
                  </a:cxn>
                  <a:cxn ang="0">
                    <a:pos x="276" y="800"/>
                  </a:cxn>
                  <a:cxn ang="0">
                    <a:pos x="276" y="815"/>
                  </a:cxn>
                  <a:cxn ang="0">
                    <a:pos x="92" y="769"/>
                  </a:cxn>
                  <a:cxn ang="0">
                    <a:pos x="0" y="631"/>
                  </a:cxn>
                  <a:cxn ang="0">
                    <a:pos x="61" y="492"/>
                  </a:cxn>
                  <a:cxn ang="0">
                    <a:pos x="184" y="400"/>
                  </a:cxn>
                  <a:cxn ang="0">
                    <a:pos x="507" y="338"/>
                  </a:cxn>
                  <a:cxn ang="0">
                    <a:pos x="491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8" y="123"/>
                  </a:cxn>
                  <a:cxn ang="0">
                    <a:pos x="200" y="138"/>
                  </a:cxn>
                  <a:cxn ang="0">
                    <a:pos x="230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3" h="815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69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1"/>
                    </a:moveTo>
                    <a:lnTo>
                      <a:pt x="491" y="692"/>
                    </a:lnTo>
                    <a:lnTo>
                      <a:pt x="460" y="738"/>
                    </a:lnTo>
                    <a:lnTo>
                      <a:pt x="445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0" y="15"/>
                    </a:lnTo>
                    <a:lnTo>
                      <a:pt x="583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5" y="754"/>
                    </a:lnTo>
                    <a:lnTo>
                      <a:pt x="721" y="754"/>
                    </a:lnTo>
                    <a:lnTo>
                      <a:pt x="752" y="723"/>
                    </a:lnTo>
                    <a:lnTo>
                      <a:pt x="767" y="692"/>
                    </a:lnTo>
                    <a:lnTo>
                      <a:pt x="767" y="554"/>
                    </a:lnTo>
                    <a:lnTo>
                      <a:pt x="813" y="554"/>
                    </a:lnTo>
                    <a:lnTo>
                      <a:pt x="813" y="692"/>
                    </a:lnTo>
                    <a:lnTo>
                      <a:pt x="798" y="738"/>
                    </a:lnTo>
                    <a:lnTo>
                      <a:pt x="737" y="800"/>
                    </a:lnTo>
                    <a:lnTo>
                      <a:pt x="721" y="800"/>
                    </a:lnTo>
                    <a:lnTo>
                      <a:pt x="691" y="815"/>
                    </a:lnTo>
                    <a:lnTo>
                      <a:pt x="675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7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5"/>
                    </a:lnTo>
                    <a:lnTo>
                      <a:pt x="276" y="461"/>
                    </a:lnTo>
                    <a:lnTo>
                      <a:pt x="215" y="523"/>
                    </a:lnTo>
                    <a:lnTo>
                      <a:pt x="184" y="585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0" y="769"/>
                    </a:lnTo>
                    <a:lnTo>
                      <a:pt x="276" y="800"/>
                    </a:lnTo>
                    <a:lnTo>
                      <a:pt x="338" y="800"/>
                    </a:lnTo>
                    <a:lnTo>
                      <a:pt x="276" y="815"/>
                    </a:lnTo>
                    <a:lnTo>
                      <a:pt x="184" y="800"/>
                    </a:lnTo>
                    <a:lnTo>
                      <a:pt x="92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1" y="492"/>
                    </a:lnTo>
                    <a:lnTo>
                      <a:pt x="108" y="446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1" y="154"/>
                    </a:lnTo>
                    <a:lnTo>
                      <a:pt x="460" y="108"/>
                    </a:lnTo>
                    <a:lnTo>
                      <a:pt x="430" y="77"/>
                    </a:lnTo>
                    <a:lnTo>
                      <a:pt x="368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8" y="123"/>
                    </a:lnTo>
                    <a:lnTo>
                      <a:pt x="184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1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7" name="Freeform 301"/>
              <p:cNvSpPr>
                <a:spLocks/>
              </p:cNvSpPr>
              <p:nvPr/>
            </p:nvSpPr>
            <p:spPr bwMode="auto">
              <a:xfrm>
                <a:off x="42313" y="10467"/>
                <a:ext cx="599" cy="785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246" y="200"/>
                  </a:cxn>
                  <a:cxn ang="0">
                    <a:pos x="261" y="200"/>
                  </a:cxn>
                  <a:cxn ang="0">
                    <a:pos x="292" y="108"/>
                  </a:cxn>
                  <a:cxn ang="0">
                    <a:pos x="369" y="31"/>
                  </a:cxn>
                  <a:cxn ang="0">
                    <a:pos x="415" y="16"/>
                  </a:cxn>
                  <a:cxn ang="0">
                    <a:pos x="476" y="0"/>
                  </a:cxn>
                  <a:cxn ang="0">
                    <a:pos x="568" y="31"/>
                  </a:cxn>
                  <a:cxn ang="0">
                    <a:pos x="583" y="62"/>
                  </a:cxn>
                  <a:cxn ang="0">
                    <a:pos x="599" y="108"/>
                  </a:cxn>
                  <a:cxn ang="0">
                    <a:pos x="599" y="139"/>
                  </a:cxn>
                  <a:cxn ang="0">
                    <a:pos x="568" y="170"/>
                  </a:cxn>
                  <a:cxn ang="0">
                    <a:pos x="537" y="185"/>
                  </a:cxn>
                  <a:cxn ang="0">
                    <a:pos x="491" y="185"/>
                  </a:cxn>
                  <a:cxn ang="0">
                    <a:pos x="461" y="170"/>
                  </a:cxn>
                  <a:cxn ang="0">
                    <a:pos x="445" y="139"/>
                  </a:cxn>
                  <a:cxn ang="0">
                    <a:pos x="445" y="77"/>
                  </a:cxn>
                  <a:cxn ang="0">
                    <a:pos x="491" y="31"/>
                  </a:cxn>
                  <a:cxn ang="0">
                    <a:pos x="476" y="31"/>
                  </a:cxn>
                  <a:cxn ang="0">
                    <a:pos x="384" y="62"/>
                  </a:cxn>
                  <a:cxn ang="0">
                    <a:pos x="322" y="139"/>
                  </a:cxn>
                  <a:cxn ang="0">
                    <a:pos x="276" y="246"/>
                  </a:cxn>
                  <a:cxn ang="0">
                    <a:pos x="261" y="370"/>
                  </a:cxn>
                  <a:cxn ang="0">
                    <a:pos x="261" y="693"/>
                  </a:cxn>
                  <a:cxn ang="0">
                    <a:pos x="276" y="708"/>
                  </a:cxn>
                  <a:cxn ang="0">
                    <a:pos x="307" y="723"/>
                  </a:cxn>
                  <a:cxn ang="0">
                    <a:pos x="430" y="723"/>
                  </a:cxn>
                  <a:cxn ang="0">
                    <a:pos x="430" y="785"/>
                  </a:cxn>
                  <a:cxn ang="0">
                    <a:pos x="0" y="785"/>
                  </a:cxn>
                  <a:cxn ang="0">
                    <a:pos x="0" y="723"/>
                  </a:cxn>
                  <a:cxn ang="0">
                    <a:pos x="108" y="723"/>
                  </a:cxn>
                  <a:cxn ang="0">
                    <a:pos x="123" y="708"/>
                  </a:cxn>
                  <a:cxn ang="0">
                    <a:pos x="138" y="677"/>
                  </a:cxn>
                  <a:cxn ang="0">
                    <a:pos x="138" y="123"/>
                  </a:cxn>
                  <a:cxn ang="0">
                    <a:pos x="108" y="93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46" y="0"/>
                  </a:cxn>
                </a:cxnLst>
                <a:rect l="0" t="0" r="r" b="b"/>
                <a:pathLst>
                  <a:path w="599" h="785">
                    <a:moveTo>
                      <a:pt x="246" y="0"/>
                    </a:moveTo>
                    <a:lnTo>
                      <a:pt x="246" y="200"/>
                    </a:lnTo>
                    <a:lnTo>
                      <a:pt x="261" y="200"/>
                    </a:lnTo>
                    <a:lnTo>
                      <a:pt x="292" y="108"/>
                    </a:lnTo>
                    <a:lnTo>
                      <a:pt x="369" y="31"/>
                    </a:lnTo>
                    <a:lnTo>
                      <a:pt x="415" y="16"/>
                    </a:lnTo>
                    <a:lnTo>
                      <a:pt x="476" y="0"/>
                    </a:lnTo>
                    <a:lnTo>
                      <a:pt x="568" y="31"/>
                    </a:lnTo>
                    <a:lnTo>
                      <a:pt x="583" y="62"/>
                    </a:lnTo>
                    <a:lnTo>
                      <a:pt x="599" y="108"/>
                    </a:lnTo>
                    <a:lnTo>
                      <a:pt x="599" y="139"/>
                    </a:lnTo>
                    <a:lnTo>
                      <a:pt x="568" y="170"/>
                    </a:lnTo>
                    <a:lnTo>
                      <a:pt x="537" y="185"/>
                    </a:lnTo>
                    <a:lnTo>
                      <a:pt x="491" y="185"/>
                    </a:lnTo>
                    <a:lnTo>
                      <a:pt x="461" y="170"/>
                    </a:lnTo>
                    <a:lnTo>
                      <a:pt x="445" y="139"/>
                    </a:lnTo>
                    <a:lnTo>
                      <a:pt x="445" y="77"/>
                    </a:lnTo>
                    <a:lnTo>
                      <a:pt x="491" y="31"/>
                    </a:lnTo>
                    <a:lnTo>
                      <a:pt x="476" y="31"/>
                    </a:lnTo>
                    <a:lnTo>
                      <a:pt x="384" y="62"/>
                    </a:lnTo>
                    <a:lnTo>
                      <a:pt x="322" y="139"/>
                    </a:lnTo>
                    <a:lnTo>
                      <a:pt x="276" y="246"/>
                    </a:lnTo>
                    <a:lnTo>
                      <a:pt x="261" y="370"/>
                    </a:lnTo>
                    <a:lnTo>
                      <a:pt x="261" y="693"/>
                    </a:lnTo>
                    <a:lnTo>
                      <a:pt x="276" y="708"/>
                    </a:lnTo>
                    <a:lnTo>
                      <a:pt x="307" y="723"/>
                    </a:lnTo>
                    <a:lnTo>
                      <a:pt x="430" y="723"/>
                    </a:lnTo>
                    <a:lnTo>
                      <a:pt x="430" y="785"/>
                    </a:lnTo>
                    <a:lnTo>
                      <a:pt x="0" y="785"/>
                    </a:lnTo>
                    <a:lnTo>
                      <a:pt x="0" y="723"/>
                    </a:lnTo>
                    <a:lnTo>
                      <a:pt x="108" y="723"/>
                    </a:lnTo>
                    <a:lnTo>
                      <a:pt x="123" y="708"/>
                    </a:lnTo>
                    <a:lnTo>
                      <a:pt x="138" y="677"/>
                    </a:lnTo>
                    <a:lnTo>
                      <a:pt x="138" y="123"/>
                    </a:lnTo>
                    <a:lnTo>
                      <a:pt x="108" y="93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8" name="Freeform 302"/>
              <p:cNvSpPr>
                <a:spLocks noEditPoints="1"/>
              </p:cNvSpPr>
              <p:nvPr/>
            </p:nvSpPr>
            <p:spPr bwMode="auto">
              <a:xfrm>
                <a:off x="43034" y="10067"/>
                <a:ext cx="384" cy="1200"/>
              </a:xfrm>
              <a:custGeom>
                <a:avLst/>
                <a:gdLst/>
                <a:ahLst/>
                <a:cxnLst>
                  <a:cxn ang="0">
                    <a:pos x="246" y="416"/>
                  </a:cxn>
                  <a:cxn ang="0">
                    <a:pos x="261" y="1062"/>
                  </a:cxn>
                  <a:cxn ang="0">
                    <a:pos x="261" y="1108"/>
                  </a:cxn>
                  <a:cxn ang="0">
                    <a:pos x="292" y="1139"/>
                  </a:cxn>
                  <a:cxn ang="0">
                    <a:pos x="384" y="1139"/>
                  </a:cxn>
                  <a:cxn ang="0">
                    <a:pos x="384" y="1200"/>
                  </a:cxn>
                  <a:cxn ang="0">
                    <a:pos x="0" y="1200"/>
                  </a:cxn>
                  <a:cxn ang="0">
                    <a:pos x="0" y="1139"/>
                  </a:cxn>
                  <a:cxn ang="0">
                    <a:pos x="108" y="1139"/>
                  </a:cxn>
                  <a:cxn ang="0">
                    <a:pos x="123" y="1123"/>
                  </a:cxn>
                  <a:cxn ang="0">
                    <a:pos x="139" y="1093"/>
                  </a:cxn>
                  <a:cxn ang="0">
                    <a:pos x="139" y="539"/>
                  </a:cxn>
                  <a:cxn ang="0">
                    <a:pos x="108" y="508"/>
                  </a:cxn>
                  <a:cxn ang="0">
                    <a:pos x="62" y="493"/>
                  </a:cxn>
                  <a:cxn ang="0">
                    <a:pos x="0" y="493"/>
                  </a:cxn>
                  <a:cxn ang="0">
                    <a:pos x="0" y="431"/>
                  </a:cxn>
                  <a:cxn ang="0">
                    <a:pos x="246" y="416"/>
                  </a:cxn>
                  <a:cxn ang="0">
                    <a:pos x="169" y="0"/>
                  </a:cxn>
                  <a:cxn ang="0">
                    <a:pos x="200" y="0"/>
                  </a:cxn>
                  <a:cxn ang="0">
                    <a:pos x="231" y="16"/>
                  </a:cxn>
                  <a:cxn ang="0">
                    <a:pos x="246" y="46"/>
                  </a:cxn>
                  <a:cxn ang="0">
                    <a:pos x="261" y="93"/>
                  </a:cxn>
                  <a:cxn ang="0">
                    <a:pos x="246" y="139"/>
                  </a:cxn>
                  <a:cxn ang="0">
                    <a:pos x="200" y="185"/>
                  </a:cxn>
                  <a:cxn ang="0">
                    <a:pos x="169" y="185"/>
                  </a:cxn>
                  <a:cxn ang="0">
                    <a:pos x="108" y="154"/>
                  </a:cxn>
                  <a:cxn ang="0">
                    <a:pos x="77" y="93"/>
                  </a:cxn>
                  <a:cxn ang="0">
                    <a:pos x="77" y="62"/>
                  </a:cxn>
                  <a:cxn ang="0">
                    <a:pos x="123" y="16"/>
                  </a:cxn>
                  <a:cxn ang="0">
                    <a:pos x="169" y="0"/>
                  </a:cxn>
                </a:cxnLst>
                <a:rect l="0" t="0" r="r" b="b"/>
                <a:pathLst>
                  <a:path w="384" h="1200">
                    <a:moveTo>
                      <a:pt x="246" y="416"/>
                    </a:moveTo>
                    <a:lnTo>
                      <a:pt x="261" y="1062"/>
                    </a:lnTo>
                    <a:lnTo>
                      <a:pt x="261" y="1108"/>
                    </a:lnTo>
                    <a:lnTo>
                      <a:pt x="292" y="1139"/>
                    </a:lnTo>
                    <a:lnTo>
                      <a:pt x="384" y="1139"/>
                    </a:lnTo>
                    <a:lnTo>
                      <a:pt x="384" y="1200"/>
                    </a:lnTo>
                    <a:lnTo>
                      <a:pt x="0" y="1200"/>
                    </a:lnTo>
                    <a:lnTo>
                      <a:pt x="0" y="1139"/>
                    </a:lnTo>
                    <a:lnTo>
                      <a:pt x="108" y="1139"/>
                    </a:lnTo>
                    <a:lnTo>
                      <a:pt x="123" y="1123"/>
                    </a:lnTo>
                    <a:lnTo>
                      <a:pt x="139" y="1093"/>
                    </a:lnTo>
                    <a:lnTo>
                      <a:pt x="139" y="539"/>
                    </a:lnTo>
                    <a:lnTo>
                      <a:pt x="108" y="508"/>
                    </a:lnTo>
                    <a:lnTo>
                      <a:pt x="62" y="493"/>
                    </a:lnTo>
                    <a:lnTo>
                      <a:pt x="0" y="493"/>
                    </a:lnTo>
                    <a:lnTo>
                      <a:pt x="0" y="431"/>
                    </a:lnTo>
                    <a:lnTo>
                      <a:pt x="246" y="416"/>
                    </a:lnTo>
                    <a:close/>
                    <a:moveTo>
                      <a:pt x="169" y="0"/>
                    </a:moveTo>
                    <a:lnTo>
                      <a:pt x="200" y="0"/>
                    </a:lnTo>
                    <a:lnTo>
                      <a:pt x="231" y="16"/>
                    </a:lnTo>
                    <a:lnTo>
                      <a:pt x="246" y="46"/>
                    </a:lnTo>
                    <a:lnTo>
                      <a:pt x="261" y="93"/>
                    </a:lnTo>
                    <a:lnTo>
                      <a:pt x="246" y="139"/>
                    </a:lnTo>
                    <a:lnTo>
                      <a:pt x="200" y="185"/>
                    </a:lnTo>
                    <a:lnTo>
                      <a:pt x="169" y="185"/>
                    </a:lnTo>
                    <a:lnTo>
                      <a:pt x="108" y="154"/>
                    </a:lnTo>
                    <a:lnTo>
                      <a:pt x="77" y="93"/>
                    </a:lnTo>
                    <a:lnTo>
                      <a:pt x="77" y="62"/>
                    </a:lnTo>
                    <a:lnTo>
                      <a:pt x="123" y="16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79" name="Freeform 303"/>
              <p:cNvSpPr>
                <a:spLocks/>
              </p:cNvSpPr>
              <p:nvPr/>
            </p:nvSpPr>
            <p:spPr bwMode="auto">
              <a:xfrm>
                <a:off x="43387" y="10467"/>
                <a:ext cx="584" cy="831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7"/>
                  </a:cxn>
                  <a:cxn ang="0">
                    <a:pos x="492" y="216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2"/>
                  </a:cxn>
                  <a:cxn ang="0">
                    <a:pos x="108" y="123"/>
                  </a:cxn>
                  <a:cxn ang="0">
                    <a:pos x="93" y="216"/>
                  </a:cxn>
                  <a:cxn ang="0">
                    <a:pos x="185" y="293"/>
                  </a:cxn>
                  <a:cxn ang="0">
                    <a:pos x="261" y="323"/>
                  </a:cxn>
                  <a:cxn ang="0">
                    <a:pos x="369" y="339"/>
                  </a:cxn>
                  <a:cxn ang="0">
                    <a:pos x="507" y="416"/>
                  </a:cxn>
                  <a:cxn ang="0">
                    <a:pos x="553" y="477"/>
                  </a:cxn>
                  <a:cxn ang="0">
                    <a:pos x="584" y="585"/>
                  </a:cxn>
                  <a:cxn ang="0">
                    <a:pos x="507" y="754"/>
                  </a:cxn>
                  <a:cxn ang="0">
                    <a:pos x="292" y="831"/>
                  </a:cxn>
                  <a:cxn ang="0">
                    <a:pos x="154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2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6" y="431"/>
                  </a:cxn>
                  <a:cxn ang="0">
                    <a:pos x="139" y="400"/>
                  </a:cxn>
                  <a:cxn ang="0">
                    <a:pos x="62" y="339"/>
                  </a:cxn>
                  <a:cxn ang="0">
                    <a:pos x="16" y="262"/>
                  </a:cxn>
                  <a:cxn ang="0">
                    <a:pos x="31" y="139"/>
                  </a:cxn>
                  <a:cxn ang="0">
                    <a:pos x="154" y="16"/>
                  </a:cxn>
                </a:cxnLst>
                <a:rect l="0" t="0" r="r" b="b"/>
                <a:pathLst>
                  <a:path w="584" h="831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6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7"/>
                    </a:lnTo>
                    <a:lnTo>
                      <a:pt x="507" y="277"/>
                    </a:lnTo>
                    <a:lnTo>
                      <a:pt x="507" y="231"/>
                    </a:lnTo>
                    <a:lnTo>
                      <a:pt x="492" y="216"/>
                    </a:lnTo>
                    <a:lnTo>
                      <a:pt x="492" y="185"/>
                    </a:lnTo>
                    <a:lnTo>
                      <a:pt x="461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2"/>
                    </a:lnTo>
                    <a:lnTo>
                      <a:pt x="154" y="77"/>
                    </a:lnTo>
                    <a:lnTo>
                      <a:pt x="108" y="123"/>
                    </a:lnTo>
                    <a:lnTo>
                      <a:pt x="93" y="154"/>
                    </a:lnTo>
                    <a:lnTo>
                      <a:pt x="93" y="216"/>
                    </a:lnTo>
                    <a:lnTo>
                      <a:pt x="154" y="277"/>
                    </a:lnTo>
                    <a:lnTo>
                      <a:pt x="185" y="293"/>
                    </a:lnTo>
                    <a:lnTo>
                      <a:pt x="231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9"/>
                    </a:lnTo>
                    <a:lnTo>
                      <a:pt x="415" y="354"/>
                    </a:lnTo>
                    <a:lnTo>
                      <a:pt x="507" y="416"/>
                    </a:lnTo>
                    <a:lnTo>
                      <a:pt x="538" y="431"/>
                    </a:lnTo>
                    <a:lnTo>
                      <a:pt x="553" y="477"/>
                    </a:lnTo>
                    <a:lnTo>
                      <a:pt x="584" y="523"/>
                    </a:lnTo>
                    <a:lnTo>
                      <a:pt x="584" y="585"/>
                    </a:lnTo>
                    <a:lnTo>
                      <a:pt x="568" y="677"/>
                    </a:lnTo>
                    <a:lnTo>
                      <a:pt x="507" y="754"/>
                    </a:lnTo>
                    <a:lnTo>
                      <a:pt x="415" y="816"/>
                    </a:lnTo>
                    <a:lnTo>
                      <a:pt x="292" y="831"/>
                    </a:lnTo>
                    <a:lnTo>
                      <a:pt x="246" y="831"/>
                    </a:lnTo>
                    <a:lnTo>
                      <a:pt x="154" y="800"/>
                    </a:lnTo>
                    <a:lnTo>
                      <a:pt x="93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200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76" y="708"/>
                    </a:lnTo>
                    <a:lnTo>
                      <a:pt x="492" y="662"/>
                    </a:lnTo>
                    <a:lnTo>
                      <a:pt x="492" y="616"/>
                    </a:lnTo>
                    <a:lnTo>
                      <a:pt x="461" y="523"/>
                    </a:lnTo>
                    <a:lnTo>
                      <a:pt x="399" y="462"/>
                    </a:lnTo>
                    <a:lnTo>
                      <a:pt x="369" y="462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1"/>
                    </a:lnTo>
                    <a:lnTo>
                      <a:pt x="185" y="416"/>
                    </a:lnTo>
                    <a:lnTo>
                      <a:pt x="139" y="400"/>
                    </a:lnTo>
                    <a:lnTo>
                      <a:pt x="93" y="370"/>
                    </a:lnTo>
                    <a:lnTo>
                      <a:pt x="62" y="339"/>
                    </a:lnTo>
                    <a:lnTo>
                      <a:pt x="31" y="293"/>
                    </a:lnTo>
                    <a:lnTo>
                      <a:pt x="16" y="262"/>
                    </a:lnTo>
                    <a:lnTo>
                      <a:pt x="16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4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0" name="Freeform 304"/>
              <p:cNvSpPr>
                <a:spLocks noEditPoints="1"/>
              </p:cNvSpPr>
              <p:nvPr/>
            </p:nvSpPr>
            <p:spPr bwMode="auto">
              <a:xfrm>
                <a:off x="44093" y="10467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7" y="62"/>
                  </a:cxn>
                  <a:cxn ang="0">
                    <a:pos x="185" y="154"/>
                  </a:cxn>
                  <a:cxn ang="0">
                    <a:pos x="139" y="277"/>
                  </a:cxn>
                  <a:cxn ang="0">
                    <a:pos x="139" y="523"/>
                  </a:cxn>
                  <a:cxn ang="0">
                    <a:pos x="185" y="646"/>
                  </a:cxn>
                  <a:cxn ang="0">
                    <a:pos x="215" y="693"/>
                  </a:cxn>
                  <a:cxn ang="0">
                    <a:pos x="246" y="723"/>
                  </a:cxn>
                  <a:cxn ang="0">
                    <a:pos x="292" y="754"/>
                  </a:cxn>
                  <a:cxn ang="0">
                    <a:pos x="338" y="770"/>
                  </a:cxn>
                  <a:cxn ang="0">
                    <a:pos x="384" y="770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4" y="616"/>
                  </a:cxn>
                  <a:cxn ang="0">
                    <a:pos x="614" y="554"/>
                  </a:cxn>
                  <a:cxn ang="0">
                    <a:pos x="630" y="493"/>
                  </a:cxn>
                  <a:cxn ang="0">
                    <a:pos x="630" y="262"/>
                  </a:cxn>
                  <a:cxn ang="0">
                    <a:pos x="584" y="139"/>
                  </a:cxn>
                  <a:cxn ang="0">
                    <a:pos x="538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8" y="570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6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7" y="62"/>
                    </a:lnTo>
                    <a:lnTo>
                      <a:pt x="185" y="154"/>
                    </a:lnTo>
                    <a:lnTo>
                      <a:pt x="139" y="277"/>
                    </a:lnTo>
                    <a:lnTo>
                      <a:pt x="139" y="523"/>
                    </a:lnTo>
                    <a:lnTo>
                      <a:pt x="185" y="646"/>
                    </a:lnTo>
                    <a:lnTo>
                      <a:pt x="215" y="693"/>
                    </a:lnTo>
                    <a:lnTo>
                      <a:pt x="246" y="723"/>
                    </a:lnTo>
                    <a:lnTo>
                      <a:pt x="292" y="754"/>
                    </a:lnTo>
                    <a:lnTo>
                      <a:pt x="338" y="770"/>
                    </a:lnTo>
                    <a:lnTo>
                      <a:pt x="384" y="770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4" y="616"/>
                    </a:lnTo>
                    <a:lnTo>
                      <a:pt x="614" y="554"/>
                    </a:lnTo>
                    <a:lnTo>
                      <a:pt x="630" y="493"/>
                    </a:lnTo>
                    <a:lnTo>
                      <a:pt x="630" y="262"/>
                    </a:lnTo>
                    <a:lnTo>
                      <a:pt x="584" y="139"/>
                    </a:lnTo>
                    <a:lnTo>
                      <a:pt x="538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8" y="570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6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1" name="Freeform 305"/>
              <p:cNvSpPr>
                <a:spLocks/>
              </p:cNvSpPr>
              <p:nvPr/>
            </p:nvSpPr>
            <p:spPr bwMode="auto">
              <a:xfrm>
                <a:off x="44984" y="10498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5" y="62"/>
                  </a:cxn>
                  <a:cxn ang="0">
                    <a:pos x="751" y="139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2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5" y="62"/>
                    </a:lnTo>
                    <a:lnTo>
                      <a:pt x="751" y="139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2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2" name="Rectangle 306"/>
              <p:cNvSpPr>
                <a:spLocks noChangeArrowheads="1"/>
              </p:cNvSpPr>
              <p:nvPr/>
            </p:nvSpPr>
            <p:spPr bwMode="auto">
              <a:xfrm>
                <a:off x="46012" y="10821"/>
                <a:ext cx="475" cy="108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3" name="Freeform 307"/>
              <p:cNvSpPr>
                <a:spLocks noEditPoints="1"/>
              </p:cNvSpPr>
              <p:nvPr/>
            </p:nvSpPr>
            <p:spPr bwMode="auto">
              <a:xfrm>
                <a:off x="46564" y="10021"/>
                <a:ext cx="875" cy="1246"/>
              </a:xfrm>
              <a:custGeom>
                <a:avLst/>
                <a:gdLst/>
                <a:ahLst/>
                <a:cxnLst>
                  <a:cxn ang="0">
                    <a:pos x="476" y="492"/>
                  </a:cxn>
                  <a:cxn ang="0">
                    <a:pos x="384" y="523"/>
                  </a:cxn>
                  <a:cxn ang="0">
                    <a:pos x="338" y="554"/>
                  </a:cxn>
                  <a:cxn ang="0">
                    <a:pos x="276" y="616"/>
                  </a:cxn>
                  <a:cxn ang="0">
                    <a:pos x="276" y="1031"/>
                  </a:cxn>
                  <a:cxn ang="0">
                    <a:pos x="261" y="1016"/>
                  </a:cxn>
                  <a:cxn ang="0">
                    <a:pos x="261" y="1046"/>
                  </a:cxn>
                  <a:cxn ang="0">
                    <a:pos x="276" y="1077"/>
                  </a:cxn>
                  <a:cxn ang="0">
                    <a:pos x="292" y="1092"/>
                  </a:cxn>
                  <a:cxn ang="0">
                    <a:pos x="322" y="1139"/>
                  </a:cxn>
                  <a:cxn ang="0">
                    <a:pos x="369" y="1169"/>
                  </a:cxn>
                  <a:cxn ang="0">
                    <a:pos x="415" y="1185"/>
                  </a:cxn>
                  <a:cxn ang="0">
                    <a:pos x="476" y="1200"/>
                  </a:cxn>
                  <a:cxn ang="0">
                    <a:pos x="599" y="1169"/>
                  </a:cxn>
                  <a:cxn ang="0">
                    <a:pos x="645" y="1139"/>
                  </a:cxn>
                  <a:cxn ang="0">
                    <a:pos x="675" y="1092"/>
                  </a:cxn>
                  <a:cxn ang="0">
                    <a:pos x="722" y="1016"/>
                  </a:cxn>
                  <a:cxn ang="0">
                    <a:pos x="737" y="923"/>
                  </a:cxn>
                  <a:cxn ang="0">
                    <a:pos x="737" y="723"/>
                  </a:cxn>
                  <a:cxn ang="0">
                    <a:pos x="691" y="600"/>
                  </a:cxn>
                  <a:cxn ang="0">
                    <a:pos x="660" y="554"/>
                  </a:cxn>
                  <a:cxn ang="0">
                    <a:pos x="614" y="523"/>
                  </a:cxn>
                  <a:cxn ang="0">
                    <a:pos x="568" y="508"/>
                  </a:cxn>
                  <a:cxn ang="0">
                    <a:pos x="507" y="492"/>
                  </a:cxn>
                  <a:cxn ang="0">
                    <a:pos x="476" y="492"/>
                  </a:cxn>
                  <a:cxn ang="0">
                    <a:pos x="261" y="0"/>
                  </a:cxn>
                  <a:cxn ang="0">
                    <a:pos x="261" y="554"/>
                  </a:cxn>
                  <a:cxn ang="0">
                    <a:pos x="307" y="508"/>
                  </a:cxn>
                  <a:cxn ang="0">
                    <a:pos x="384" y="462"/>
                  </a:cxn>
                  <a:cxn ang="0">
                    <a:pos x="507" y="446"/>
                  </a:cxn>
                  <a:cxn ang="0">
                    <a:pos x="645" y="477"/>
                  </a:cxn>
                  <a:cxn ang="0">
                    <a:pos x="768" y="554"/>
                  </a:cxn>
                  <a:cxn ang="0">
                    <a:pos x="844" y="692"/>
                  </a:cxn>
                  <a:cxn ang="0">
                    <a:pos x="875" y="846"/>
                  </a:cxn>
                  <a:cxn ang="0">
                    <a:pos x="844" y="1000"/>
                  </a:cxn>
                  <a:cxn ang="0">
                    <a:pos x="752" y="1139"/>
                  </a:cxn>
                  <a:cxn ang="0">
                    <a:pos x="629" y="1216"/>
                  </a:cxn>
                  <a:cxn ang="0">
                    <a:pos x="476" y="1246"/>
                  </a:cxn>
                  <a:cxn ang="0">
                    <a:pos x="353" y="1216"/>
                  </a:cxn>
                  <a:cxn ang="0">
                    <a:pos x="307" y="1185"/>
                  </a:cxn>
                  <a:cxn ang="0">
                    <a:pos x="246" y="1123"/>
                  </a:cxn>
                  <a:cxn ang="0">
                    <a:pos x="215" y="1169"/>
                  </a:cxn>
                  <a:cxn ang="0">
                    <a:pos x="184" y="1231"/>
                  </a:cxn>
                  <a:cxn ang="0">
                    <a:pos x="138" y="1231"/>
                  </a:cxn>
                  <a:cxn ang="0">
                    <a:pos x="138" y="123"/>
                  </a:cxn>
                  <a:cxn ang="0">
                    <a:pos x="108" y="92"/>
                  </a:cxn>
                  <a:cxn ang="0">
                    <a:pos x="62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875" h="1246">
                    <a:moveTo>
                      <a:pt x="476" y="492"/>
                    </a:moveTo>
                    <a:lnTo>
                      <a:pt x="384" y="523"/>
                    </a:lnTo>
                    <a:lnTo>
                      <a:pt x="338" y="554"/>
                    </a:lnTo>
                    <a:lnTo>
                      <a:pt x="276" y="616"/>
                    </a:lnTo>
                    <a:lnTo>
                      <a:pt x="276" y="1031"/>
                    </a:lnTo>
                    <a:lnTo>
                      <a:pt x="261" y="1016"/>
                    </a:lnTo>
                    <a:lnTo>
                      <a:pt x="261" y="1046"/>
                    </a:lnTo>
                    <a:lnTo>
                      <a:pt x="276" y="1077"/>
                    </a:lnTo>
                    <a:lnTo>
                      <a:pt x="292" y="1092"/>
                    </a:lnTo>
                    <a:lnTo>
                      <a:pt x="322" y="1139"/>
                    </a:lnTo>
                    <a:lnTo>
                      <a:pt x="369" y="1169"/>
                    </a:lnTo>
                    <a:lnTo>
                      <a:pt x="415" y="1185"/>
                    </a:lnTo>
                    <a:lnTo>
                      <a:pt x="476" y="1200"/>
                    </a:lnTo>
                    <a:lnTo>
                      <a:pt x="599" y="1169"/>
                    </a:lnTo>
                    <a:lnTo>
                      <a:pt x="645" y="1139"/>
                    </a:lnTo>
                    <a:lnTo>
                      <a:pt x="675" y="1092"/>
                    </a:lnTo>
                    <a:lnTo>
                      <a:pt x="722" y="1016"/>
                    </a:lnTo>
                    <a:lnTo>
                      <a:pt x="737" y="923"/>
                    </a:lnTo>
                    <a:lnTo>
                      <a:pt x="737" y="723"/>
                    </a:lnTo>
                    <a:lnTo>
                      <a:pt x="691" y="600"/>
                    </a:lnTo>
                    <a:lnTo>
                      <a:pt x="660" y="554"/>
                    </a:lnTo>
                    <a:lnTo>
                      <a:pt x="614" y="523"/>
                    </a:lnTo>
                    <a:lnTo>
                      <a:pt x="568" y="508"/>
                    </a:lnTo>
                    <a:lnTo>
                      <a:pt x="507" y="492"/>
                    </a:lnTo>
                    <a:lnTo>
                      <a:pt x="476" y="492"/>
                    </a:lnTo>
                    <a:close/>
                    <a:moveTo>
                      <a:pt x="261" y="0"/>
                    </a:moveTo>
                    <a:lnTo>
                      <a:pt x="261" y="554"/>
                    </a:lnTo>
                    <a:lnTo>
                      <a:pt x="307" y="508"/>
                    </a:lnTo>
                    <a:lnTo>
                      <a:pt x="384" y="462"/>
                    </a:lnTo>
                    <a:lnTo>
                      <a:pt x="507" y="446"/>
                    </a:lnTo>
                    <a:lnTo>
                      <a:pt x="645" y="477"/>
                    </a:lnTo>
                    <a:lnTo>
                      <a:pt x="768" y="554"/>
                    </a:lnTo>
                    <a:lnTo>
                      <a:pt x="844" y="692"/>
                    </a:lnTo>
                    <a:lnTo>
                      <a:pt x="875" y="846"/>
                    </a:lnTo>
                    <a:lnTo>
                      <a:pt x="844" y="1000"/>
                    </a:lnTo>
                    <a:lnTo>
                      <a:pt x="752" y="1139"/>
                    </a:lnTo>
                    <a:lnTo>
                      <a:pt x="629" y="1216"/>
                    </a:lnTo>
                    <a:lnTo>
                      <a:pt x="476" y="1246"/>
                    </a:lnTo>
                    <a:lnTo>
                      <a:pt x="353" y="1216"/>
                    </a:lnTo>
                    <a:lnTo>
                      <a:pt x="307" y="1185"/>
                    </a:lnTo>
                    <a:lnTo>
                      <a:pt x="246" y="1123"/>
                    </a:lnTo>
                    <a:lnTo>
                      <a:pt x="215" y="1169"/>
                    </a:lnTo>
                    <a:lnTo>
                      <a:pt x="184" y="1231"/>
                    </a:lnTo>
                    <a:lnTo>
                      <a:pt x="138" y="1231"/>
                    </a:lnTo>
                    <a:lnTo>
                      <a:pt x="138" y="123"/>
                    </a:lnTo>
                    <a:lnTo>
                      <a:pt x="108" y="92"/>
                    </a:lnTo>
                    <a:lnTo>
                      <a:pt x="62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4" name="Freeform 308"/>
              <p:cNvSpPr>
                <a:spLocks noEditPoints="1"/>
              </p:cNvSpPr>
              <p:nvPr/>
            </p:nvSpPr>
            <p:spPr bwMode="auto">
              <a:xfrm>
                <a:off x="47638" y="10452"/>
                <a:ext cx="814" cy="815"/>
              </a:xfrm>
              <a:custGeom>
                <a:avLst/>
                <a:gdLst/>
                <a:ahLst/>
                <a:cxnLst>
                  <a:cxn ang="0">
                    <a:pos x="522" y="661"/>
                  </a:cxn>
                  <a:cxn ang="0">
                    <a:pos x="476" y="738"/>
                  </a:cxn>
                  <a:cxn ang="0">
                    <a:pos x="415" y="785"/>
                  </a:cxn>
                  <a:cxn ang="0">
                    <a:pos x="338" y="800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00"/>
                  </a:cxn>
                  <a:cxn ang="0">
                    <a:pos x="660" y="708"/>
                  </a:cxn>
                  <a:cxn ang="0">
                    <a:pos x="676" y="754"/>
                  </a:cxn>
                  <a:cxn ang="0">
                    <a:pos x="752" y="723"/>
                  </a:cxn>
                  <a:cxn ang="0">
                    <a:pos x="768" y="554"/>
                  </a:cxn>
                  <a:cxn ang="0">
                    <a:pos x="814" y="692"/>
                  </a:cxn>
                  <a:cxn ang="0">
                    <a:pos x="737" y="800"/>
                  </a:cxn>
                  <a:cxn ang="0">
                    <a:pos x="691" y="815"/>
                  </a:cxn>
                  <a:cxn ang="0">
                    <a:pos x="614" y="800"/>
                  </a:cxn>
                  <a:cxn ang="0">
                    <a:pos x="538" y="677"/>
                  </a:cxn>
                  <a:cxn ang="0">
                    <a:pos x="538" y="631"/>
                  </a:cxn>
                  <a:cxn ang="0">
                    <a:pos x="553" y="385"/>
                  </a:cxn>
                  <a:cxn ang="0">
                    <a:pos x="399" y="415"/>
                  </a:cxn>
                  <a:cxn ang="0">
                    <a:pos x="231" y="523"/>
                  </a:cxn>
                  <a:cxn ang="0">
                    <a:pos x="185" y="646"/>
                  </a:cxn>
                  <a:cxn ang="0">
                    <a:pos x="215" y="738"/>
                  </a:cxn>
                  <a:cxn ang="0">
                    <a:pos x="292" y="800"/>
                  </a:cxn>
                  <a:cxn ang="0">
                    <a:pos x="277" y="815"/>
                  </a:cxn>
                  <a:cxn ang="0">
                    <a:pos x="93" y="769"/>
                  </a:cxn>
                  <a:cxn ang="0">
                    <a:pos x="0" y="631"/>
                  </a:cxn>
                  <a:cxn ang="0">
                    <a:pos x="62" y="492"/>
                  </a:cxn>
                  <a:cxn ang="0">
                    <a:pos x="185" y="400"/>
                  </a:cxn>
                  <a:cxn ang="0">
                    <a:pos x="507" y="338"/>
                  </a:cxn>
                  <a:cxn ang="0">
                    <a:pos x="492" y="154"/>
                  </a:cxn>
                  <a:cxn ang="0">
                    <a:pos x="430" y="77"/>
                  </a:cxn>
                  <a:cxn ang="0">
                    <a:pos x="292" y="46"/>
                  </a:cxn>
                  <a:cxn ang="0">
                    <a:pos x="215" y="77"/>
                  </a:cxn>
                  <a:cxn ang="0">
                    <a:pos x="139" y="123"/>
                  </a:cxn>
                  <a:cxn ang="0">
                    <a:pos x="200" y="138"/>
                  </a:cxn>
                  <a:cxn ang="0">
                    <a:pos x="231" y="185"/>
                  </a:cxn>
                  <a:cxn ang="0">
                    <a:pos x="215" y="261"/>
                  </a:cxn>
                  <a:cxn ang="0">
                    <a:pos x="123" y="277"/>
                  </a:cxn>
                  <a:cxn ang="0">
                    <a:pos x="77" y="231"/>
                  </a:cxn>
                  <a:cxn ang="0">
                    <a:pos x="108" y="92"/>
                  </a:cxn>
                  <a:cxn ang="0">
                    <a:pos x="338" y="0"/>
                  </a:cxn>
                </a:cxnLst>
                <a:rect l="0" t="0" r="r" b="b"/>
                <a:pathLst>
                  <a:path w="814" h="815">
                    <a:moveTo>
                      <a:pt x="507" y="661"/>
                    </a:moveTo>
                    <a:lnTo>
                      <a:pt x="522" y="661"/>
                    </a:lnTo>
                    <a:lnTo>
                      <a:pt x="507" y="692"/>
                    </a:lnTo>
                    <a:lnTo>
                      <a:pt x="476" y="738"/>
                    </a:lnTo>
                    <a:lnTo>
                      <a:pt x="446" y="769"/>
                    </a:lnTo>
                    <a:lnTo>
                      <a:pt x="415" y="785"/>
                    </a:lnTo>
                    <a:lnTo>
                      <a:pt x="369" y="800"/>
                    </a:lnTo>
                    <a:lnTo>
                      <a:pt x="338" y="800"/>
                    </a:lnTo>
                    <a:lnTo>
                      <a:pt x="399" y="785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00"/>
                    </a:lnTo>
                    <a:lnTo>
                      <a:pt x="645" y="692"/>
                    </a:lnTo>
                    <a:lnTo>
                      <a:pt x="660" y="708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22" y="661"/>
                    </a:lnTo>
                    <a:lnTo>
                      <a:pt x="538" y="631"/>
                    </a:lnTo>
                    <a:lnTo>
                      <a:pt x="538" y="385"/>
                    </a:lnTo>
                    <a:lnTo>
                      <a:pt x="553" y="385"/>
                    </a:lnTo>
                    <a:lnTo>
                      <a:pt x="538" y="385"/>
                    </a:lnTo>
                    <a:lnTo>
                      <a:pt x="399" y="415"/>
                    </a:lnTo>
                    <a:lnTo>
                      <a:pt x="292" y="461"/>
                    </a:lnTo>
                    <a:lnTo>
                      <a:pt x="231" y="523"/>
                    </a:lnTo>
                    <a:lnTo>
                      <a:pt x="200" y="585"/>
                    </a:lnTo>
                    <a:lnTo>
                      <a:pt x="185" y="646"/>
                    </a:lnTo>
                    <a:lnTo>
                      <a:pt x="185" y="692"/>
                    </a:lnTo>
                    <a:lnTo>
                      <a:pt x="215" y="738"/>
                    </a:lnTo>
                    <a:lnTo>
                      <a:pt x="246" y="769"/>
                    </a:lnTo>
                    <a:lnTo>
                      <a:pt x="292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5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5" name="Freeform 309"/>
              <p:cNvSpPr>
                <a:spLocks/>
              </p:cNvSpPr>
              <p:nvPr/>
            </p:nvSpPr>
            <p:spPr bwMode="auto">
              <a:xfrm>
                <a:off x="48544" y="10467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52" y="477"/>
                  </a:cxn>
                  <a:cxn ang="0">
                    <a:pos x="583" y="585"/>
                  </a:cxn>
                  <a:cxn ang="0">
                    <a:pos x="506" y="754"/>
                  </a:cxn>
                  <a:cxn ang="0">
                    <a:pos x="292" y="831"/>
                  </a:cxn>
                  <a:cxn ang="0">
                    <a:pos x="153" y="800"/>
                  </a:cxn>
                  <a:cxn ang="0">
                    <a:pos x="77" y="785"/>
                  </a:cxn>
                  <a:cxn ang="0">
                    <a:pos x="0" y="831"/>
                  </a:cxn>
                  <a:cxn ang="0">
                    <a:pos x="31" y="508"/>
                  </a:cxn>
                  <a:cxn ang="0">
                    <a:pos x="46" y="539"/>
                  </a:cxn>
                  <a:cxn ang="0">
                    <a:pos x="123" y="708"/>
                  </a:cxn>
                  <a:cxn ang="0">
                    <a:pos x="292" y="785"/>
                  </a:cxn>
                  <a:cxn ang="0">
                    <a:pos x="399" y="754"/>
                  </a:cxn>
                  <a:cxn ang="0">
                    <a:pos x="476" y="708"/>
                  </a:cxn>
                  <a:cxn ang="0">
                    <a:pos x="491" y="616"/>
                  </a:cxn>
                  <a:cxn ang="0">
                    <a:pos x="399" y="462"/>
                  </a:cxn>
                  <a:cxn ang="0">
                    <a:pos x="338" y="446"/>
                  </a:cxn>
                  <a:cxn ang="0">
                    <a:pos x="245" y="431"/>
                  </a:cxn>
                  <a:cxn ang="0">
                    <a:pos x="138" y="400"/>
                  </a:cxn>
                  <a:cxn ang="0">
                    <a:pos x="61" y="339"/>
                  </a:cxn>
                  <a:cxn ang="0">
                    <a:pos x="15" y="262"/>
                  </a:cxn>
                  <a:cxn ang="0">
                    <a:pos x="31" y="139"/>
                  </a:cxn>
                  <a:cxn ang="0">
                    <a:pos x="153" y="16"/>
                  </a:cxn>
                </a:cxnLst>
                <a:rect l="0" t="0" r="r" b="b"/>
                <a:pathLst>
                  <a:path w="583" h="831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52" y="477"/>
                    </a:lnTo>
                    <a:lnTo>
                      <a:pt x="583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2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7" y="785"/>
                    </a:lnTo>
                    <a:lnTo>
                      <a:pt x="31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1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7" y="631"/>
                    </a:lnTo>
                    <a:lnTo>
                      <a:pt x="123" y="708"/>
                    </a:lnTo>
                    <a:lnTo>
                      <a:pt x="199" y="770"/>
                    </a:lnTo>
                    <a:lnTo>
                      <a:pt x="292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6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70"/>
                    </a:lnTo>
                    <a:lnTo>
                      <a:pt x="61" y="339"/>
                    </a:lnTo>
                    <a:lnTo>
                      <a:pt x="31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1" y="139"/>
                    </a:lnTo>
                    <a:lnTo>
                      <a:pt x="77" y="77"/>
                    </a:lnTo>
                    <a:lnTo>
                      <a:pt x="153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6" name="Freeform 310"/>
              <p:cNvSpPr>
                <a:spLocks noEditPoints="1"/>
              </p:cNvSpPr>
              <p:nvPr/>
            </p:nvSpPr>
            <p:spPr bwMode="auto">
              <a:xfrm>
                <a:off x="49235" y="10467"/>
                <a:ext cx="690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4" y="123"/>
                  </a:cxn>
                  <a:cxn ang="0">
                    <a:pos x="168" y="200"/>
                  </a:cxn>
                  <a:cxn ang="0">
                    <a:pos x="153" y="339"/>
                  </a:cxn>
                  <a:cxn ang="0">
                    <a:pos x="567" y="339"/>
                  </a:cxn>
                  <a:cxn ang="0">
                    <a:pos x="567" y="277"/>
                  </a:cxn>
                  <a:cxn ang="0">
                    <a:pos x="552" y="200"/>
                  </a:cxn>
                  <a:cxn ang="0">
                    <a:pos x="521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3"/>
                  </a:cxn>
                  <a:cxn ang="0">
                    <a:pos x="30" y="570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4" y="123"/>
                    </a:lnTo>
                    <a:lnTo>
                      <a:pt x="168" y="200"/>
                    </a:lnTo>
                    <a:lnTo>
                      <a:pt x="153" y="339"/>
                    </a:lnTo>
                    <a:lnTo>
                      <a:pt x="567" y="339"/>
                    </a:lnTo>
                    <a:lnTo>
                      <a:pt x="567" y="277"/>
                    </a:lnTo>
                    <a:lnTo>
                      <a:pt x="552" y="200"/>
                    </a:lnTo>
                    <a:lnTo>
                      <a:pt x="521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3"/>
                    </a:lnTo>
                    <a:lnTo>
                      <a:pt x="30" y="570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7" name="Freeform 311"/>
              <p:cNvSpPr>
                <a:spLocks noEditPoints="1"/>
              </p:cNvSpPr>
              <p:nvPr/>
            </p:nvSpPr>
            <p:spPr bwMode="auto">
              <a:xfrm>
                <a:off x="49940" y="10037"/>
                <a:ext cx="891" cy="1246"/>
              </a:xfrm>
              <a:custGeom>
                <a:avLst/>
                <a:gdLst/>
                <a:ahLst/>
                <a:cxnLst>
                  <a:cxn ang="0">
                    <a:pos x="430" y="492"/>
                  </a:cxn>
                  <a:cxn ang="0">
                    <a:pos x="307" y="523"/>
                  </a:cxn>
                  <a:cxn ang="0">
                    <a:pos x="261" y="553"/>
                  </a:cxn>
                  <a:cxn ang="0">
                    <a:pos x="231" y="600"/>
                  </a:cxn>
                  <a:cxn ang="0">
                    <a:pos x="185" y="676"/>
                  </a:cxn>
                  <a:cxn ang="0">
                    <a:pos x="169" y="769"/>
                  </a:cxn>
                  <a:cxn ang="0">
                    <a:pos x="169" y="969"/>
                  </a:cxn>
                  <a:cxn ang="0">
                    <a:pos x="215" y="1092"/>
                  </a:cxn>
                  <a:cxn ang="0">
                    <a:pos x="246" y="1138"/>
                  </a:cxn>
                  <a:cxn ang="0">
                    <a:pos x="292" y="1169"/>
                  </a:cxn>
                  <a:cxn ang="0">
                    <a:pos x="338" y="1184"/>
                  </a:cxn>
                  <a:cxn ang="0">
                    <a:pos x="399" y="1200"/>
                  </a:cxn>
                  <a:cxn ang="0">
                    <a:pos x="446" y="1200"/>
                  </a:cxn>
                  <a:cxn ang="0">
                    <a:pos x="492" y="1184"/>
                  </a:cxn>
                  <a:cxn ang="0">
                    <a:pos x="584" y="1123"/>
                  </a:cxn>
                  <a:cxn ang="0">
                    <a:pos x="614" y="1076"/>
                  </a:cxn>
                  <a:cxn ang="0">
                    <a:pos x="630" y="1061"/>
                  </a:cxn>
                  <a:cxn ang="0">
                    <a:pos x="630" y="615"/>
                  </a:cxn>
                  <a:cxn ang="0">
                    <a:pos x="568" y="553"/>
                  </a:cxn>
                  <a:cxn ang="0">
                    <a:pos x="476" y="492"/>
                  </a:cxn>
                  <a:cxn ang="0">
                    <a:pos x="430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3" y="1153"/>
                  </a:cxn>
                  <a:cxn ang="0">
                    <a:pos x="829" y="1169"/>
                  </a:cxn>
                  <a:cxn ang="0">
                    <a:pos x="891" y="1169"/>
                  </a:cxn>
                  <a:cxn ang="0">
                    <a:pos x="891" y="1230"/>
                  </a:cxn>
                  <a:cxn ang="0">
                    <a:pos x="630" y="1246"/>
                  </a:cxn>
                  <a:cxn ang="0">
                    <a:pos x="630" y="1123"/>
                  </a:cxn>
                  <a:cxn ang="0">
                    <a:pos x="599" y="1123"/>
                  </a:cxn>
                  <a:cxn ang="0">
                    <a:pos x="568" y="1169"/>
                  </a:cxn>
                  <a:cxn ang="0">
                    <a:pos x="446" y="1230"/>
                  </a:cxn>
                  <a:cxn ang="0">
                    <a:pos x="369" y="1246"/>
                  </a:cxn>
                  <a:cxn ang="0">
                    <a:pos x="231" y="1215"/>
                  </a:cxn>
                  <a:cxn ang="0">
                    <a:pos x="108" y="1138"/>
                  </a:cxn>
                  <a:cxn ang="0">
                    <a:pos x="31" y="1000"/>
                  </a:cxn>
                  <a:cxn ang="0">
                    <a:pos x="0" y="846"/>
                  </a:cxn>
                  <a:cxn ang="0">
                    <a:pos x="31" y="692"/>
                  </a:cxn>
                  <a:cxn ang="0">
                    <a:pos x="123" y="553"/>
                  </a:cxn>
                  <a:cxn ang="0">
                    <a:pos x="246" y="476"/>
                  </a:cxn>
                  <a:cxn ang="0">
                    <a:pos x="399" y="446"/>
                  </a:cxn>
                  <a:cxn ang="0">
                    <a:pos x="476" y="461"/>
                  </a:cxn>
                  <a:cxn ang="0">
                    <a:pos x="538" y="476"/>
                  </a:cxn>
                  <a:cxn ang="0">
                    <a:pos x="584" y="507"/>
                  </a:cxn>
                  <a:cxn ang="0">
                    <a:pos x="630" y="553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6"/>
                  </a:cxn>
                  <a:cxn ang="0">
                    <a:pos x="492" y="76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1246">
                    <a:moveTo>
                      <a:pt x="430" y="492"/>
                    </a:moveTo>
                    <a:lnTo>
                      <a:pt x="307" y="523"/>
                    </a:lnTo>
                    <a:lnTo>
                      <a:pt x="261" y="553"/>
                    </a:lnTo>
                    <a:lnTo>
                      <a:pt x="231" y="600"/>
                    </a:lnTo>
                    <a:lnTo>
                      <a:pt x="185" y="676"/>
                    </a:lnTo>
                    <a:lnTo>
                      <a:pt x="169" y="769"/>
                    </a:lnTo>
                    <a:lnTo>
                      <a:pt x="169" y="969"/>
                    </a:lnTo>
                    <a:lnTo>
                      <a:pt x="215" y="1092"/>
                    </a:lnTo>
                    <a:lnTo>
                      <a:pt x="246" y="1138"/>
                    </a:lnTo>
                    <a:lnTo>
                      <a:pt x="292" y="1169"/>
                    </a:lnTo>
                    <a:lnTo>
                      <a:pt x="338" y="1184"/>
                    </a:lnTo>
                    <a:lnTo>
                      <a:pt x="399" y="1200"/>
                    </a:lnTo>
                    <a:lnTo>
                      <a:pt x="446" y="1200"/>
                    </a:lnTo>
                    <a:lnTo>
                      <a:pt x="492" y="1184"/>
                    </a:lnTo>
                    <a:lnTo>
                      <a:pt x="584" y="1123"/>
                    </a:lnTo>
                    <a:lnTo>
                      <a:pt x="614" y="1076"/>
                    </a:lnTo>
                    <a:lnTo>
                      <a:pt x="630" y="1061"/>
                    </a:lnTo>
                    <a:lnTo>
                      <a:pt x="630" y="615"/>
                    </a:lnTo>
                    <a:lnTo>
                      <a:pt x="568" y="553"/>
                    </a:lnTo>
                    <a:lnTo>
                      <a:pt x="476" y="492"/>
                    </a:lnTo>
                    <a:lnTo>
                      <a:pt x="430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3" y="1153"/>
                    </a:lnTo>
                    <a:lnTo>
                      <a:pt x="829" y="1169"/>
                    </a:lnTo>
                    <a:lnTo>
                      <a:pt x="891" y="1169"/>
                    </a:lnTo>
                    <a:lnTo>
                      <a:pt x="891" y="1230"/>
                    </a:lnTo>
                    <a:lnTo>
                      <a:pt x="630" y="1246"/>
                    </a:lnTo>
                    <a:lnTo>
                      <a:pt x="630" y="1123"/>
                    </a:lnTo>
                    <a:lnTo>
                      <a:pt x="599" y="1123"/>
                    </a:lnTo>
                    <a:lnTo>
                      <a:pt x="568" y="1169"/>
                    </a:lnTo>
                    <a:lnTo>
                      <a:pt x="446" y="1230"/>
                    </a:lnTo>
                    <a:lnTo>
                      <a:pt x="369" y="1246"/>
                    </a:lnTo>
                    <a:lnTo>
                      <a:pt x="231" y="1215"/>
                    </a:lnTo>
                    <a:lnTo>
                      <a:pt x="108" y="1138"/>
                    </a:lnTo>
                    <a:lnTo>
                      <a:pt x="31" y="1000"/>
                    </a:lnTo>
                    <a:lnTo>
                      <a:pt x="0" y="846"/>
                    </a:lnTo>
                    <a:lnTo>
                      <a:pt x="31" y="692"/>
                    </a:lnTo>
                    <a:lnTo>
                      <a:pt x="123" y="553"/>
                    </a:lnTo>
                    <a:lnTo>
                      <a:pt x="246" y="476"/>
                    </a:lnTo>
                    <a:lnTo>
                      <a:pt x="399" y="446"/>
                    </a:lnTo>
                    <a:lnTo>
                      <a:pt x="476" y="461"/>
                    </a:lnTo>
                    <a:lnTo>
                      <a:pt x="538" y="476"/>
                    </a:lnTo>
                    <a:lnTo>
                      <a:pt x="584" y="507"/>
                    </a:lnTo>
                    <a:lnTo>
                      <a:pt x="630" y="553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6"/>
                    </a:lnTo>
                    <a:lnTo>
                      <a:pt x="492" y="76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8" name="Freeform 312"/>
              <p:cNvSpPr>
                <a:spLocks/>
              </p:cNvSpPr>
              <p:nvPr/>
            </p:nvSpPr>
            <p:spPr bwMode="auto">
              <a:xfrm>
                <a:off x="555" y="12590"/>
                <a:ext cx="675" cy="816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491" y="16"/>
                  </a:cxn>
                  <a:cxn ang="0">
                    <a:pos x="568" y="47"/>
                  </a:cxn>
                  <a:cxn ang="0">
                    <a:pos x="629" y="108"/>
                  </a:cxn>
                  <a:cxn ang="0">
                    <a:pos x="660" y="185"/>
                  </a:cxn>
                  <a:cxn ang="0">
                    <a:pos x="660" y="216"/>
                  </a:cxn>
                  <a:cxn ang="0">
                    <a:pos x="644" y="247"/>
                  </a:cxn>
                  <a:cxn ang="0">
                    <a:pos x="614" y="262"/>
                  </a:cxn>
                  <a:cxn ang="0">
                    <a:pos x="552" y="262"/>
                  </a:cxn>
                  <a:cxn ang="0">
                    <a:pos x="522" y="247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2" y="139"/>
                  </a:cxn>
                  <a:cxn ang="0">
                    <a:pos x="522" y="124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7"/>
                  </a:cxn>
                  <a:cxn ang="0">
                    <a:pos x="399" y="47"/>
                  </a:cxn>
                  <a:cxn ang="0">
                    <a:pos x="337" y="62"/>
                  </a:cxn>
                  <a:cxn ang="0">
                    <a:pos x="261" y="93"/>
                  </a:cxn>
                  <a:cxn ang="0">
                    <a:pos x="215" y="154"/>
                  </a:cxn>
                  <a:cxn ang="0">
                    <a:pos x="169" y="262"/>
                  </a:cxn>
                  <a:cxn ang="0">
                    <a:pos x="153" y="416"/>
                  </a:cxn>
                  <a:cxn ang="0">
                    <a:pos x="169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4"/>
                  </a:cxn>
                  <a:cxn ang="0">
                    <a:pos x="353" y="754"/>
                  </a:cxn>
                  <a:cxn ang="0">
                    <a:pos x="414" y="770"/>
                  </a:cxn>
                  <a:cxn ang="0">
                    <a:pos x="476" y="770"/>
                  </a:cxn>
                  <a:cxn ang="0">
                    <a:pos x="522" y="754"/>
                  </a:cxn>
                  <a:cxn ang="0">
                    <a:pos x="583" y="693"/>
                  </a:cxn>
                  <a:cxn ang="0">
                    <a:pos x="614" y="647"/>
                  </a:cxn>
                  <a:cxn ang="0">
                    <a:pos x="644" y="585"/>
                  </a:cxn>
                  <a:cxn ang="0">
                    <a:pos x="644" y="570"/>
                  </a:cxn>
                  <a:cxn ang="0">
                    <a:pos x="675" y="570"/>
                  </a:cxn>
                  <a:cxn ang="0">
                    <a:pos x="675" y="585"/>
                  </a:cxn>
                  <a:cxn ang="0">
                    <a:pos x="660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4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1" y="570"/>
                  </a:cxn>
                  <a:cxn ang="0">
                    <a:pos x="0" y="416"/>
                  </a:cxn>
                  <a:cxn ang="0">
                    <a:pos x="31" y="247"/>
                  </a:cxn>
                  <a:cxn ang="0">
                    <a:pos x="107" y="124"/>
                  </a:cxn>
                  <a:cxn ang="0">
                    <a:pos x="230" y="31"/>
                  </a:cxn>
                  <a:cxn ang="0">
                    <a:pos x="384" y="0"/>
                  </a:cxn>
                </a:cxnLst>
                <a:rect l="0" t="0" r="r" b="b"/>
                <a:pathLst>
                  <a:path w="675" h="816">
                    <a:moveTo>
                      <a:pt x="384" y="0"/>
                    </a:moveTo>
                    <a:lnTo>
                      <a:pt x="491" y="16"/>
                    </a:lnTo>
                    <a:lnTo>
                      <a:pt x="568" y="47"/>
                    </a:lnTo>
                    <a:lnTo>
                      <a:pt x="629" y="108"/>
                    </a:lnTo>
                    <a:lnTo>
                      <a:pt x="660" y="185"/>
                    </a:lnTo>
                    <a:lnTo>
                      <a:pt x="660" y="216"/>
                    </a:lnTo>
                    <a:lnTo>
                      <a:pt x="644" y="247"/>
                    </a:lnTo>
                    <a:lnTo>
                      <a:pt x="614" y="262"/>
                    </a:lnTo>
                    <a:lnTo>
                      <a:pt x="552" y="262"/>
                    </a:lnTo>
                    <a:lnTo>
                      <a:pt x="522" y="247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2" y="139"/>
                    </a:lnTo>
                    <a:lnTo>
                      <a:pt x="522" y="124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7"/>
                    </a:lnTo>
                    <a:lnTo>
                      <a:pt x="399" y="47"/>
                    </a:lnTo>
                    <a:lnTo>
                      <a:pt x="337" y="62"/>
                    </a:lnTo>
                    <a:lnTo>
                      <a:pt x="261" y="93"/>
                    </a:lnTo>
                    <a:lnTo>
                      <a:pt x="215" y="154"/>
                    </a:lnTo>
                    <a:lnTo>
                      <a:pt x="169" y="262"/>
                    </a:lnTo>
                    <a:lnTo>
                      <a:pt x="153" y="416"/>
                    </a:lnTo>
                    <a:lnTo>
                      <a:pt x="169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4"/>
                    </a:lnTo>
                    <a:lnTo>
                      <a:pt x="353" y="754"/>
                    </a:lnTo>
                    <a:lnTo>
                      <a:pt x="414" y="770"/>
                    </a:lnTo>
                    <a:lnTo>
                      <a:pt x="476" y="770"/>
                    </a:lnTo>
                    <a:lnTo>
                      <a:pt x="522" y="754"/>
                    </a:lnTo>
                    <a:lnTo>
                      <a:pt x="583" y="693"/>
                    </a:lnTo>
                    <a:lnTo>
                      <a:pt x="614" y="647"/>
                    </a:lnTo>
                    <a:lnTo>
                      <a:pt x="644" y="585"/>
                    </a:lnTo>
                    <a:lnTo>
                      <a:pt x="644" y="570"/>
                    </a:lnTo>
                    <a:lnTo>
                      <a:pt x="675" y="570"/>
                    </a:lnTo>
                    <a:lnTo>
                      <a:pt x="675" y="585"/>
                    </a:lnTo>
                    <a:lnTo>
                      <a:pt x="660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4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1" y="570"/>
                    </a:lnTo>
                    <a:lnTo>
                      <a:pt x="0" y="416"/>
                    </a:lnTo>
                    <a:lnTo>
                      <a:pt x="31" y="247"/>
                    </a:lnTo>
                    <a:lnTo>
                      <a:pt x="107" y="124"/>
                    </a:lnTo>
                    <a:lnTo>
                      <a:pt x="230" y="3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89" name="Freeform 313"/>
              <p:cNvSpPr>
                <a:spLocks noEditPoints="1"/>
              </p:cNvSpPr>
              <p:nvPr/>
            </p:nvSpPr>
            <p:spPr bwMode="auto">
              <a:xfrm>
                <a:off x="1261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0" name="Freeform 314"/>
              <p:cNvSpPr>
                <a:spLocks noEditPoints="1"/>
              </p:cNvSpPr>
              <p:nvPr/>
            </p:nvSpPr>
            <p:spPr bwMode="auto">
              <a:xfrm>
                <a:off x="2166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7" y="185"/>
                  </a:cxn>
                  <a:cxn ang="0">
                    <a:pos x="338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1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90" y="0"/>
                  </a:cxn>
                  <a:cxn ang="0">
                    <a:pos x="1197" y="46"/>
                  </a:cxn>
                  <a:cxn ang="0">
                    <a:pos x="1259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6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8" y="662"/>
                  </a:cxn>
                  <a:cxn ang="0">
                    <a:pos x="798" y="708"/>
                  </a:cxn>
                  <a:cxn ang="0">
                    <a:pos x="906" y="769"/>
                  </a:cxn>
                  <a:cxn ang="0">
                    <a:pos x="507" y="708"/>
                  </a:cxn>
                  <a:cxn ang="0">
                    <a:pos x="629" y="692"/>
                  </a:cxn>
                  <a:cxn ang="0">
                    <a:pos x="645" y="169"/>
                  </a:cxn>
                  <a:cxn ang="0">
                    <a:pos x="553" y="15"/>
                  </a:cxn>
                  <a:cxn ang="0">
                    <a:pos x="445" y="31"/>
                  </a:cxn>
                  <a:cxn ang="0">
                    <a:pos x="277" y="0"/>
                  </a:cxn>
                  <a:cxn ang="0">
                    <a:pos x="261" y="292"/>
                  </a:cxn>
                  <a:cxn ang="0">
                    <a:pos x="277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8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7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2"/>
                    </a:lnTo>
                    <a:lnTo>
                      <a:pt x="277" y="185"/>
                    </a:lnTo>
                    <a:lnTo>
                      <a:pt x="277" y="169"/>
                    </a:lnTo>
                    <a:lnTo>
                      <a:pt x="338" y="77"/>
                    </a:lnTo>
                    <a:lnTo>
                      <a:pt x="415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5"/>
                    </a:lnTo>
                    <a:lnTo>
                      <a:pt x="691" y="31"/>
                    </a:lnTo>
                    <a:lnTo>
                      <a:pt x="722" y="62"/>
                    </a:lnTo>
                    <a:lnTo>
                      <a:pt x="752" y="108"/>
                    </a:lnTo>
                    <a:lnTo>
                      <a:pt x="768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5"/>
                    </a:lnTo>
                    <a:lnTo>
                      <a:pt x="1197" y="46"/>
                    </a:lnTo>
                    <a:lnTo>
                      <a:pt x="1213" y="62"/>
                    </a:lnTo>
                    <a:lnTo>
                      <a:pt x="1259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1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1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8" y="308"/>
                    </a:lnTo>
                    <a:lnTo>
                      <a:pt x="768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69"/>
                    </a:lnTo>
                    <a:lnTo>
                      <a:pt x="507" y="769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5" y="662"/>
                    </a:lnTo>
                    <a:lnTo>
                      <a:pt x="645" y="169"/>
                    </a:lnTo>
                    <a:lnTo>
                      <a:pt x="614" y="77"/>
                    </a:lnTo>
                    <a:lnTo>
                      <a:pt x="553" y="15"/>
                    </a:lnTo>
                    <a:lnTo>
                      <a:pt x="507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7" y="0"/>
                    </a:moveTo>
                    <a:lnTo>
                      <a:pt x="277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7" y="677"/>
                    </a:lnTo>
                    <a:lnTo>
                      <a:pt x="292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8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1" name="Freeform 315"/>
              <p:cNvSpPr>
                <a:spLocks noEditPoints="1"/>
              </p:cNvSpPr>
              <p:nvPr/>
            </p:nvSpPr>
            <p:spPr bwMode="auto">
              <a:xfrm>
                <a:off x="3747" y="12606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15"/>
                  </a:cxn>
                  <a:cxn ang="0">
                    <a:pos x="261" y="646"/>
                  </a:cxn>
                  <a:cxn ang="0">
                    <a:pos x="276" y="661"/>
                  </a:cxn>
                  <a:cxn ang="0">
                    <a:pos x="307" y="708"/>
                  </a:cxn>
                  <a:cxn ang="0">
                    <a:pos x="399" y="769"/>
                  </a:cxn>
                  <a:cxn ang="0">
                    <a:pos x="460" y="769"/>
                  </a:cxn>
                  <a:cxn ang="0">
                    <a:pos x="552" y="738"/>
                  </a:cxn>
                  <a:cxn ang="0">
                    <a:pos x="645" y="661"/>
                  </a:cxn>
                  <a:cxn ang="0">
                    <a:pos x="706" y="554"/>
                  </a:cxn>
                  <a:cxn ang="0">
                    <a:pos x="721" y="400"/>
                  </a:cxn>
                  <a:cxn ang="0">
                    <a:pos x="691" y="215"/>
                  </a:cxn>
                  <a:cxn ang="0">
                    <a:pos x="598" y="92"/>
                  </a:cxn>
                  <a:cxn ang="0">
                    <a:pos x="491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1"/>
                  </a:cxn>
                  <a:cxn ang="0">
                    <a:pos x="506" y="15"/>
                  </a:cxn>
                  <a:cxn ang="0">
                    <a:pos x="645" y="46"/>
                  </a:cxn>
                  <a:cxn ang="0">
                    <a:pos x="767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8"/>
                  </a:cxn>
                  <a:cxn ang="0">
                    <a:pos x="629" y="784"/>
                  </a:cxn>
                  <a:cxn ang="0">
                    <a:pos x="476" y="815"/>
                  </a:cxn>
                  <a:cxn ang="0">
                    <a:pos x="414" y="815"/>
                  </a:cxn>
                  <a:cxn ang="0">
                    <a:pos x="368" y="784"/>
                  </a:cxn>
                  <a:cxn ang="0">
                    <a:pos x="322" y="769"/>
                  </a:cxn>
                  <a:cxn ang="0">
                    <a:pos x="292" y="738"/>
                  </a:cxn>
                  <a:cxn ang="0">
                    <a:pos x="276" y="708"/>
                  </a:cxn>
                  <a:cxn ang="0">
                    <a:pos x="261" y="692"/>
                  </a:cxn>
                  <a:cxn ang="0">
                    <a:pos x="261" y="1031"/>
                  </a:cxn>
                  <a:cxn ang="0">
                    <a:pos x="276" y="1061"/>
                  </a:cxn>
                  <a:cxn ang="0">
                    <a:pos x="292" y="1077"/>
                  </a:cxn>
                  <a:cxn ang="0">
                    <a:pos x="399" y="1077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7"/>
                  </a:cxn>
                  <a:cxn ang="0">
                    <a:pos x="107" y="1077"/>
                  </a:cxn>
                  <a:cxn ang="0">
                    <a:pos x="123" y="1061"/>
                  </a:cxn>
                  <a:cxn ang="0">
                    <a:pos x="138" y="1031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15"/>
                    </a:lnTo>
                    <a:lnTo>
                      <a:pt x="261" y="646"/>
                    </a:lnTo>
                    <a:lnTo>
                      <a:pt x="276" y="661"/>
                    </a:lnTo>
                    <a:lnTo>
                      <a:pt x="307" y="708"/>
                    </a:lnTo>
                    <a:lnTo>
                      <a:pt x="399" y="769"/>
                    </a:lnTo>
                    <a:lnTo>
                      <a:pt x="460" y="769"/>
                    </a:lnTo>
                    <a:lnTo>
                      <a:pt x="552" y="738"/>
                    </a:lnTo>
                    <a:lnTo>
                      <a:pt x="645" y="661"/>
                    </a:lnTo>
                    <a:lnTo>
                      <a:pt x="706" y="554"/>
                    </a:lnTo>
                    <a:lnTo>
                      <a:pt x="721" y="400"/>
                    </a:lnTo>
                    <a:lnTo>
                      <a:pt x="691" y="215"/>
                    </a:lnTo>
                    <a:lnTo>
                      <a:pt x="598" y="92"/>
                    </a:lnTo>
                    <a:lnTo>
                      <a:pt x="491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1"/>
                    </a:lnTo>
                    <a:lnTo>
                      <a:pt x="506" y="15"/>
                    </a:lnTo>
                    <a:lnTo>
                      <a:pt x="645" y="46"/>
                    </a:lnTo>
                    <a:lnTo>
                      <a:pt x="767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8"/>
                    </a:lnTo>
                    <a:lnTo>
                      <a:pt x="629" y="784"/>
                    </a:lnTo>
                    <a:lnTo>
                      <a:pt x="476" y="815"/>
                    </a:lnTo>
                    <a:lnTo>
                      <a:pt x="414" y="815"/>
                    </a:lnTo>
                    <a:lnTo>
                      <a:pt x="368" y="784"/>
                    </a:lnTo>
                    <a:lnTo>
                      <a:pt x="322" y="769"/>
                    </a:lnTo>
                    <a:lnTo>
                      <a:pt x="292" y="738"/>
                    </a:lnTo>
                    <a:lnTo>
                      <a:pt x="276" y="708"/>
                    </a:lnTo>
                    <a:lnTo>
                      <a:pt x="261" y="692"/>
                    </a:lnTo>
                    <a:lnTo>
                      <a:pt x="261" y="1031"/>
                    </a:lnTo>
                    <a:lnTo>
                      <a:pt x="276" y="1061"/>
                    </a:lnTo>
                    <a:lnTo>
                      <a:pt x="292" y="1077"/>
                    </a:lnTo>
                    <a:lnTo>
                      <a:pt x="399" y="1077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7"/>
                    </a:lnTo>
                    <a:lnTo>
                      <a:pt x="107" y="1077"/>
                    </a:lnTo>
                    <a:lnTo>
                      <a:pt x="123" y="1061"/>
                    </a:lnTo>
                    <a:lnTo>
                      <a:pt x="138" y="1031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2" name="Freeform 316"/>
              <p:cNvSpPr>
                <a:spLocks/>
              </p:cNvSpPr>
              <p:nvPr/>
            </p:nvSpPr>
            <p:spPr bwMode="auto">
              <a:xfrm>
                <a:off x="4652" y="12606"/>
                <a:ext cx="891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7"/>
                  </a:cxn>
                  <a:cxn ang="0">
                    <a:pos x="783" y="708"/>
                  </a:cxn>
                  <a:cxn ang="0">
                    <a:pos x="829" y="723"/>
                  </a:cxn>
                  <a:cxn ang="0">
                    <a:pos x="891" y="723"/>
                  </a:cxn>
                  <a:cxn ang="0">
                    <a:pos x="891" y="784"/>
                  </a:cxn>
                  <a:cxn ang="0">
                    <a:pos x="630" y="800"/>
                  </a:cxn>
                  <a:cxn ang="0">
                    <a:pos x="630" y="661"/>
                  </a:cxn>
                  <a:cxn ang="0">
                    <a:pos x="599" y="723"/>
                  </a:cxn>
                  <a:cxn ang="0">
                    <a:pos x="553" y="769"/>
                  </a:cxn>
                  <a:cxn ang="0">
                    <a:pos x="507" y="784"/>
                  </a:cxn>
                  <a:cxn ang="0">
                    <a:pos x="461" y="815"/>
                  </a:cxn>
                  <a:cxn ang="0">
                    <a:pos x="399" y="815"/>
                  </a:cxn>
                  <a:cxn ang="0">
                    <a:pos x="277" y="800"/>
                  </a:cxn>
                  <a:cxn ang="0">
                    <a:pos x="200" y="754"/>
                  </a:cxn>
                  <a:cxn ang="0">
                    <a:pos x="154" y="692"/>
                  </a:cxn>
                  <a:cxn ang="0">
                    <a:pos x="139" y="600"/>
                  </a:cxn>
                  <a:cxn ang="0">
                    <a:pos x="139" y="138"/>
                  </a:cxn>
                  <a:cxn ang="0">
                    <a:pos x="123" y="108"/>
                  </a:cxn>
                  <a:cxn ang="0">
                    <a:pos x="93" y="92"/>
                  </a:cxn>
                  <a:cxn ang="0">
                    <a:pos x="0" y="92"/>
                  </a:cxn>
                  <a:cxn ang="0">
                    <a:pos x="0" y="31"/>
                  </a:cxn>
                  <a:cxn ang="0">
                    <a:pos x="261" y="15"/>
                  </a:cxn>
                  <a:cxn ang="0">
                    <a:pos x="261" y="677"/>
                  </a:cxn>
                  <a:cxn ang="0">
                    <a:pos x="292" y="738"/>
                  </a:cxn>
                  <a:cxn ang="0">
                    <a:pos x="353" y="769"/>
                  </a:cxn>
                  <a:cxn ang="0">
                    <a:pos x="415" y="769"/>
                  </a:cxn>
                  <a:cxn ang="0">
                    <a:pos x="522" y="738"/>
                  </a:cxn>
                  <a:cxn ang="0">
                    <a:pos x="599" y="631"/>
                  </a:cxn>
                  <a:cxn ang="0">
                    <a:pos x="630" y="492"/>
                  </a:cxn>
                  <a:cxn ang="0">
                    <a:pos x="630" y="123"/>
                  </a:cxn>
                  <a:cxn ang="0">
                    <a:pos x="599" y="92"/>
                  </a:cxn>
                  <a:cxn ang="0">
                    <a:pos x="553" y="77"/>
                  </a:cxn>
                  <a:cxn ang="0">
                    <a:pos x="492" y="77"/>
                  </a:cxn>
                  <a:cxn ang="0">
                    <a:pos x="492" y="15"/>
                  </a:cxn>
                  <a:cxn ang="0">
                    <a:pos x="752" y="0"/>
                  </a:cxn>
                </a:cxnLst>
                <a:rect l="0" t="0" r="r" b="b"/>
                <a:pathLst>
                  <a:path w="891" h="815">
                    <a:moveTo>
                      <a:pt x="752" y="0"/>
                    </a:moveTo>
                    <a:lnTo>
                      <a:pt x="752" y="677"/>
                    </a:lnTo>
                    <a:lnTo>
                      <a:pt x="783" y="708"/>
                    </a:lnTo>
                    <a:lnTo>
                      <a:pt x="829" y="723"/>
                    </a:lnTo>
                    <a:lnTo>
                      <a:pt x="891" y="723"/>
                    </a:lnTo>
                    <a:lnTo>
                      <a:pt x="891" y="784"/>
                    </a:lnTo>
                    <a:lnTo>
                      <a:pt x="630" y="800"/>
                    </a:lnTo>
                    <a:lnTo>
                      <a:pt x="630" y="661"/>
                    </a:lnTo>
                    <a:lnTo>
                      <a:pt x="599" y="723"/>
                    </a:lnTo>
                    <a:lnTo>
                      <a:pt x="553" y="769"/>
                    </a:lnTo>
                    <a:lnTo>
                      <a:pt x="507" y="784"/>
                    </a:lnTo>
                    <a:lnTo>
                      <a:pt x="461" y="815"/>
                    </a:lnTo>
                    <a:lnTo>
                      <a:pt x="399" y="815"/>
                    </a:lnTo>
                    <a:lnTo>
                      <a:pt x="277" y="800"/>
                    </a:lnTo>
                    <a:lnTo>
                      <a:pt x="200" y="754"/>
                    </a:lnTo>
                    <a:lnTo>
                      <a:pt x="154" y="692"/>
                    </a:lnTo>
                    <a:lnTo>
                      <a:pt x="139" y="600"/>
                    </a:lnTo>
                    <a:lnTo>
                      <a:pt x="139" y="138"/>
                    </a:lnTo>
                    <a:lnTo>
                      <a:pt x="123" y="108"/>
                    </a:lnTo>
                    <a:lnTo>
                      <a:pt x="93" y="92"/>
                    </a:lnTo>
                    <a:lnTo>
                      <a:pt x="0" y="92"/>
                    </a:lnTo>
                    <a:lnTo>
                      <a:pt x="0" y="31"/>
                    </a:lnTo>
                    <a:lnTo>
                      <a:pt x="261" y="15"/>
                    </a:lnTo>
                    <a:lnTo>
                      <a:pt x="261" y="677"/>
                    </a:lnTo>
                    <a:lnTo>
                      <a:pt x="292" y="738"/>
                    </a:lnTo>
                    <a:lnTo>
                      <a:pt x="353" y="769"/>
                    </a:lnTo>
                    <a:lnTo>
                      <a:pt x="415" y="769"/>
                    </a:lnTo>
                    <a:lnTo>
                      <a:pt x="522" y="738"/>
                    </a:lnTo>
                    <a:lnTo>
                      <a:pt x="599" y="631"/>
                    </a:lnTo>
                    <a:lnTo>
                      <a:pt x="630" y="492"/>
                    </a:lnTo>
                    <a:lnTo>
                      <a:pt x="630" y="123"/>
                    </a:lnTo>
                    <a:lnTo>
                      <a:pt x="599" y="92"/>
                    </a:lnTo>
                    <a:lnTo>
                      <a:pt x="553" y="77"/>
                    </a:lnTo>
                    <a:lnTo>
                      <a:pt x="492" y="77"/>
                    </a:lnTo>
                    <a:lnTo>
                      <a:pt x="492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3" name="Freeform 317"/>
              <p:cNvSpPr>
                <a:spLocks/>
              </p:cNvSpPr>
              <p:nvPr/>
            </p:nvSpPr>
            <p:spPr bwMode="auto">
              <a:xfrm>
                <a:off x="5665" y="12298"/>
                <a:ext cx="553" cy="112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277" y="0"/>
                  </a:cxn>
                  <a:cxn ang="0">
                    <a:pos x="277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2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2" y="1016"/>
                  </a:cxn>
                  <a:cxn ang="0">
                    <a:pos x="338" y="1062"/>
                  </a:cxn>
                  <a:cxn ang="0">
                    <a:pos x="384" y="1062"/>
                  </a:cxn>
                  <a:cxn ang="0">
                    <a:pos x="430" y="1046"/>
                  </a:cxn>
                  <a:cxn ang="0">
                    <a:pos x="461" y="1031"/>
                  </a:cxn>
                  <a:cxn ang="0">
                    <a:pos x="491" y="985"/>
                  </a:cxn>
                  <a:cxn ang="0">
                    <a:pos x="507" y="923"/>
                  </a:cxn>
                  <a:cxn ang="0">
                    <a:pos x="507" y="769"/>
                  </a:cxn>
                  <a:cxn ang="0">
                    <a:pos x="553" y="769"/>
                  </a:cxn>
                  <a:cxn ang="0">
                    <a:pos x="553" y="877"/>
                  </a:cxn>
                  <a:cxn ang="0">
                    <a:pos x="537" y="969"/>
                  </a:cxn>
                  <a:cxn ang="0">
                    <a:pos x="507" y="1046"/>
                  </a:cxn>
                  <a:cxn ang="0">
                    <a:pos x="461" y="1108"/>
                  </a:cxn>
                  <a:cxn ang="0">
                    <a:pos x="384" y="1123"/>
                  </a:cxn>
                  <a:cxn ang="0">
                    <a:pos x="338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4" y="877"/>
                  </a:cxn>
                  <a:cxn ang="0">
                    <a:pos x="154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8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1" y="0"/>
                  </a:cxn>
                </a:cxnLst>
                <a:rect l="0" t="0" r="r" b="b"/>
                <a:pathLst>
                  <a:path w="553" h="1123">
                    <a:moveTo>
                      <a:pt x="231" y="0"/>
                    </a:moveTo>
                    <a:lnTo>
                      <a:pt x="277" y="0"/>
                    </a:lnTo>
                    <a:lnTo>
                      <a:pt x="277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2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2" y="1016"/>
                    </a:lnTo>
                    <a:lnTo>
                      <a:pt x="338" y="1062"/>
                    </a:lnTo>
                    <a:lnTo>
                      <a:pt x="384" y="1062"/>
                    </a:lnTo>
                    <a:lnTo>
                      <a:pt x="430" y="1046"/>
                    </a:lnTo>
                    <a:lnTo>
                      <a:pt x="461" y="1031"/>
                    </a:lnTo>
                    <a:lnTo>
                      <a:pt x="491" y="985"/>
                    </a:lnTo>
                    <a:lnTo>
                      <a:pt x="507" y="923"/>
                    </a:lnTo>
                    <a:lnTo>
                      <a:pt x="507" y="769"/>
                    </a:lnTo>
                    <a:lnTo>
                      <a:pt x="553" y="769"/>
                    </a:lnTo>
                    <a:lnTo>
                      <a:pt x="553" y="877"/>
                    </a:lnTo>
                    <a:lnTo>
                      <a:pt x="537" y="969"/>
                    </a:lnTo>
                    <a:lnTo>
                      <a:pt x="507" y="1046"/>
                    </a:lnTo>
                    <a:lnTo>
                      <a:pt x="461" y="1108"/>
                    </a:lnTo>
                    <a:lnTo>
                      <a:pt x="384" y="1123"/>
                    </a:lnTo>
                    <a:lnTo>
                      <a:pt x="338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4" y="877"/>
                    </a:lnTo>
                    <a:lnTo>
                      <a:pt x="154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8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4" name="Freeform 318"/>
              <p:cNvSpPr>
                <a:spLocks noEditPoints="1"/>
              </p:cNvSpPr>
              <p:nvPr/>
            </p:nvSpPr>
            <p:spPr bwMode="auto">
              <a:xfrm>
                <a:off x="6417" y="12590"/>
                <a:ext cx="814" cy="816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5"/>
                  </a:cxn>
                  <a:cxn ang="0">
                    <a:pos x="430" y="770"/>
                  </a:cxn>
                  <a:cxn ang="0">
                    <a:pos x="445" y="754"/>
                  </a:cxn>
                  <a:cxn ang="0">
                    <a:pos x="491" y="693"/>
                  </a:cxn>
                  <a:cxn ang="0">
                    <a:pos x="445" y="754"/>
                  </a:cxn>
                  <a:cxn ang="0">
                    <a:pos x="338" y="0"/>
                  </a:cxn>
                  <a:cxn ang="0">
                    <a:pos x="583" y="93"/>
                  </a:cxn>
                  <a:cxn ang="0">
                    <a:pos x="645" y="247"/>
                  </a:cxn>
                  <a:cxn ang="0">
                    <a:pos x="660" y="739"/>
                  </a:cxn>
                  <a:cxn ang="0">
                    <a:pos x="722" y="754"/>
                  </a:cxn>
                  <a:cxn ang="0">
                    <a:pos x="768" y="693"/>
                  </a:cxn>
                  <a:cxn ang="0">
                    <a:pos x="814" y="554"/>
                  </a:cxn>
                  <a:cxn ang="0">
                    <a:pos x="798" y="739"/>
                  </a:cxn>
                  <a:cxn ang="0">
                    <a:pos x="722" y="800"/>
                  </a:cxn>
                  <a:cxn ang="0">
                    <a:pos x="676" y="816"/>
                  </a:cxn>
                  <a:cxn ang="0">
                    <a:pos x="553" y="739"/>
                  </a:cxn>
                  <a:cxn ang="0">
                    <a:pos x="507" y="662"/>
                  </a:cxn>
                  <a:cxn ang="0">
                    <a:pos x="522" y="385"/>
                  </a:cxn>
                  <a:cxn ang="0">
                    <a:pos x="522" y="385"/>
                  </a:cxn>
                  <a:cxn ang="0">
                    <a:pos x="277" y="462"/>
                  </a:cxn>
                  <a:cxn ang="0">
                    <a:pos x="184" y="585"/>
                  </a:cxn>
                  <a:cxn ang="0">
                    <a:pos x="169" y="693"/>
                  </a:cxn>
                  <a:cxn ang="0">
                    <a:pos x="230" y="770"/>
                  </a:cxn>
                  <a:cxn ang="0">
                    <a:pos x="338" y="800"/>
                  </a:cxn>
                  <a:cxn ang="0">
                    <a:pos x="184" y="800"/>
                  </a:cxn>
                  <a:cxn ang="0">
                    <a:pos x="31" y="724"/>
                  </a:cxn>
                  <a:cxn ang="0">
                    <a:pos x="0" y="585"/>
                  </a:cxn>
                  <a:cxn ang="0">
                    <a:pos x="108" y="447"/>
                  </a:cxn>
                  <a:cxn ang="0">
                    <a:pos x="353" y="354"/>
                  </a:cxn>
                  <a:cxn ang="0">
                    <a:pos x="507" y="216"/>
                  </a:cxn>
                  <a:cxn ang="0">
                    <a:pos x="461" y="108"/>
                  </a:cxn>
                  <a:cxn ang="0">
                    <a:pos x="369" y="47"/>
                  </a:cxn>
                  <a:cxn ang="0">
                    <a:pos x="246" y="62"/>
                  </a:cxn>
                  <a:cxn ang="0">
                    <a:pos x="169" y="93"/>
                  </a:cxn>
                  <a:cxn ang="0">
                    <a:pos x="184" y="124"/>
                  </a:cxn>
                  <a:cxn ang="0">
                    <a:pos x="215" y="170"/>
                  </a:cxn>
                  <a:cxn ang="0">
                    <a:pos x="230" y="231"/>
                  </a:cxn>
                  <a:cxn ang="0">
                    <a:pos x="184" y="277"/>
                  </a:cxn>
                  <a:cxn ang="0">
                    <a:pos x="92" y="262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6">
                    <a:moveTo>
                      <a:pt x="399" y="785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5"/>
                    </a:lnTo>
                    <a:close/>
                    <a:moveTo>
                      <a:pt x="445" y="754"/>
                    </a:moveTo>
                    <a:lnTo>
                      <a:pt x="430" y="770"/>
                    </a:lnTo>
                    <a:lnTo>
                      <a:pt x="399" y="785"/>
                    </a:lnTo>
                    <a:lnTo>
                      <a:pt x="445" y="754"/>
                    </a:lnTo>
                    <a:close/>
                    <a:moveTo>
                      <a:pt x="507" y="662"/>
                    </a:moveTo>
                    <a:lnTo>
                      <a:pt x="491" y="693"/>
                    </a:lnTo>
                    <a:lnTo>
                      <a:pt x="461" y="739"/>
                    </a:lnTo>
                    <a:lnTo>
                      <a:pt x="445" y="754"/>
                    </a:lnTo>
                    <a:lnTo>
                      <a:pt x="507" y="662"/>
                    </a:lnTo>
                    <a:close/>
                    <a:moveTo>
                      <a:pt x="338" y="0"/>
                    </a:moveTo>
                    <a:lnTo>
                      <a:pt x="461" y="16"/>
                    </a:lnTo>
                    <a:lnTo>
                      <a:pt x="583" y="93"/>
                    </a:lnTo>
                    <a:lnTo>
                      <a:pt x="614" y="154"/>
                    </a:lnTo>
                    <a:lnTo>
                      <a:pt x="645" y="247"/>
                    </a:lnTo>
                    <a:lnTo>
                      <a:pt x="645" y="708"/>
                    </a:lnTo>
                    <a:lnTo>
                      <a:pt x="660" y="739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4"/>
                    </a:lnTo>
                    <a:lnTo>
                      <a:pt x="768" y="693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3"/>
                    </a:lnTo>
                    <a:lnTo>
                      <a:pt x="798" y="739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6"/>
                    </a:lnTo>
                    <a:lnTo>
                      <a:pt x="676" y="816"/>
                    </a:lnTo>
                    <a:lnTo>
                      <a:pt x="614" y="800"/>
                    </a:lnTo>
                    <a:lnTo>
                      <a:pt x="553" y="739"/>
                    </a:lnTo>
                    <a:lnTo>
                      <a:pt x="537" y="677"/>
                    </a:lnTo>
                    <a:lnTo>
                      <a:pt x="507" y="662"/>
                    </a:lnTo>
                    <a:lnTo>
                      <a:pt x="522" y="631"/>
                    </a:lnTo>
                    <a:lnTo>
                      <a:pt x="522" y="385"/>
                    </a:lnTo>
                    <a:lnTo>
                      <a:pt x="537" y="385"/>
                    </a:lnTo>
                    <a:lnTo>
                      <a:pt x="522" y="385"/>
                    </a:lnTo>
                    <a:lnTo>
                      <a:pt x="384" y="416"/>
                    </a:lnTo>
                    <a:lnTo>
                      <a:pt x="277" y="462"/>
                    </a:lnTo>
                    <a:lnTo>
                      <a:pt x="215" y="524"/>
                    </a:lnTo>
                    <a:lnTo>
                      <a:pt x="184" y="585"/>
                    </a:lnTo>
                    <a:lnTo>
                      <a:pt x="169" y="647"/>
                    </a:lnTo>
                    <a:lnTo>
                      <a:pt x="169" y="693"/>
                    </a:lnTo>
                    <a:lnTo>
                      <a:pt x="200" y="739"/>
                    </a:lnTo>
                    <a:lnTo>
                      <a:pt x="230" y="770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6"/>
                    </a:lnTo>
                    <a:lnTo>
                      <a:pt x="184" y="800"/>
                    </a:lnTo>
                    <a:lnTo>
                      <a:pt x="92" y="770"/>
                    </a:lnTo>
                    <a:lnTo>
                      <a:pt x="31" y="724"/>
                    </a:lnTo>
                    <a:lnTo>
                      <a:pt x="0" y="631"/>
                    </a:lnTo>
                    <a:lnTo>
                      <a:pt x="0" y="585"/>
                    </a:lnTo>
                    <a:lnTo>
                      <a:pt x="62" y="493"/>
                    </a:lnTo>
                    <a:lnTo>
                      <a:pt x="108" y="447"/>
                    </a:lnTo>
                    <a:lnTo>
                      <a:pt x="184" y="400"/>
                    </a:lnTo>
                    <a:lnTo>
                      <a:pt x="353" y="354"/>
                    </a:lnTo>
                    <a:lnTo>
                      <a:pt x="507" y="339"/>
                    </a:lnTo>
                    <a:lnTo>
                      <a:pt x="507" y="216"/>
                    </a:lnTo>
                    <a:lnTo>
                      <a:pt x="491" y="154"/>
                    </a:lnTo>
                    <a:lnTo>
                      <a:pt x="461" y="108"/>
                    </a:lnTo>
                    <a:lnTo>
                      <a:pt x="430" y="77"/>
                    </a:lnTo>
                    <a:lnTo>
                      <a:pt x="369" y="47"/>
                    </a:lnTo>
                    <a:lnTo>
                      <a:pt x="292" y="47"/>
                    </a:lnTo>
                    <a:lnTo>
                      <a:pt x="246" y="62"/>
                    </a:lnTo>
                    <a:lnTo>
                      <a:pt x="215" y="77"/>
                    </a:lnTo>
                    <a:lnTo>
                      <a:pt x="169" y="93"/>
                    </a:lnTo>
                    <a:lnTo>
                      <a:pt x="138" y="124"/>
                    </a:lnTo>
                    <a:lnTo>
                      <a:pt x="184" y="124"/>
                    </a:lnTo>
                    <a:lnTo>
                      <a:pt x="200" y="139"/>
                    </a:lnTo>
                    <a:lnTo>
                      <a:pt x="215" y="170"/>
                    </a:lnTo>
                    <a:lnTo>
                      <a:pt x="230" y="185"/>
                    </a:lnTo>
                    <a:lnTo>
                      <a:pt x="230" y="231"/>
                    </a:lnTo>
                    <a:lnTo>
                      <a:pt x="215" y="262"/>
                    </a:lnTo>
                    <a:lnTo>
                      <a:pt x="184" y="277"/>
                    </a:lnTo>
                    <a:lnTo>
                      <a:pt x="123" y="277"/>
                    </a:lnTo>
                    <a:lnTo>
                      <a:pt x="92" y="262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3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5" name="Freeform 319"/>
              <p:cNvSpPr>
                <a:spLocks/>
              </p:cNvSpPr>
              <p:nvPr/>
            </p:nvSpPr>
            <p:spPr bwMode="auto">
              <a:xfrm>
                <a:off x="7277" y="12298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5"/>
                  </a:cxn>
                  <a:cxn ang="0">
                    <a:pos x="291" y="385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6"/>
                  </a:cxn>
                  <a:cxn ang="0">
                    <a:pos x="337" y="1062"/>
                  </a:cxn>
                  <a:cxn ang="0">
                    <a:pos x="383" y="1062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5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2"/>
                  </a:cxn>
                  <a:cxn ang="0">
                    <a:pos x="169" y="985"/>
                  </a:cxn>
                  <a:cxn ang="0">
                    <a:pos x="153" y="877"/>
                  </a:cxn>
                  <a:cxn ang="0">
                    <a:pos x="153" y="385"/>
                  </a:cxn>
                  <a:cxn ang="0">
                    <a:pos x="0" y="385"/>
                  </a:cxn>
                  <a:cxn ang="0">
                    <a:pos x="0" y="339"/>
                  </a:cxn>
                  <a:cxn ang="0">
                    <a:pos x="107" y="308"/>
                  </a:cxn>
                  <a:cxn ang="0">
                    <a:pos x="184" y="216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5"/>
                    </a:lnTo>
                    <a:lnTo>
                      <a:pt x="291" y="385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6"/>
                    </a:lnTo>
                    <a:lnTo>
                      <a:pt x="337" y="1062"/>
                    </a:lnTo>
                    <a:lnTo>
                      <a:pt x="383" y="1062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5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2"/>
                    </a:lnTo>
                    <a:lnTo>
                      <a:pt x="169" y="985"/>
                    </a:lnTo>
                    <a:lnTo>
                      <a:pt x="153" y="877"/>
                    </a:lnTo>
                    <a:lnTo>
                      <a:pt x="153" y="385"/>
                    </a:lnTo>
                    <a:lnTo>
                      <a:pt x="0" y="385"/>
                    </a:lnTo>
                    <a:lnTo>
                      <a:pt x="0" y="339"/>
                    </a:lnTo>
                    <a:lnTo>
                      <a:pt x="107" y="308"/>
                    </a:lnTo>
                    <a:lnTo>
                      <a:pt x="184" y="216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6" name="Freeform 320"/>
              <p:cNvSpPr>
                <a:spLocks noEditPoints="1"/>
              </p:cNvSpPr>
              <p:nvPr/>
            </p:nvSpPr>
            <p:spPr bwMode="auto">
              <a:xfrm>
                <a:off x="8029" y="12206"/>
                <a:ext cx="383" cy="1200"/>
              </a:xfrm>
              <a:custGeom>
                <a:avLst/>
                <a:gdLst/>
                <a:ahLst/>
                <a:cxnLst>
                  <a:cxn ang="0">
                    <a:pos x="245" y="415"/>
                  </a:cxn>
                  <a:cxn ang="0">
                    <a:pos x="261" y="1061"/>
                  </a:cxn>
                  <a:cxn ang="0">
                    <a:pos x="261" y="1108"/>
                  </a:cxn>
                  <a:cxn ang="0">
                    <a:pos x="291" y="1138"/>
                  </a:cxn>
                  <a:cxn ang="0">
                    <a:pos x="383" y="1138"/>
                  </a:cxn>
                  <a:cxn ang="0">
                    <a:pos x="383" y="1200"/>
                  </a:cxn>
                  <a:cxn ang="0">
                    <a:pos x="0" y="1200"/>
                  </a:cxn>
                  <a:cxn ang="0">
                    <a:pos x="0" y="1138"/>
                  </a:cxn>
                  <a:cxn ang="0">
                    <a:pos x="107" y="1138"/>
                  </a:cxn>
                  <a:cxn ang="0">
                    <a:pos x="122" y="1123"/>
                  </a:cxn>
                  <a:cxn ang="0">
                    <a:pos x="138" y="1092"/>
                  </a:cxn>
                  <a:cxn ang="0">
                    <a:pos x="138" y="538"/>
                  </a:cxn>
                  <a:cxn ang="0">
                    <a:pos x="107" y="508"/>
                  </a:cxn>
                  <a:cxn ang="0">
                    <a:pos x="61" y="492"/>
                  </a:cxn>
                  <a:cxn ang="0">
                    <a:pos x="0" y="492"/>
                  </a:cxn>
                  <a:cxn ang="0">
                    <a:pos x="0" y="431"/>
                  </a:cxn>
                  <a:cxn ang="0">
                    <a:pos x="245" y="415"/>
                  </a:cxn>
                  <a:cxn ang="0">
                    <a:pos x="169" y="0"/>
                  </a:cxn>
                  <a:cxn ang="0">
                    <a:pos x="199" y="0"/>
                  </a:cxn>
                  <a:cxn ang="0">
                    <a:pos x="230" y="15"/>
                  </a:cxn>
                  <a:cxn ang="0">
                    <a:pos x="245" y="46"/>
                  </a:cxn>
                  <a:cxn ang="0">
                    <a:pos x="261" y="92"/>
                  </a:cxn>
                  <a:cxn ang="0">
                    <a:pos x="245" y="138"/>
                  </a:cxn>
                  <a:cxn ang="0">
                    <a:pos x="199" y="184"/>
                  </a:cxn>
                  <a:cxn ang="0">
                    <a:pos x="169" y="184"/>
                  </a:cxn>
                  <a:cxn ang="0">
                    <a:pos x="107" y="154"/>
                  </a:cxn>
                  <a:cxn ang="0">
                    <a:pos x="76" y="92"/>
                  </a:cxn>
                  <a:cxn ang="0">
                    <a:pos x="76" y="61"/>
                  </a:cxn>
                  <a:cxn ang="0">
                    <a:pos x="92" y="31"/>
                  </a:cxn>
                  <a:cxn ang="0">
                    <a:pos x="122" y="15"/>
                  </a:cxn>
                  <a:cxn ang="0">
                    <a:pos x="169" y="0"/>
                  </a:cxn>
                </a:cxnLst>
                <a:rect l="0" t="0" r="r" b="b"/>
                <a:pathLst>
                  <a:path w="383" h="1200">
                    <a:moveTo>
                      <a:pt x="245" y="415"/>
                    </a:moveTo>
                    <a:lnTo>
                      <a:pt x="261" y="1061"/>
                    </a:lnTo>
                    <a:lnTo>
                      <a:pt x="261" y="1108"/>
                    </a:lnTo>
                    <a:lnTo>
                      <a:pt x="291" y="1138"/>
                    </a:lnTo>
                    <a:lnTo>
                      <a:pt x="383" y="1138"/>
                    </a:lnTo>
                    <a:lnTo>
                      <a:pt x="383" y="1200"/>
                    </a:lnTo>
                    <a:lnTo>
                      <a:pt x="0" y="1200"/>
                    </a:lnTo>
                    <a:lnTo>
                      <a:pt x="0" y="1138"/>
                    </a:lnTo>
                    <a:lnTo>
                      <a:pt x="107" y="1138"/>
                    </a:lnTo>
                    <a:lnTo>
                      <a:pt x="122" y="1123"/>
                    </a:lnTo>
                    <a:lnTo>
                      <a:pt x="138" y="1092"/>
                    </a:lnTo>
                    <a:lnTo>
                      <a:pt x="138" y="538"/>
                    </a:lnTo>
                    <a:lnTo>
                      <a:pt x="107" y="508"/>
                    </a:lnTo>
                    <a:lnTo>
                      <a:pt x="61" y="492"/>
                    </a:lnTo>
                    <a:lnTo>
                      <a:pt x="0" y="492"/>
                    </a:lnTo>
                    <a:lnTo>
                      <a:pt x="0" y="431"/>
                    </a:lnTo>
                    <a:lnTo>
                      <a:pt x="245" y="415"/>
                    </a:lnTo>
                    <a:close/>
                    <a:moveTo>
                      <a:pt x="169" y="0"/>
                    </a:moveTo>
                    <a:lnTo>
                      <a:pt x="199" y="0"/>
                    </a:lnTo>
                    <a:lnTo>
                      <a:pt x="230" y="15"/>
                    </a:lnTo>
                    <a:lnTo>
                      <a:pt x="245" y="46"/>
                    </a:lnTo>
                    <a:lnTo>
                      <a:pt x="261" y="92"/>
                    </a:lnTo>
                    <a:lnTo>
                      <a:pt x="245" y="138"/>
                    </a:lnTo>
                    <a:lnTo>
                      <a:pt x="199" y="184"/>
                    </a:lnTo>
                    <a:lnTo>
                      <a:pt x="169" y="184"/>
                    </a:lnTo>
                    <a:lnTo>
                      <a:pt x="107" y="154"/>
                    </a:lnTo>
                    <a:lnTo>
                      <a:pt x="76" y="92"/>
                    </a:lnTo>
                    <a:lnTo>
                      <a:pt x="76" y="61"/>
                    </a:lnTo>
                    <a:lnTo>
                      <a:pt x="92" y="31"/>
                    </a:lnTo>
                    <a:lnTo>
                      <a:pt x="122" y="15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7" name="Freeform 321"/>
              <p:cNvSpPr>
                <a:spLocks noEditPoints="1"/>
              </p:cNvSpPr>
              <p:nvPr/>
            </p:nvSpPr>
            <p:spPr bwMode="auto">
              <a:xfrm>
                <a:off x="8366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1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1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1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8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4"/>
                  </a:cxn>
                  <a:cxn ang="0">
                    <a:pos x="399" y="815"/>
                  </a:cxn>
                  <a:cxn ang="0">
                    <a:pos x="246" y="784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1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1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1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1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8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4"/>
                    </a:lnTo>
                    <a:lnTo>
                      <a:pt x="399" y="815"/>
                    </a:lnTo>
                    <a:lnTo>
                      <a:pt x="246" y="784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1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8" name="Freeform 322"/>
              <p:cNvSpPr>
                <a:spLocks/>
              </p:cNvSpPr>
              <p:nvPr/>
            </p:nvSpPr>
            <p:spPr bwMode="auto">
              <a:xfrm>
                <a:off x="9272" y="12637"/>
                <a:ext cx="905" cy="784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4"/>
                  </a:cxn>
                  <a:cxn ang="0">
                    <a:pos x="322" y="92"/>
                  </a:cxn>
                  <a:cxn ang="0">
                    <a:pos x="414" y="30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7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4"/>
                  </a:cxn>
                  <a:cxn ang="0">
                    <a:pos x="506" y="784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7"/>
                  </a:cxn>
                  <a:cxn ang="0">
                    <a:pos x="644" y="677"/>
                  </a:cxn>
                  <a:cxn ang="0">
                    <a:pos x="644" y="184"/>
                  </a:cxn>
                  <a:cxn ang="0">
                    <a:pos x="614" y="92"/>
                  </a:cxn>
                  <a:cxn ang="0">
                    <a:pos x="552" y="30"/>
                  </a:cxn>
                  <a:cxn ang="0">
                    <a:pos x="506" y="30"/>
                  </a:cxn>
                  <a:cxn ang="0">
                    <a:pos x="414" y="46"/>
                  </a:cxn>
                  <a:cxn ang="0">
                    <a:pos x="337" y="92"/>
                  </a:cxn>
                  <a:cxn ang="0">
                    <a:pos x="276" y="184"/>
                  </a:cxn>
                  <a:cxn ang="0">
                    <a:pos x="261" y="307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7"/>
                  </a:cxn>
                  <a:cxn ang="0">
                    <a:pos x="399" y="707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7"/>
                  </a:cxn>
                  <a:cxn ang="0">
                    <a:pos x="107" y="707"/>
                  </a:cxn>
                  <a:cxn ang="0">
                    <a:pos x="123" y="692"/>
                  </a:cxn>
                  <a:cxn ang="0">
                    <a:pos x="138" y="661"/>
                  </a:cxn>
                  <a:cxn ang="0">
                    <a:pos x="138" y="153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4">
                    <a:moveTo>
                      <a:pt x="261" y="0"/>
                    </a:moveTo>
                    <a:lnTo>
                      <a:pt x="261" y="184"/>
                    </a:lnTo>
                    <a:lnTo>
                      <a:pt x="322" y="92"/>
                    </a:lnTo>
                    <a:lnTo>
                      <a:pt x="414" y="30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7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4"/>
                    </a:lnTo>
                    <a:lnTo>
                      <a:pt x="506" y="784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7"/>
                    </a:lnTo>
                    <a:lnTo>
                      <a:pt x="644" y="677"/>
                    </a:lnTo>
                    <a:lnTo>
                      <a:pt x="644" y="184"/>
                    </a:lnTo>
                    <a:lnTo>
                      <a:pt x="614" y="92"/>
                    </a:lnTo>
                    <a:lnTo>
                      <a:pt x="552" y="30"/>
                    </a:lnTo>
                    <a:lnTo>
                      <a:pt x="506" y="30"/>
                    </a:lnTo>
                    <a:lnTo>
                      <a:pt x="414" y="46"/>
                    </a:lnTo>
                    <a:lnTo>
                      <a:pt x="337" y="92"/>
                    </a:lnTo>
                    <a:lnTo>
                      <a:pt x="276" y="184"/>
                    </a:lnTo>
                    <a:lnTo>
                      <a:pt x="261" y="307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7"/>
                    </a:lnTo>
                    <a:lnTo>
                      <a:pt x="399" y="707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7"/>
                    </a:lnTo>
                    <a:lnTo>
                      <a:pt x="107" y="707"/>
                    </a:lnTo>
                    <a:lnTo>
                      <a:pt x="123" y="692"/>
                    </a:lnTo>
                    <a:lnTo>
                      <a:pt x="138" y="661"/>
                    </a:lnTo>
                    <a:lnTo>
                      <a:pt x="138" y="153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499" name="Freeform 323"/>
              <p:cNvSpPr>
                <a:spLocks noEditPoints="1"/>
              </p:cNvSpPr>
              <p:nvPr/>
            </p:nvSpPr>
            <p:spPr bwMode="auto">
              <a:xfrm>
                <a:off x="10868" y="12652"/>
                <a:ext cx="1412" cy="785"/>
              </a:xfrm>
              <a:custGeom>
                <a:avLst/>
                <a:gdLst/>
                <a:ahLst/>
                <a:cxnLst>
                  <a:cxn ang="0">
                    <a:pos x="430" y="31"/>
                  </a:cxn>
                  <a:cxn ang="0">
                    <a:pos x="276" y="185"/>
                  </a:cxn>
                  <a:cxn ang="0">
                    <a:pos x="337" y="77"/>
                  </a:cxn>
                  <a:cxn ang="0">
                    <a:pos x="445" y="31"/>
                  </a:cxn>
                  <a:cxn ang="0">
                    <a:pos x="614" y="0"/>
                  </a:cxn>
                  <a:cxn ang="0">
                    <a:pos x="690" y="31"/>
                  </a:cxn>
                  <a:cxn ang="0">
                    <a:pos x="752" y="108"/>
                  </a:cxn>
                  <a:cxn ang="0">
                    <a:pos x="798" y="123"/>
                  </a:cxn>
                  <a:cxn ang="0">
                    <a:pos x="921" y="15"/>
                  </a:cxn>
                  <a:cxn ang="0">
                    <a:pos x="1089" y="0"/>
                  </a:cxn>
                  <a:cxn ang="0">
                    <a:pos x="1197" y="46"/>
                  </a:cxn>
                  <a:cxn ang="0">
                    <a:pos x="1258" y="138"/>
                  </a:cxn>
                  <a:cxn ang="0">
                    <a:pos x="1274" y="692"/>
                  </a:cxn>
                  <a:cxn ang="0">
                    <a:pos x="1320" y="723"/>
                  </a:cxn>
                  <a:cxn ang="0">
                    <a:pos x="1412" y="785"/>
                  </a:cxn>
                  <a:cxn ang="0">
                    <a:pos x="1013" y="723"/>
                  </a:cxn>
                  <a:cxn ang="0">
                    <a:pos x="1135" y="708"/>
                  </a:cxn>
                  <a:cxn ang="0">
                    <a:pos x="1151" y="185"/>
                  </a:cxn>
                  <a:cxn ang="0">
                    <a:pos x="1059" y="31"/>
                  </a:cxn>
                  <a:cxn ang="0">
                    <a:pos x="921" y="46"/>
                  </a:cxn>
                  <a:cxn ang="0">
                    <a:pos x="783" y="185"/>
                  </a:cxn>
                  <a:cxn ang="0">
                    <a:pos x="767" y="662"/>
                  </a:cxn>
                  <a:cxn ang="0">
                    <a:pos x="798" y="708"/>
                  </a:cxn>
                  <a:cxn ang="0">
                    <a:pos x="905" y="769"/>
                  </a:cxn>
                  <a:cxn ang="0">
                    <a:pos x="506" y="708"/>
                  </a:cxn>
                  <a:cxn ang="0">
                    <a:pos x="629" y="692"/>
                  </a:cxn>
                  <a:cxn ang="0">
                    <a:pos x="644" y="169"/>
                  </a:cxn>
                  <a:cxn ang="0">
                    <a:pos x="552" y="15"/>
                  </a:cxn>
                  <a:cxn ang="0">
                    <a:pos x="445" y="31"/>
                  </a:cxn>
                  <a:cxn ang="0">
                    <a:pos x="276" y="0"/>
                  </a:cxn>
                  <a:cxn ang="0">
                    <a:pos x="261" y="292"/>
                  </a:cxn>
                  <a:cxn ang="0">
                    <a:pos x="276" y="677"/>
                  </a:cxn>
                  <a:cxn ang="0">
                    <a:pos x="399" y="692"/>
                  </a:cxn>
                  <a:cxn ang="0">
                    <a:pos x="0" y="754"/>
                  </a:cxn>
                  <a:cxn ang="0">
                    <a:pos x="107" y="692"/>
                  </a:cxn>
                  <a:cxn ang="0">
                    <a:pos x="138" y="646"/>
                  </a:cxn>
                  <a:cxn ang="0">
                    <a:pos x="169" y="169"/>
                  </a:cxn>
                  <a:cxn ang="0">
                    <a:pos x="138" y="92"/>
                  </a:cxn>
                  <a:cxn ang="0">
                    <a:pos x="31" y="77"/>
                  </a:cxn>
                  <a:cxn ang="0">
                    <a:pos x="276" y="0"/>
                  </a:cxn>
                </a:cxnLst>
                <a:rect l="0" t="0" r="r" b="b"/>
                <a:pathLst>
                  <a:path w="1412" h="785">
                    <a:moveTo>
                      <a:pt x="445" y="31"/>
                    </a:moveTo>
                    <a:lnTo>
                      <a:pt x="430" y="31"/>
                    </a:lnTo>
                    <a:lnTo>
                      <a:pt x="337" y="92"/>
                    </a:lnTo>
                    <a:lnTo>
                      <a:pt x="276" y="185"/>
                    </a:lnTo>
                    <a:lnTo>
                      <a:pt x="276" y="169"/>
                    </a:lnTo>
                    <a:lnTo>
                      <a:pt x="337" y="77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4" y="15"/>
                    </a:lnTo>
                    <a:lnTo>
                      <a:pt x="690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69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5"/>
                    </a:lnTo>
                    <a:lnTo>
                      <a:pt x="1028" y="0"/>
                    </a:lnTo>
                    <a:lnTo>
                      <a:pt x="1089" y="0"/>
                    </a:lnTo>
                    <a:lnTo>
                      <a:pt x="1135" y="15"/>
                    </a:lnTo>
                    <a:lnTo>
                      <a:pt x="1197" y="46"/>
                    </a:lnTo>
                    <a:lnTo>
                      <a:pt x="1212" y="62"/>
                    </a:lnTo>
                    <a:lnTo>
                      <a:pt x="1258" y="138"/>
                    </a:lnTo>
                    <a:lnTo>
                      <a:pt x="1274" y="215"/>
                    </a:lnTo>
                    <a:lnTo>
                      <a:pt x="1274" y="692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5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2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6"/>
                    </a:lnTo>
                    <a:lnTo>
                      <a:pt x="844" y="92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2"/>
                    </a:lnTo>
                    <a:lnTo>
                      <a:pt x="798" y="708"/>
                    </a:lnTo>
                    <a:lnTo>
                      <a:pt x="905" y="708"/>
                    </a:lnTo>
                    <a:lnTo>
                      <a:pt x="905" y="769"/>
                    </a:lnTo>
                    <a:lnTo>
                      <a:pt x="506" y="769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2"/>
                    </a:lnTo>
                    <a:lnTo>
                      <a:pt x="644" y="662"/>
                    </a:lnTo>
                    <a:lnTo>
                      <a:pt x="644" y="169"/>
                    </a:lnTo>
                    <a:lnTo>
                      <a:pt x="614" y="77"/>
                    </a:lnTo>
                    <a:lnTo>
                      <a:pt x="552" y="15"/>
                    </a:lnTo>
                    <a:lnTo>
                      <a:pt x="506" y="15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69"/>
                    </a:lnTo>
                    <a:lnTo>
                      <a:pt x="261" y="292"/>
                    </a:lnTo>
                    <a:lnTo>
                      <a:pt x="261" y="646"/>
                    </a:lnTo>
                    <a:lnTo>
                      <a:pt x="276" y="677"/>
                    </a:lnTo>
                    <a:lnTo>
                      <a:pt x="291" y="692"/>
                    </a:lnTo>
                    <a:lnTo>
                      <a:pt x="399" y="692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2"/>
                    </a:lnTo>
                    <a:lnTo>
                      <a:pt x="107" y="692"/>
                    </a:lnTo>
                    <a:lnTo>
                      <a:pt x="123" y="677"/>
                    </a:lnTo>
                    <a:lnTo>
                      <a:pt x="138" y="646"/>
                    </a:lnTo>
                    <a:lnTo>
                      <a:pt x="138" y="138"/>
                    </a:lnTo>
                    <a:lnTo>
                      <a:pt x="169" y="169"/>
                    </a:lnTo>
                    <a:lnTo>
                      <a:pt x="169" y="123"/>
                    </a:lnTo>
                    <a:lnTo>
                      <a:pt x="138" y="92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5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0" name="Freeform 324"/>
              <p:cNvSpPr>
                <a:spLocks noEditPoints="1"/>
              </p:cNvSpPr>
              <p:nvPr/>
            </p:nvSpPr>
            <p:spPr bwMode="auto">
              <a:xfrm>
                <a:off x="12280" y="12606"/>
                <a:ext cx="798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1" y="61"/>
                  </a:cxn>
                  <a:cxn ang="0">
                    <a:pos x="199" y="154"/>
                  </a:cxn>
                  <a:cxn ang="0">
                    <a:pos x="153" y="277"/>
                  </a:cxn>
                  <a:cxn ang="0">
                    <a:pos x="153" y="523"/>
                  </a:cxn>
                  <a:cxn ang="0">
                    <a:pos x="199" y="646"/>
                  </a:cxn>
                  <a:cxn ang="0">
                    <a:pos x="230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0" y="723"/>
                  </a:cxn>
                  <a:cxn ang="0">
                    <a:pos x="506" y="708"/>
                  </a:cxn>
                  <a:cxn ang="0">
                    <a:pos x="598" y="615"/>
                  </a:cxn>
                  <a:cxn ang="0">
                    <a:pos x="629" y="554"/>
                  </a:cxn>
                  <a:cxn ang="0">
                    <a:pos x="644" y="492"/>
                  </a:cxn>
                  <a:cxn ang="0">
                    <a:pos x="644" y="261"/>
                  </a:cxn>
                  <a:cxn ang="0">
                    <a:pos x="598" y="138"/>
                  </a:cxn>
                  <a:cxn ang="0">
                    <a:pos x="552" y="92"/>
                  </a:cxn>
                  <a:cxn ang="0">
                    <a:pos x="506" y="61"/>
                  </a:cxn>
                  <a:cxn ang="0">
                    <a:pos x="460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2" y="415"/>
                  </a:cxn>
                  <a:cxn ang="0">
                    <a:pos x="798" y="415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4"/>
                  </a:cxn>
                  <a:cxn ang="0">
                    <a:pos x="399" y="815"/>
                  </a:cxn>
                  <a:cxn ang="0">
                    <a:pos x="245" y="784"/>
                  </a:cxn>
                  <a:cxn ang="0">
                    <a:pos x="123" y="708"/>
                  </a:cxn>
                  <a:cxn ang="0">
                    <a:pos x="30" y="569"/>
                  </a:cxn>
                  <a:cxn ang="0">
                    <a:pos x="0" y="415"/>
                  </a:cxn>
                  <a:cxn ang="0">
                    <a:pos x="30" y="261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1" y="61"/>
                    </a:lnTo>
                    <a:lnTo>
                      <a:pt x="199" y="154"/>
                    </a:lnTo>
                    <a:lnTo>
                      <a:pt x="153" y="277"/>
                    </a:lnTo>
                    <a:lnTo>
                      <a:pt x="153" y="523"/>
                    </a:lnTo>
                    <a:lnTo>
                      <a:pt x="199" y="646"/>
                    </a:lnTo>
                    <a:lnTo>
                      <a:pt x="230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0" y="723"/>
                    </a:lnTo>
                    <a:lnTo>
                      <a:pt x="506" y="708"/>
                    </a:lnTo>
                    <a:lnTo>
                      <a:pt x="598" y="615"/>
                    </a:lnTo>
                    <a:lnTo>
                      <a:pt x="629" y="554"/>
                    </a:lnTo>
                    <a:lnTo>
                      <a:pt x="644" y="492"/>
                    </a:lnTo>
                    <a:lnTo>
                      <a:pt x="644" y="261"/>
                    </a:lnTo>
                    <a:lnTo>
                      <a:pt x="598" y="138"/>
                    </a:lnTo>
                    <a:lnTo>
                      <a:pt x="552" y="92"/>
                    </a:lnTo>
                    <a:lnTo>
                      <a:pt x="506" y="61"/>
                    </a:lnTo>
                    <a:lnTo>
                      <a:pt x="460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2" y="415"/>
                    </a:lnTo>
                    <a:lnTo>
                      <a:pt x="798" y="415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4"/>
                    </a:lnTo>
                    <a:lnTo>
                      <a:pt x="399" y="815"/>
                    </a:lnTo>
                    <a:lnTo>
                      <a:pt x="245" y="784"/>
                    </a:lnTo>
                    <a:lnTo>
                      <a:pt x="123" y="708"/>
                    </a:lnTo>
                    <a:lnTo>
                      <a:pt x="30" y="569"/>
                    </a:lnTo>
                    <a:lnTo>
                      <a:pt x="0" y="415"/>
                    </a:lnTo>
                    <a:lnTo>
                      <a:pt x="30" y="261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1" name="Freeform 325"/>
              <p:cNvSpPr>
                <a:spLocks noEditPoints="1"/>
              </p:cNvSpPr>
              <p:nvPr/>
            </p:nvSpPr>
            <p:spPr bwMode="auto">
              <a:xfrm>
                <a:off x="13339" y="12175"/>
                <a:ext cx="890" cy="1246"/>
              </a:xfrm>
              <a:custGeom>
                <a:avLst/>
                <a:gdLst/>
                <a:ahLst/>
                <a:cxnLst>
                  <a:cxn ang="0">
                    <a:pos x="429" y="492"/>
                  </a:cxn>
                  <a:cxn ang="0">
                    <a:pos x="307" y="523"/>
                  </a:cxn>
                  <a:cxn ang="0">
                    <a:pos x="261" y="554"/>
                  </a:cxn>
                  <a:cxn ang="0">
                    <a:pos x="230" y="600"/>
                  </a:cxn>
                  <a:cxn ang="0">
                    <a:pos x="184" y="677"/>
                  </a:cxn>
                  <a:cxn ang="0">
                    <a:pos x="168" y="769"/>
                  </a:cxn>
                  <a:cxn ang="0">
                    <a:pos x="168" y="969"/>
                  </a:cxn>
                  <a:cxn ang="0">
                    <a:pos x="215" y="1092"/>
                  </a:cxn>
                  <a:cxn ang="0">
                    <a:pos x="245" y="1139"/>
                  </a:cxn>
                  <a:cxn ang="0">
                    <a:pos x="291" y="1169"/>
                  </a:cxn>
                  <a:cxn ang="0">
                    <a:pos x="337" y="1185"/>
                  </a:cxn>
                  <a:cxn ang="0">
                    <a:pos x="399" y="1200"/>
                  </a:cxn>
                  <a:cxn ang="0">
                    <a:pos x="445" y="1200"/>
                  </a:cxn>
                  <a:cxn ang="0">
                    <a:pos x="491" y="1185"/>
                  </a:cxn>
                  <a:cxn ang="0">
                    <a:pos x="583" y="1123"/>
                  </a:cxn>
                  <a:cxn ang="0">
                    <a:pos x="614" y="1077"/>
                  </a:cxn>
                  <a:cxn ang="0">
                    <a:pos x="629" y="1062"/>
                  </a:cxn>
                  <a:cxn ang="0">
                    <a:pos x="629" y="615"/>
                  </a:cxn>
                  <a:cxn ang="0">
                    <a:pos x="567" y="554"/>
                  </a:cxn>
                  <a:cxn ang="0">
                    <a:pos x="475" y="492"/>
                  </a:cxn>
                  <a:cxn ang="0">
                    <a:pos x="429" y="492"/>
                  </a:cxn>
                  <a:cxn ang="0">
                    <a:pos x="752" y="0"/>
                  </a:cxn>
                  <a:cxn ang="0">
                    <a:pos x="752" y="1123"/>
                  </a:cxn>
                  <a:cxn ang="0">
                    <a:pos x="782" y="1154"/>
                  </a:cxn>
                  <a:cxn ang="0">
                    <a:pos x="828" y="1169"/>
                  </a:cxn>
                  <a:cxn ang="0">
                    <a:pos x="890" y="1169"/>
                  </a:cxn>
                  <a:cxn ang="0">
                    <a:pos x="890" y="1231"/>
                  </a:cxn>
                  <a:cxn ang="0">
                    <a:pos x="629" y="1246"/>
                  </a:cxn>
                  <a:cxn ang="0">
                    <a:pos x="629" y="1123"/>
                  </a:cxn>
                  <a:cxn ang="0">
                    <a:pos x="598" y="1123"/>
                  </a:cxn>
                  <a:cxn ang="0">
                    <a:pos x="567" y="1169"/>
                  </a:cxn>
                  <a:cxn ang="0">
                    <a:pos x="445" y="1231"/>
                  </a:cxn>
                  <a:cxn ang="0">
                    <a:pos x="368" y="1246"/>
                  </a:cxn>
                  <a:cxn ang="0">
                    <a:pos x="230" y="1215"/>
                  </a:cxn>
                  <a:cxn ang="0">
                    <a:pos x="107" y="1139"/>
                  </a:cxn>
                  <a:cxn ang="0">
                    <a:pos x="30" y="1000"/>
                  </a:cxn>
                  <a:cxn ang="0">
                    <a:pos x="0" y="846"/>
                  </a:cxn>
                  <a:cxn ang="0">
                    <a:pos x="30" y="692"/>
                  </a:cxn>
                  <a:cxn ang="0">
                    <a:pos x="122" y="554"/>
                  </a:cxn>
                  <a:cxn ang="0">
                    <a:pos x="245" y="477"/>
                  </a:cxn>
                  <a:cxn ang="0">
                    <a:pos x="399" y="446"/>
                  </a:cxn>
                  <a:cxn ang="0">
                    <a:pos x="475" y="462"/>
                  </a:cxn>
                  <a:cxn ang="0">
                    <a:pos x="537" y="477"/>
                  </a:cxn>
                  <a:cxn ang="0">
                    <a:pos x="583" y="508"/>
                  </a:cxn>
                  <a:cxn ang="0">
                    <a:pos x="629" y="554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7"/>
                  </a:cxn>
                  <a:cxn ang="0">
                    <a:pos x="491" y="77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1246">
                    <a:moveTo>
                      <a:pt x="429" y="492"/>
                    </a:moveTo>
                    <a:lnTo>
                      <a:pt x="307" y="523"/>
                    </a:lnTo>
                    <a:lnTo>
                      <a:pt x="261" y="554"/>
                    </a:lnTo>
                    <a:lnTo>
                      <a:pt x="230" y="600"/>
                    </a:lnTo>
                    <a:lnTo>
                      <a:pt x="184" y="677"/>
                    </a:lnTo>
                    <a:lnTo>
                      <a:pt x="168" y="769"/>
                    </a:lnTo>
                    <a:lnTo>
                      <a:pt x="168" y="969"/>
                    </a:lnTo>
                    <a:lnTo>
                      <a:pt x="215" y="1092"/>
                    </a:lnTo>
                    <a:lnTo>
                      <a:pt x="245" y="1139"/>
                    </a:lnTo>
                    <a:lnTo>
                      <a:pt x="291" y="1169"/>
                    </a:lnTo>
                    <a:lnTo>
                      <a:pt x="337" y="1185"/>
                    </a:lnTo>
                    <a:lnTo>
                      <a:pt x="399" y="1200"/>
                    </a:lnTo>
                    <a:lnTo>
                      <a:pt x="445" y="1200"/>
                    </a:lnTo>
                    <a:lnTo>
                      <a:pt x="491" y="1185"/>
                    </a:lnTo>
                    <a:lnTo>
                      <a:pt x="583" y="1123"/>
                    </a:lnTo>
                    <a:lnTo>
                      <a:pt x="614" y="1077"/>
                    </a:lnTo>
                    <a:lnTo>
                      <a:pt x="629" y="1062"/>
                    </a:lnTo>
                    <a:lnTo>
                      <a:pt x="629" y="615"/>
                    </a:lnTo>
                    <a:lnTo>
                      <a:pt x="567" y="554"/>
                    </a:lnTo>
                    <a:lnTo>
                      <a:pt x="475" y="492"/>
                    </a:lnTo>
                    <a:lnTo>
                      <a:pt x="429" y="492"/>
                    </a:lnTo>
                    <a:close/>
                    <a:moveTo>
                      <a:pt x="752" y="0"/>
                    </a:moveTo>
                    <a:lnTo>
                      <a:pt x="752" y="1123"/>
                    </a:lnTo>
                    <a:lnTo>
                      <a:pt x="782" y="1154"/>
                    </a:lnTo>
                    <a:lnTo>
                      <a:pt x="828" y="1169"/>
                    </a:lnTo>
                    <a:lnTo>
                      <a:pt x="890" y="1169"/>
                    </a:lnTo>
                    <a:lnTo>
                      <a:pt x="890" y="1231"/>
                    </a:lnTo>
                    <a:lnTo>
                      <a:pt x="629" y="1246"/>
                    </a:lnTo>
                    <a:lnTo>
                      <a:pt x="629" y="1123"/>
                    </a:lnTo>
                    <a:lnTo>
                      <a:pt x="598" y="1123"/>
                    </a:lnTo>
                    <a:lnTo>
                      <a:pt x="567" y="1169"/>
                    </a:lnTo>
                    <a:lnTo>
                      <a:pt x="445" y="1231"/>
                    </a:lnTo>
                    <a:lnTo>
                      <a:pt x="368" y="1246"/>
                    </a:lnTo>
                    <a:lnTo>
                      <a:pt x="230" y="1215"/>
                    </a:lnTo>
                    <a:lnTo>
                      <a:pt x="107" y="1139"/>
                    </a:lnTo>
                    <a:lnTo>
                      <a:pt x="30" y="1000"/>
                    </a:lnTo>
                    <a:lnTo>
                      <a:pt x="0" y="846"/>
                    </a:lnTo>
                    <a:lnTo>
                      <a:pt x="30" y="692"/>
                    </a:lnTo>
                    <a:lnTo>
                      <a:pt x="122" y="554"/>
                    </a:lnTo>
                    <a:lnTo>
                      <a:pt x="245" y="477"/>
                    </a:lnTo>
                    <a:lnTo>
                      <a:pt x="399" y="446"/>
                    </a:lnTo>
                    <a:lnTo>
                      <a:pt x="475" y="462"/>
                    </a:lnTo>
                    <a:lnTo>
                      <a:pt x="537" y="477"/>
                    </a:lnTo>
                    <a:lnTo>
                      <a:pt x="583" y="508"/>
                    </a:lnTo>
                    <a:lnTo>
                      <a:pt x="629" y="554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7"/>
                    </a:lnTo>
                    <a:lnTo>
                      <a:pt x="491" y="77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2" name="Freeform 326"/>
              <p:cNvSpPr>
                <a:spLocks noEditPoints="1"/>
              </p:cNvSpPr>
              <p:nvPr/>
            </p:nvSpPr>
            <p:spPr bwMode="auto">
              <a:xfrm>
                <a:off x="14229" y="12606"/>
                <a:ext cx="690" cy="815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1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8"/>
                  </a:cxn>
                  <a:cxn ang="0">
                    <a:pos x="568" y="338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1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4"/>
                  </a:cxn>
                  <a:cxn ang="0">
                    <a:pos x="153" y="384"/>
                  </a:cxn>
                  <a:cxn ang="0">
                    <a:pos x="153" y="523"/>
                  </a:cxn>
                  <a:cxn ang="0">
                    <a:pos x="199" y="661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4"/>
                  </a:cxn>
                  <a:cxn ang="0">
                    <a:pos x="445" y="784"/>
                  </a:cxn>
                  <a:cxn ang="0">
                    <a:pos x="506" y="754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4"/>
                  </a:cxn>
                  <a:cxn ang="0">
                    <a:pos x="629" y="677"/>
                  </a:cxn>
                  <a:cxn ang="0">
                    <a:pos x="583" y="738"/>
                  </a:cxn>
                  <a:cxn ang="0">
                    <a:pos x="491" y="800"/>
                  </a:cxn>
                  <a:cxn ang="0">
                    <a:pos x="383" y="815"/>
                  </a:cxn>
                  <a:cxn ang="0">
                    <a:pos x="245" y="784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5">
                    <a:moveTo>
                      <a:pt x="322" y="31"/>
                    </a:moveTo>
                    <a:lnTo>
                      <a:pt x="276" y="61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8"/>
                    </a:lnTo>
                    <a:lnTo>
                      <a:pt x="568" y="338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1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4"/>
                    </a:lnTo>
                    <a:lnTo>
                      <a:pt x="153" y="384"/>
                    </a:lnTo>
                    <a:lnTo>
                      <a:pt x="153" y="523"/>
                    </a:lnTo>
                    <a:lnTo>
                      <a:pt x="199" y="661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4"/>
                    </a:lnTo>
                    <a:lnTo>
                      <a:pt x="445" y="784"/>
                    </a:lnTo>
                    <a:lnTo>
                      <a:pt x="506" y="754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4"/>
                    </a:lnTo>
                    <a:lnTo>
                      <a:pt x="629" y="677"/>
                    </a:lnTo>
                    <a:lnTo>
                      <a:pt x="583" y="738"/>
                    </a:lnTo>
                    <a:lnTo>
                      <a:pt x="491" y="800"/>
                    </a:lnTo>
                    <a:lnTo>
                      <a:pt x="383" y="815"/>
                    </a:lnTo>
                    <a:lnTo>
                      <a:pt x="245" y="784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3" name="Freeform 327"/>
              <p:cNvSpPr>
                <a:spLocks/>
              </p:cNvSpPr>
              <p:nvPr/>
            </p:nvSpPr>
            <p:spPr bwMode="auto">
              <a:xfrm>
                <a:off x="15119" y="12160"/>
                <a:ext cx="399" cy="1230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0"/>
                  </a:cxn>
                  <a:cxn ang="0">
                    <a:pos x="0" y="1230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3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0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0"/>
                    </a:lnTo>
                    <a:lnTo>
                      <a:pt x="0" y="1230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3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4" name="Freeform 328"/>
              <p:cNvSpPr>
                <a:spLocks/>
              </p:cNvSpPr>
              <p:nvPr/>
            </p:nvSpPr>
            <p:spPr bwMode="auto">
              <a:xfrm>
                <a:off x="15579" y="12037"/>
                <a:ext cx="1504" cy="1400"/>
              </a:xfrm>
              <a:custGeom>
                <a:avLst/>
                <a:gdLst/>
                <a:ahLst/>
                <a:cxnLst>
                  <a:cxn ang="0">
                    <a:pos x="1351" y="0"/>
                  </a:cxn>
                  <a:cxn ang="0">
                    <a:pos x="1412" y="46"/>
                  </a:cxn>
                  <a:cxn ang="0">
                    <a:pos x="1504" y="123"/>
                  </a:cxn>
                  <a:cxn ang="0">
                    <a:pos x="1489" y="153"/>
                  </a:cxn>
                  <a:cxn ang="0">
                    <a:pos x="1305" y="138"/>
                  </a:cxn>
                  <a:cxn ang="0">
                    <a:pos x="768" y="169"/>
                  </a:cxn>
                  <a:cxn ang="0">
                    <a:pos x="798" y="215"/>
                  </a:cxn>
                  <a:cxn ang="0">
                    <a:pos x="783" y="261"/>
                  </a:cxn>
                  <a:cxn ang="0">
                    <a:pos x="798" y="461"/>
                  </a:cxn>
                  <a:cxn ang="0">
                    <a:pos x="1075" y="538"/>
                  </a:cxn>
                  <a:cxn ang="0">
                    <a:pos x="1197" y="707"/>
                  </a:cxn>
                  <a:cxn ang="0">
                    <a:pos x="1167" y="753"/>
                  </a:cxn>
                  <a:cxn ang="0">
                    <a:pos x="1121" y="738"/>
                  </a:cxn>
                  <a:cxn ang="0">
                    <a:pos x="967" y="630"/>
                  </a:cxn>
                  <a:cxn ang="0">
                    <a:pos x="829" y="523"/>
                  </a:cxn>
                  <a:cxn ang="0">
                    <a:pos x="783" y="492"/>
                  </a:cxn>
                  <a:cxn ang="0">
                    <a:pos x="768" y="1353"/>
                  </a:cxn>
                  <a:cxn ang="0">
                    <a:pos x="752" y="1400"/>
                  </a:cxn>
                  <a:cxn ang="0">
                    <a:pos x="722" y="1384"/>
                  </a:cxn>
                  <a:cxn ang="0">
                    <a:pos x="645" y="1277"/>
                  </a:cxn>
                  <a:cxn ang="0">
                    <a:pos x="629" y="1138"/>
                  </a:cxn>
                  <a:cxn ang="0">
                    <a:pos x="676" y="923"/>
                  </a:cxn>
                  <a:cxn ang="0">
                    <a:pos x="691" y="261"/>
                  </a:cxn>
                  <a:cxn ang="0">
                    <a:pos x="476" y="200"/>
                  </a:cxn>
                  <a:cxn ang="0">
                    <a:pos x="246" y="246"/>
                  </a:cxn>
                  <a:cxn ang="0">
                    <a:pos x="108" y="277"/>
                  </a:cxn>
                  <a:cxn ang="0">
                    <a:pos x="31" y="230"/>
                  </a:cxn>
                  <a:cxn ang="0">
                    <a:pos x="0" y="184"/>
                  </a:cxn>
                  <a:cxn ang="0">
                    <a:pos x="123" y="153"/>
                  </a:cxn>
                  <a:cxn ang="0">
                    <a:pos x="353" y="123"/>
                  </a:cxn>
                  <a:cxn ang="0">
                    <a:pos x="768" y="76"/>
                  </a:cxn>
                  <a:cxn ang="0">
                    <a:pos x="1151" y="46"/>
                  </a:cxn>
                  <a:cxn ang="0">
                    <a:pos x="1243" y="15"/>
                  </a:cxn>
                  <a:cxn ang="0">
                    <a:pos x="1289" y="0"/>
                  </a:cxn>
                </a:cxnLst>
                <a:rect l="0" t="0" r="r" b="b"/>
                <a:pathLst>
                  <a:path w="1504" h="1400">
                    <a:moveTo>
                      <a:pt x="1289" y="0"/>
                    </a:moveTo>
                    <a:lnTo>
                      <a:pt x="1351" y="0"/>
                    </a:lnTo>
                    <a:lnTo>
                      <a:pt x="1381" y="15"/>
                    </a:lnTo>
                    <a:lnTo>
                      <a:pt x="1412" y="46"/>
                    </a:lnTo>
                    <a:lnTo>
                      <a:pt x="1443" y="61"/>
                    </a:lnTo>
                    <a:lnTo>
                      <a:pt x="1504" y="123"/>
                    </a:lnTo>
                    <a:lnTo>
                      <a:pt x="1504" y="138"/>
                    </a:lnTo>
                    <a:lnTo>
                      <a:pt x="1489" y="153"/>
                    </a:lnTo>
                    <a:lnTo>
                      <a:pt x="1412" y="153"/>
                    </a:lnTo>
                    <a:lnTo>
                      <a:pt x="1305" y="138"/>
                    </a:lnTo>
                    <a:lnTo>
                      <a:pt x="1151" y="138"/>
                    </a:lnTo>
                    <a:lnTo>
                      <a:pt x="768" y="169"/>
                    </a:lnTo>
                    <a:lnTo>
                      <a:pt x="783" y="184"/>
                    </a:lnTo>
                    <a:lnTo>
                      <a:pt x="798" y="215"/>
                    </a:lnTo>
                    <a:lnTo>
                      <a:pt x="798" y="230"/>
                    </a:lnTo>
                    <a:lnTo>
                      <a:pt x="783" y="261"/>
                    </a:lnTo>
                    <a:lnTo>
                      <a:pt x="783" y="461"/>
                    </a:lnTo>
                    <a:lnTo>
                      <a:pt x="798" y="461"/>
                    </a:lnTo>
                    <a:lnTo>
                      <a:pt x="952" y="492"/>
                    </a:lnTo>
                    <a:lnTo>
                      <a:pt x="1075" y="538"/>
                    </a:lnTo>
                    <a:lnTo>
                      <a:pt x="1167" y="615"/>
                    </a:lnTo>
                    <a:lnTo>
                      <a:pt x="1197" y="707"/>
                    </a:lnTo>
                    <a:lnTo>
                      <a:pt x="1197" y="723"/>
                    </a:lnTo>
                    <a:lnTo>
                      <a:pt x="1167" y="753"/>
                    </a:lnTo>
                    <a:lnTo>
                      <a:pt x="1151" y="753"/>
                    </a:lnTo>
                    <a:lnTo>
                      <a:pt x="1121" y="738"/>
                    </a:lnTo>
                    <a:lnTo>
                      <a:pt x="1105" y="723"/>
                    </a:lnTo>
                    <a:lnTo>
                      <a:pt x="967" y="630"/>
                    </a:lnTo>
                    <a:lnTo>
                      <a:pt x="890" y="569"/>
                    </a:lnTo>
                    <a:lnTo>
                      <a:pt x="829" y="523"/>
                    </a:lnTo>
                    <a:lnTo>
                      <a:pt x="798" y="507"/>
                    </a:lnTo>
                    <a:lnTo>
                      <a:pt x="783" y="492"/>
                    </a:lnTo>
                    <a:lnTo>
                      <a:pt x="783" y="1323"/>
                    </a:lnTo>
                    <a:lnTo>
                      <a:pt x="768" y="1353"/>
                    </a:lnTo>
                    <a:lnTo>
                      <a:pt x="768" y="1384"/>
                    </a:lnTo>
                    <a:lnTo>
                      <a:pt x="752" y="1400"/>
                    </a:lnTo>
                    <a:lnTo>
                      <a:pt x="737" y="1400"/>
                    </a:lnTo>
                    <a:lnTo>
                      <a:pt x="722" y="1384"/>
                    </a:lnTo>
                    <a:lnTo>
                      <a:pt x="676" y="1323"/>
                    </a:lnTo>
                    <a:lnTo>
                      <a:pt x="645" y="1277"/>
                    </a:lnTo>
                    <a:lnTo>
                      <a:pt x="629" y="1230"/>
                    </a:lnTo>
                    <a:lnTo>
                      <a:pt x="629" y="1138"/>
                    </a:lnTo>
                    <a:lnTo>
                      <a:pt x="645" y="1061"/>
                    </a:lnTo>
                    <a:lnTo>
                      <a:pt x="676" y="923"/>
                    </a:lnTo>
                    <a:lnTo>
                      <a:pt x="691" y="707"/>
                    </a:lnTo>
                    <a:lnTo>
                      <a:pt x="691" y="261"/>
                    </a:lnTo>
                    <a:lnTo>
                      <a:pt x="676" y="169"/>
                    </a:lnTo>
                    <a:lnTo>
                      <a:pt x="476" y="200"/>
                    </a:lnTo>
                    <a:lnTo>
                      <a:pt x="338" y="230"/>
                    </a:lnTo>
                    <a:lnTo>
                      <a:pt x="246" y="246"/>
                    </a:lnTo>
                    <a:lnTo>
                      <a:pt x="200" y="277"/>
                    </a:lnTo>
                    <a:lnTo>
                      <a:pt x="108" y="277"/>
                    </a:lnTo>
                    <a:lnTo>
                      <a:pt x="77" y="246"/>
                    </a:lnTo>
                    <a:lnTo>
                      <a:pt x="31" y="230"/>
                    </a:lnTo>
                    <a:lnTo>
                      <a:pt x="16" y="200"/>
                    </a:lnTo>
                    <a:lnTo>
                      <a:pt x="0" y="184"/>
                    </a:lnTo>
                    <a:lnTo>
                      <a:pt x="31" y="153"/>
                    </a:lnTo>
                    <a:lnTo>
                      <a:pt x="123" y="153"/>
                    </a:lnTo>
                    <a:lnTo>
                      <a:pt x="230" y="138"/>
                    </a:lnTo>
                    <a:lnTo>
                      <a:pt x="353" y="123"/>
                    </a:lnTo>
                    <a:lnTo>
                      <a:pt x="522" y="107"/>
                    </a:lnTo>
                    <a:lnTo>
                      <a:pt x="768" y="76"/>
                    </a:lnTo>
                    <a:lnTo>
                      <a:pt x="1090" y="46"/>
                    </a:lnTo>
                    <a:lnTo>
                      <a:pt x="1151" y="46"/>
                    </a:lnTo>
                    <a:lnTo>
                      <a:pt x="1213" y="30"/>
                    </a:lnTo>
                    <a:lnTo>
                      <a:pt x="1243" y="15"/>
                    </a:lnTo>
                    <a:lnTo>
                      <a:pt x="1274" y="15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5" name="Freeform 329"/>
              <p:cNvSpPr>
                <a:spLocks/>
              </p:cNvSpPr>
              <p:nvPr/>
            </p:nvSpPr>
            <p:spPr bwMode="auto">
              <a:xfrm>
                <a:off x="3256" y="16175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92"/>
                  </a:cxn>
                  <a:cxn ang="0">
                    <a:pos x="660" y="200"/>
                  </a:cxn>
                  <a:cxn ang="0">
                    <a:pos x="690" y="339"/>
                  </a:cxn>
                  <a:cxn ang="0">
                    <a:pos x="660" y="462"/>
                  </a:cxn>
                  <a:cxn ang="0">
                    <a:pos x="583" y="569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69"/>
                  </a:cxn>
                  <a:cxn ang="0">
                    <a:pos x="31" y="462"/>
                  </a:cxn>
                  <a:cxn ang="0">
                    <a:pos x="0" y="339"/>
                  </a:cxn>
                  <a:cxn ang="0">
                    <a:pos x="31" y="200"/>
                  </a:cxn>
                  <a:cxn ang="0">
                    <a:pos x="107" y="92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92"/>
                    </a:lnTo>
                    <a:lnTo>
                      <a:pt x="660" y="200"/>
                    </a:lnTo>
                    <a:lnTo>
                      <a:pt x="690" y="339"/>
                    </a:lnTo>
                    <a:lnTo>
                      <a:pt x="660" y="462"/>
                    </a:lnTo>
                    <a:lnTo>
                      <a:pt x="583" y="569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69"/>
                    </a:lnTo>
                    <a:lnTo>
                      <a:pt x="31" y="462"/>
                    </a:lnTo>
                    <a:lnTo>
                      <a:pt x="0" y="339"/>
                    </a:lnTo>
                    <a:lnTo>
                      <a:pt x="31" y="200"/>
                    </a:lnTo>
                    <a:lnTo>
                      <a:pt x="107" y="92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6" name="Freeform 330"/>
              <p:cNvSpPr>
                <a:spLocks noEditPoints="1"/>
              </p:cNvSpPr>
              <p:nvPr/>
            </p:nvSpPr>
            <p:spPr bwMode="auto">
              <a:xfrm>
                <a:off x="5067" y="15560"/>
                <a:ext cx="1504" cy="1430"/>
              </a:xfrm>
              <a:custGeom>
                <a:avLst/>
                <a:gdLst/>
                <a:ahLst/>
                <a:cxnLst>
                  <a:cxn ang="0">
                    <a:pos x="905" y="923"/>
                  </a:cxn>
                  <a:cxn ang="0">
                    <a:pos x="875" y="815"/>
                  </a:cxn>
                  <a:cxn ang="0">
                    <a:pos x="875" y="923"/>
                  </a:cxn>
                  <a:cxn ang="0">
                    <a:pos x="721" y="584"/>
                  </a:cxn>
                  <a:cxn ang="0">
                    <a:pos x="752" y="646"/>
                  </a:cxn>
                  <a:cxn ang="0">
                    <a:pos x="568" y="707"/>
                  </a:cxn>
                  <a:cxn ang="0">
                    <a:pos x="598" y="1077"/>
                  </a:cxn>
                  <a:cxn ang="0">
                    <a:pos x="967" y="1338"/>
                  </a:cxn>
                  <a:cxn ang="0">
                    <a:pos x="1366" y="1230"/>
                  </a:cxn>
                  <a:cxn ang="0">
                    <a:pos x="1396" y="1030"/>
                  </a:cxn>
                  <a:cxn ang="0">
                    <a:pos x="1442" y="1138"/>
                  </a:cxn>
                  <a:cxn ang="0">
                    <a:pos x="1504" y="1277"/>
                  </a:cxn>
                  <a:cxn ang="0">
                    <a:pos x="1228" y="1415"/>
                  </a:cxn>
                  <a:cxn ang="0">
                    <a:pos x="660" y="1369"/>
                  </a:cxn>
                  <a:cxn ang="0">
                    <a:pos x="522" y="784"/>
                  </a:cxn>
                  <a:cxn ang="0">
                    <a:pos x="429" y="800"/>
                  </a:cxn>
                  <a:cxn ang="0">
                    <a:pos x="399" y="892"/>
                  </a:cxn>
                  <a:cxn ang="0">
                    <a:pos x="15" y="1261"/>
                  </a:cxn>
                  <a:cxn ang="0">
                    <a:pos x="107" y="1138"/>
                  </a:cxn>
                  <a:cxn ang="0">
                    <a:pos x="322" y="754"/>
                  </a:cxn>
                  <a:cxn ang="0">
                    <a:pos x="184" y="692"/>
                  </a:cxn>
                  <a:cxn ang="0">
                    <a:pos x="614" y="600"/>
                  </a:cxn>
                  <a:cxn ang="0">
                    <a:pos x="199" y="430"/>
                  </a:cxn>
                  <a:cxn ang="0">
                    <a:pos x="721" y="400"/>
                  </a:cxn>
                  <a:cxn ang="0">
                    <a:pos x="491" y="461"/>
                  </a:cxn>
                  <a:cxn ang="0">
                    <a:pos x="307" y="430"/>
                  </a:cxn>
                  <a:cxn ang="0">
                    <a:pos x="476" y="400"/>
                  </a:cxn>
                  <a:cxn ang="0">
                    <a:pos x="1059" y="307"/>
                  </a:cxn>
                  <a:cxn ang="0">
                    <a:pos x="1166" y="400"/>
                  </a:cxn>
                  <a:cxn ang="0">
                    <a:pos x="1166" y="523"/>
                  </a:cxn>
                  <a:cxn ang="0">
                    <a:pos x="1320" y="492"/>
                  </a:cxn>
                  <a:cxn ang="0">
                    <a:pos x="1350" y="554"/>
                  </a:cxn>
                  <a:cxn ang="0">
                    <a:pos x="1151" y="784"/>
                  </a:cxn>
                  <a:cxn ang="0">
                    <a:pos x="1135" y="1184"/>
                  </a:cxn>
                  <a:cxn ang="0">
                    <a:pos x="982" y="1123"/>
                  </a:cxn>
                  <a:cxn ang="0">
                    <a:pos x="890" y="1030"/>
                  </a:cxn>
                  <a:cxn ang="0">
                    <a:pos x="1059" y="1030"/>
                  </a:cxn>
                  <a:cxn ang="0">
                    <a:pos x="1013" y="615"/>
                  </a:cxn>
                  <a:cxn ang="0">
                    <a:pos x="875" y="646"/>
                  </a:cxn>
                  <a:cxn ang="0">
                    <a:pos x="844" y="584"/>
                  </a:cxn>
                  <a:cxn ang="0">
                    <a:pos x="1043" y="492"/>
                  </a:cxn>
                  <a:cxn ang="0">
                    <a:pos x="997" y="338"/>
                  </a:cxn>
                  <a:cxn ang="0">
                    <a:pos x="1243" y="0"/>
                  </a:cxn>
                  <a:cxn ang="0">
                    <a:pos x="1381" y="138"/>
                  </a:cxn>
                  <a:cxn ang="0">
                    <a:pos x="1243" y="184"/>
                  </a:cxn>
                  <a:cxn ang="0">
                    <a:pos x="1089" y="261"/>
                  </a:cxn>
                  <a:cxn ang="0">
                    <a:pos x="1135" y="61"/>
                  </a:cxn>
                  <a:cxn ang="0">
                    <a:pos x="690" y="123"/>
                  </a:cxn>
                  <a:cxn ang="0">
                    <a:pos x="322" y="200"/>
                  </a:cxn>
                  <a:cxn ang="0">
                    <a:pos x="199" y="430"/>
                  </a:cxn>
                  <a:cxn ang="0">
                    <a:pos x="199" y="246"/>
                  </a:cxn>
                  <a:cxn ang="0">
                    <a:pos x="291" y="77"/>
                  </a:cxn>
                  <a:cxn ang="0">
                    <a:pos x="583" y="92"/>
                  </a:cxn>
                </a:cxnLst>
                <a:rect l="0" t="0" r="r" b="b"/>
                <a:pathLst>
                  <a:path w="1504" h="1430">
                    <a:moveTo>
                      <a:pt x="905" y="923"/>
                    </a:moveTo>
                    <a:lnTo>
                      <a:pt x="890" y="938"/>
                    </a:lnTo>
                    <a:lnTo>
                      <a:pt x="875" y="938"/>
                    </a:lnTo>
                    <a:lnTo>
                      <a:pt x="905" y="923"/>
                    </a:lnTo>
                    <a:close/>
                    <a:moveTo>
                      <a:pt x="736" y="769"/>
                    </a:moveTo>
                    <a:lnTo>
                      <a:pt x="767" y="769"/>
                    </a:lnTo>
                    <a:lnTo>
                      <a:pt x="829" y="784"/>
                    </a:lnTo>
                    <a:lnTo>
                      <a:pt x="875" y="815"/>
                    </a:lnTo>
                    <a:lnTo>
                      <a:pt x="890" y="830"/>
                    </a:lnTo>
                    <a:lnTo>
                      <a:pt x="905" y="861"/>
                    </a:lnTo>
                    <a:lnTo>
                      <a:pt x="905" y="923"/>
                    </a:lnTo>
                    <a:lnTo>
                      <a:pt x="875" y="923"/>
                    </a:lnTo>
                    <a:lnTo>
                      <a:pt x="736" y="784"/>
                    </a:lnTo>
                    <a:lnTo>
                      <a:pt x="736" y="769"/>
                    </a:lnTo>
                    <a:close/>
                    <a:moveTo>
                      <a:pt x="660" y="584"/>
                    </a:moveTo>
                    <a:lnTo>
                      <a:pt x="721" y="584"/>
                    </a:lnTo>
                    <a:lnTo>
                      <a:pt x="752" y="600"/>
                    </a:lnTo>
                    <a:lnTo>
                      <a:pt x="782" y="630"/>
                    </a:lnTo>
                    <a:lnTo>
                      <a:pt x="767" y="646"/>
                    </a:lnTo>
                    <a:lnTo>
                      <a:pt x="752" y="646"/>
                    </a:lnTo>
                    <a:lnTo>
                      <a:pt x="736" y="661"/>
                    </a:lnTo>
                    <a:lnTo>
                      <a:pt x="690" y="661"/>
                    </a:lnTo>
                    <a:lnTo>
                      <a:pt x="629" y="677"/>
                    </a:lnTo>
                    <a:lnTo>
                      <a:pt x="568" y="707"/>
                    </a:lnTo>
                    <a:lnTo>
                      <a:pt x="598" y="723"/>
                    </a:lnTo>
                    <a:lnTo>
                      <a:pt x="644" y="769"/>
                    </a:lnTo>
                    <a:lnTo>
                      <a:pt x="629" y="830"/>
                    </a:lnTo>
                    <a:lnTo>
                      <a:pt x="598" y="1077"/>
                    </a:lnTo>
                    <a:lnTo>
                      <a:pt x="614" y="1200"/>
                    </a:lnTo>
                    <a:lnTo>
                      <a:pt x="675" y="1277"/>
                    </a:lnTo>
                    <a:lnTo>
                      <a:pt x="782" y="1323"/>
                    </a:lnTo>
                    <a:lnTo>
                      <a:pt x="967" y="1338"/>
                    </a:lnTo>
                    <a:lnTo>
                      <a:pt x="1151" y="1323"/>
                    </a:lnTo>
                    <a:lnTo>
                      <a:pt x="1274" y="1307"/>
                    </a:lnTo>
                    <a:lnTo>
                      <a:pt x="1320" y="1277"/>
                    </a:lnTo>
                    <a:lnTo>
                      <a:pt x="1366" y="1230"/>
                    </a:lnTo>
                    <a:lnTo>
                      <a:pt x="1366" y="1184"/>
                    </a:lnTo>
                    <a:lnTo>
                      <a:pt x="1381" y="1138"/>
                    </a:lnTo>
                    <a:lnTo>
                      <a:pt x="1381" y="1046"/>
                    </a:lnTo>
                    <a:lnTo>
                      <a:pt x="1396" y="1030"/>
                    </a:lnTo>
                    <a:lnTo>
                      <a:pt x="1412" y="1030"/>
                    </a:lnTo>
                    <a:lnTo>
                      <a:pt x="1412" y="1046"/>
                    </a:lnTo>
                    <a:lnTo>
                      <a:pt x="1427" y="1061"/>
                    </a:lnTo>
                    <a:lnTo>
                      <a:pt x="1442" y="1138"/>
                    </a:lnTo>
                    <a:lnTo>
                      <a:pt x="1473" y="1184"/>
                    </a:lnTo>
                    <a:lnTo>
                      <a:pt x="1488" y="1230"/>
                    </a:lnTo>
                    <a:lnTo>
                      <a:pt x="1488" y="1261"/>
                    </a:lnTo>
                    <a:lnTo>
                      <a:pt x="1504" y="1277"/>
                    </a:lnTo>
                    <a:lnTo>
                      <a:pt x="1504" y="1292"/>
                    </a:lnTo>
                    <a:lnTo>
                      <a:pt x="1458" y="1354"/>
                    </a:lnTo>
                    <a:lnTo>
                      <a:pt x="1366" y="1384"/>
                    </a:lnTo>
                    <a:lnTo>
                      <a:pt x="1228" y="1415"/>
                    </a:lnTo>
                    <a:lnTo>
                      <a:pt x="1105" y="1430"/>
                    </a:lnTo>
                    <a:lnTo>
                      <a:pt x="997" y="1430"/>
                    </a:lnTo>
                    <a:lnTo>
                      <a:pt x="798" y="1415"/>
                    </a:lnTo>
                    <a:lnTo>
                      <a:pt x="660" y="1369"/>
                    </a:lnTo>
                    <a:lnTo>
                      <a:pt x="568" y="1277"/>
                    </a:lnTo>
                    <a:lnTo>
                      <a:pt x="537" y="1215"/>
                    </a:lnTo>
                    <a:lnTo>
                      <a:pt x="522" y="1123"/>
                    </a:lnTo>
                    <a:lnTo>
                      <a:pt x="522" y="784"/>
                    </a:lnTo>
                    <a:lnTo>
                      <a:pt x="491" y="723"/>
                    </a:lnTo>
                    <a:lnTo>
                      <a:pt x="368" y="754"/>
                    </a:lnTo>
                    <a:lnTo>
                      <a:pt x="399" y="769"/>
                    </a:lnTo>
                    <a:lnTo>
                      <a:pt x="429" y="800"/>
                    </a:lnTo>
                    <a:lnTo>
                      <a:pt x="429" y="830"/>
                    </a:lnTo>
                    <a:lnTo>
                      <a:pt x="414" y="846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291" y="1077"/>
                    </a:lnTo>
                    <a:lnTo>
                      <a:pt x="169" y="1184"/>
                    </a:lnTo>
                    <a:lnTo>
                      <a:pt x="61" y="1246"/>
                    </a:lnTo>
                    <a:lnTo>
                      <a:pt x="15" y="1261"/>
                    </a:lnTo>
                    <a:lnTo>
                      <a:pt x="0" y="1261"/>
                    </a:lnTo>
                    <a:lnTo>
                      <a:pt x="0" y="1230"/>
                    </a:lnTo>
                    <a:lnTo>
                      <a:pt x="30" y="1200"/>
                    </a:lnTo>
                    <a:lnTo>
                      <a:pt x="107" y="1138"/>
                    </a:lnTo>
                    <a:lnTo>
                      <a:pt x="215" y="1030"/>
                    </a:lnTo>
                    <a:lnTo>
                      <a:pt x="291" y="907"/>
                    </a:lnTo>
                    <a:lnTo>
                      <a:pt x="322" y="769"/>
                    </a:lnTo>
                    <a:lnTo>
                      <a:pt x="322" y="754"/>
                    </a:lnTo>
                    <a:lnTo>
                      <a:pt x="245" y="754"/>
                    </a:lnTo>
                    <a:lnTo>
                      <a:pt x="199" y="738"/>
                    </a:lnTo>
                    <a:lnTo>
                      <a:pt x="169" y="707"/>
                    </a:lnTo>
                    <a:lnTo>
                      <a:pt x="184" y="692"/>
                    </a:lnTo>
                    <a:lnTo>
                      <a:pt x="199" y="692"/>
                    </a:lnTo>
                    <a:lnTo>
                      <a:pt x="399" y="646"/>
                    </a:lnTo>
                    <a:lnTo>
                      <a:pt x="537" y="615"/>
                    </a:lnTo>
                    <a:lnTo>
                      <a:pt x="614" y="600"/>
                    </a:lnTo>
                    <a:lnTo>
                      <a:pt x="660" y="584"/>
                    </a:lnTo>
                    <a:close/>
                    <a:moveTo>
                      <a:pt x="199" y="430"/>
                    </a:moveTo>
                    <a:lnTo>
                      <a:pt x="215" y="446"/>
                    </a:lnTo>
                    <a:lnTo>
                      <a:pt x="199" y="430"/>
                    </a:lnTo>
                    <a:close/>
                    <a:moveTo>
                      <a:pt x="583" y="354"/>
                    </a:moveTo>
                    <a:lnTo>
                      <a:pt x="675" y="354"/>
                    </a:lnTo>
                    <a:lnTo>
                      <a:pt x="706" y="369"/>
                    </a:lnTo>
                    <a:lnTo>
                      <a:pt x="721" y="400"/>
                    </a:lnTo>
                    <a:lnTo>
                      <a:pt x="706" y="415"/>
                    </a:lnTo>
                    <a:lnTo>
                      <a:pt x="660" y="430"/>
                    </a:lnTo>
                    <a:lnTo>
                      <a:pt x="583" y="446"/>
                    </a:lnTo>
                    <a:lnTo>
                      <a:pt x="491" y="461"/>
                    </a:lnTo>
                    <a:lnTo>
                      <a:pt x="429" y="477"/>
                    </a:lnTo>
                    <a:lnTo>
                      <a:pt x="383" y="477"/>
                    </a:lnTo>
                    <a:lnTo>
                      <a:pt x="337" y="461"/>
                    </a:lnTo>
                    <a:lnTo>
                      <a:pt x="307" y="430"/>
                    </a:lnTo>
                    <a:lnTo>
                      <a:pt x="337" y="430"/>
                    </a:lnTo>
                    <a:lnTo>
                      <a:pt x="337" y="415"/>
                    </a:lnTo>
                    <a:lnTo>
                      <a:pt x="368" y="415"/>
                    </a:lnTo>
                    <a:lnTo>
                      <a:pt x="476" y="400"/>
                    </a:lnTo>
                    <a:lnTo>
                      <a:pt x="537" y="384"/>
                    </a:lnTo>
                    <a:lnTo>
                      <a:pt x="583" y="354"/>
                    </a:lnTo>
                    <a:close/>
                    <a:moveTo>
                      <a:pt x="1013" y="307"/>
                    </a:moveTo>
                    <a:lnTo>
                      <a:pt x="1059" y="307"/>
                    </a:lnTo>
                    <a:lnTo>
                      <a:pt x="1089" y="323"/>
                    </a:lnTo>
                    <a:lnTo>
                      <a:pt x="1120" y="354"/>
                    </a:lnTo>
                    <a:lnTo>
                      <a:pt x="1151" y="369"/>
                    </a:lnTo>
                    <a:lnTo>
                      <a:pt x="1166" y="400"/>
                    </a:lnTo>
                    <a:lnTo>
                      <a:pt x="1166" y="415"/>
                    </a:lnTo>
                    <a:lnTo>
                      <a:pt x="1151" y="446"/>
                    </a:lnTo>
                    <a:lnTo>
                      <a:pt x="1151" y="523"/>
                    </a:lnTo>
                    <a:lnTo>
                      <a:pt x="1166" y="523"/>
                    </a:lnTo>
                    <a:lnTo>
                      <a:pt x="1166" y="507"/>
                    </a:lnTo>
                    <a:lnTo>
                      <a:pt x="1181" y="507"/>
                    </a:lnTo>
                    <a:lnTo>
                      <a:pt x="1228" y="492"/>
                    </a:lnTo>
                    <a:lnTo>
                      <a:pt x="1320" y="492"/>
                    </a:lnTo>
                    <a:lnTo>
                      <a:pt x="1350" y="507"/>
                    </a:lnTo>
                    <a:lnTo>
                      <a:pt x="1381" y="538"/>
                    </a:lnTo>
                    <a:lnTo>
                      <a:pt x="1366" y="554"/>
                    </a:lnTo>
                    <a:lnTo>
                      <a:pt x="1350" y="554"/>
                    </a:lnTo>
                    <a:lnTo>
                      <a:pt x="1289" y="569"/>
                    </a:lnTo>
                    <a:lnTo>
                      <a:pt x="1181" y="569"/>
                    </a:lnTo>
                    <a:lnTo>
                      <a:pt x="1151" y="584"/>
                    </a:lnTo>
                    <a:lnTo>
                      <a:pt x="1151" y="784"/>
                    </a:lnTo>
                    <a:lnTo>
                      <a:pt x="1166" y="923"/>
                    </a:lnTo>
                    <a:lnTo>
                      <a:pt x="1166" y="1077"/>
                    </a:lnTo>
                    <a:lnTo>
                      <a:pt x="1151" y="1138"/>
                    </a:lnTo>
                    <a:lnTo>
                      <a:pt x="1135" y="1184"/>
                    </a:lnTo>
                    <a:lnTo>
                      <a:pt x="1120" y="1215"/>
                    </a:lnTo>
                    <a:lnTo>
                      <a:pt x="1105" y="1230"/>
                    </a:lnTo>
                    <a:lnTo>
                      <a:pt x="1089" y="1230"/>
                    </a:lnTo>
                    <a:lnTo>
                      <a:pt x="982" y="1123"/>
                    </a:lnTo>
                    <a:lnTo>
                      <a:pt x="936" y="1092"/>
                    </a:lnTo>
                    <a:lnTo>
                      <a:pt x="921" y="1077"/>
                    </a:lnTo>
                    <a:lnTo>
                      <a:pt x="890" y="1061"/>
                    </a:lnTo>
                    <a:lnTo>
                      <a:pt x="890" y="1030"/>
                    </a:lnTo>
                    <a:lnTo>
                      <a:pt x="936" y="1030"/>
                    </a:lnTo>
                    <a:lnTo>
                      <a:pt x="967" y="1046"/>
                    </a:lnTo>
                    <a:lnTo>
                      <a:pt x="1043" y="1046"/>
                    </a:lnTo>
                    <a:lnTo>
                      <a:pt x="1059" y="1030"/>
                    </a:lnTo>
                    <a:lnTo>
                      <a:pt x="1059" y="1000"/>
                    </a:lnTo>
                    <a:lnTo>
                      <a:pt x="1074" y="969"/>
                    </a:lnTo>
                    <a:lnTo>
                      <a:pt x="1074" y="600"/>
                    </a:lnTo>
                    <a:lnTo>
                      <a:pt x="1013" y="615"/>
                    </a:lnTo>
                    <a:lnTo>
                      <a:pt x="967" y="630"/>
                    </a:lnTo>
                    <a:lnTo>
                      <a:pt x="936" y="630"/>
                    </a:lnTo>
                    <a:lnTo>
                      <a:pt x="905" y="646"/>
                    </a:lnTo>
                    <a:lnTo>
                      <a:pt x="875" y="646"/>
                    </a:lnTo>
                    <a:lnTo>
                      <a:pt x="844" y="630"/>
                    </a:lnTo>
                    <a:lnTo>
                      <a:pt x="813" y="600"/>
                    </a:lnTo>
                    <a:lnTo>
                      <a:pt x="829" y="584"/>
                    </a:lnTo>
                    <a:lnTo>
                      <a:pt x="844" y="584"/>
                    </a:lnTo>
                    <a:lnTo>
                      <a:pt x="890" y="569"/>
                    </a:lnTo>
                    <a:lnTo>
                      <a:pt x="951" y="569"/>
                    </a:lnTo>
                    <a:lnTo>
                      <a:pt x="1043" y="554"/>
                    </a:lnTo>
                    <a:lnTo>
                      <a:pt x="1043" y="492"/>
                    </a:lnTo>
                    <a:lnTo>
                      <a:pt x="1028" y="430"/>
                    </a:lnTo>
                    <a:lnTo>
                      <a:pt x="1028" y="384"/>
                    </a:lnTo>
                    <a:lnTo>
                      <a:pt x="1013" y="354"/>
                    </a:lnTo>
                    <a:lnTo>
                      <a:pt x="997" y="338"/>
                    </a:lnTo>
                    <a:lnTo>
                      <a:pt x="997" y="323"/>
                    </a:lnTo>
                    <a:lnTo>
                      <a:pt x="1013" y="307"/>
                    </a:lnTo>
                    <a:close/>
                    <a:moveTo>
                      <a:pt x="1181" y="0"/>
                    </a:moveTo>
                    <a:lnTo>
                      <a:pt x="1243" y="0"/>
                    </a:lnTo>
                    <a:lnTo>
                      <a:pt x="1304" y="61"/>
                    </a:lnTo>
                    <a:lnTo>
                      <a:pt x="1350" y="92"/>
                    </a:lnTo>
                    <a:lnTo>
                      <a:pt x="1366" y="123"/>
                    </a:lnTo>
                    <a:lnTo>
                      <a:pt x="1381" y="138"/>
                    </a:lnTo>
                    <a:lnTo>
                      <a:pt x="1381" y="154"/>
                    </a:lnTo>
                    <a:lnTo>
                      <a:pt x="1350" y="154"/>
                    </a:lnTo>
                    <a:lnTo>
                      <a:pt x="1320" y="169"/>
                    </a:lnTo>
                    <a:lnTo>
                      <a:pt x="1243" y="184"/>
                    </a:lnTo>
                    <a:lnTo>
                      <a:pt x="1181" y="215"/>
                    </a:lnTo>
                    <a:lnTo>
                      <a:pt x="1151" y="246"/>
                    </a:lnTo>
                    <a:lnTo>
                      <a:pt x="1105" y="261"/>
                    </a:lnTo>
                    <a:lnTo>
                      <a:pt x="1089" y="261"/>
                    </a:lnTo>
                    <a:lnTo>
                      <a:pt x="1089" y="230"/>
                    </a:lnTo>
                    <a:lnTo>
                      <a:pt x="1151" y="107"/>
                    </a:lnTo>
                    <a:lnTo>
                      <a:pt x="1151" y="77"/>
                    </a:lnTo>
                    <a:lnTo>
                      <a:pt x="1135" y="61"/>
                    </a:lnTo>
                    <a:lnTo>
                      <a:pt x="1105" y="61"/>
                    </a:lnTo>
                    <a:lnTo>
                      <a:pt x="997" y="77"/>
                    </a:lnTo>
                    <a:lnTo>
                      <a:pt x="844" y="92"/>
                    </a:lnTo>
                    <a:lnTo>
                      <a:pt x="690" y="123"/>
                    </a:lnTo>
                    <a:lnTo>
                      <a:pt x="537" y="169"/>
                    </a:lnTo>
                    <a:lnTo>
                      <a:pt x="414" y="184"/>
                    </a:lnTo>
                    <a:lnTo>
                      <a:pt x="368" y="200"/>
                    </a:lnTo>
                    <a:lnTo>
                      <a:pt x="322" y="200"/>
                    </a:lnTo>
                    <a:lnTo>
                      <a:pt x="322" y="184"/>
                    </a:lnTo>
                    <a:lnTo>
                      <a:pt x="291" y="246"/>
                    </a:lnTo>
                    <a:lnTo>
                      <a:pt x="230" y="400"/>
                    </a:lnTo>
                    <a:lnTo>
                      <a:pt x="199" y="430"/>
                    </a:lnTo>
                    <a:lnTo>
                      <a:pt x="169" y="400"/>
                    </a:lnTo>
                    <a:lnTo>
                      <a:pt x="153" y="369"/>
                    </a:lnTo>
                    <a:lnTo>
                      <a:pt x="153" y="338"/>
                    </a:lnTo>
                    <a:lnTo>
                      <a:pt x="199" y="246"/>
                    </a:lnTo>
                    <a:lnTo>
                      <a:pt x="230" y="215"/>
                    </a:lnTo>
                    <a:lnTo>
                      <a:pt x="261" y="123"/>
                    </a:lnTo>
                    <a:lnTo>
                      <a:pt x="261" y="77"/>
                    </a:lnTo>
                    <a:lnTo>
                      <a:pt x="291" y="77"/>
                    </a:lnTo>
                    <a:lnTo>
                      <a:pt x="322" y="107"/>
                    </a:lnTo>
                    <a:lnTo>
                      <a:pt x="337" y="138"/>
                    </a:lnTo>
                    <a:lnTo>
                      <a:pt x="429" y="123"/>
                    </a:lnTo>
                    <a:lnTo>
                      <a:pt x="583" y="92"/>
                    </a:lnTo>
                    <a:lnTo>
                      <a:pt x="951" y="30"/>
                    </a:lnTo>
                    <a:lnTo>
                      <a:pt x="1089" y="15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7" name="Freeform 331"/>
              <p:cNvSpPr>
                <a:spLocks noEditPoints="1"/>
              </p:cNvSpPr>
              <p:nvPr/>
            </p:nvSpPr>
            <p:spPr bwMode="auto">
              <a:xfrm>
                <a:off x="6939" y="15452"/>
                <a:ext cx="1427" cy="1677"/>
              </a:xfrm>
              <a:custGeom>
                <a:avLst/>
                <a:gdLst/>
                <a:ahLst/>
                <a:cxnLst>
                  <a:cxn ang="0">
                    <a:pos x="430" y="892"/>
                  </a:cxn>
                  <a:cxn ang="0">
                    <a:pos x="583" y="862"/>
                  </a:cxn>
                  <a:cxn ang="0">
                    <a:pos x="522" y="769"/>
                  </a:cxn>
                  <a:cxn ang="0">
                    <a:pos x="614" y="692"/>
                  </a:cxn>
                  <a:cxn ang="0">
                    <a:pos x="767" y="538"/>
                  </a:cxn>
                  <a:cxn ang="0">
                    <a:pos x="752" y="631"/>
                  </a:cxn>
                  <a:cxn ang="0">
                    <a:pos x="844" y="662"/>
                  </a:cxn>
                  <a:cxn ang="0">
                    <a:pos x="706" y="708"/>
                  </a:cxn>
                  <a:cxn ang="0">
                    <a:pos x="844" y="800"/>
                  </a:cxn>
                  <a:cxn ang="0">
                    <a:pos x="906" y="800"/>
                  </a:cxn>
                  <a:cxn ang="0">
                    <a:pos x="952" y="677"/>
                  </a:cxn>
                  <a:cxn ang="0">
                    <a:pos x="982" y="554"/>
                  </a:cxn>
                  <a:cxn ang="0">
                    <a:pos x="629" y="169"/>
                  </a:cxn>
                  <a:cxn ang="0">
                    <a:pos x="752" y="262"/>
                  </a:cxn>
                  <a:cxn ang="0">
                    <a:pos x="798" y="323"/>
                  </a:cxn>
                  <a:cxn ang="0">
                    <a:pos x="952" y="354"/>
                  </a:cxn>
                  <a:cxn ang="0">
                    <a:pos x="798" y="400"/>
                  </a:cxn>
                  <a:cxn ang="0">
                    <a:pos x="859" y="508"/>
                  </a:cxn>
                  <a:cxn ang="0">
                    <a:pos x="1090" y="538"/>
                  </a:cxn>
                  <a:cxn ang="0">
                    <a:pos x="1074" y="723"/>
                  </a:cxn>
                  <a:cxn ang="0">
                    <a:pos x="936" y="985"/>
                  </a:cxn>
                  <a:cxn ang="0">
                    <a:pos x="844" y="923"/>
                  </a:cxn>
                  <a:cxn ang="0">
                    <a:pos x="1212" y="1031"/>
                  </a:cxn>
                  <a:cxn ang="0">
                    <a:pos x="1397" y="1062"/>
                  </a:cxn>
                  <a:cxn ang="0">
                    <a:pos x="859" y="1154"/>
                  </a:cxn>
                  <a:cxn ang="0">
                    <a:pos x="706" y="1631"/>
                  </a:cxn>
                  <a:cxn ang="0">
                    <a:pos x="629" y="1569"/>
                  </a:cxn>
                  <a:cxn ang="0">
                    <a:pos x="184" y="1262"/>
                  </a:cxn>
                  <a:cxn ang="0">
                    <a:pos x="61" y="1215"/>
                  </a:cxn>
                  <a:cxn ang="0">
                    <a:pos x="629" y="1077"/>
                  </a:cxn>
                  <a:cxn ang="0">
                    <a:pos x="460" y="938"/>
                  </a:cxn>
                  <a:cxn ang="0">
                    <a:pos x="399" y="938"/>
                  </a:cxn>
                  <a:cxn ang="0">
                    <a:pos x="307" y="615"/>
                  </a:cxn>
                  <a:cxn ang="0">
                    <a:pos x="384" y="569"/>
                  </a:cxn>
                  <a:cxn ang="0">
                    <a:pos x="645" y="523"/>
                  </a:cxn>
                  <a:cxn ang="0">
                    <a:pos x="445" y="400"/>
                  </a:cxn>
                  <a:cxn ang="0">
                    <a:pos x="645" y="354"/>
                  </a:cxn>
                  <a:cxn ang="0">
                    <a:pos x="583" y="200"/>
                  </a:cxn>
                  <a:cxn ang="0">
                    <a:pos x="1044" y="0"/>
                  </a:cxn>
                  <a:cxn ang="0">
                    <a:pos x="1305" y="138"/>
                  </a:cxn>
                  <a:cxn ang="0">
                    <a:pos x="1182" y="185"/>
                  </a:cxn>
                  <a:cxn ang="0">
                    <a:pos x="1013" y="215"/>
                  </a:cxn>
                  <a:cxn ang="0">
                    <a:pos x="798" y="92"/>
                  </a:cxn>
                  <a:cxn ang="0">
                    <a:pos x="307" y="231"/>
                  </a:cxn>
                  <a:cxn ang="0">
                    <a:pos x="169" y="385"/>
                  </a:cxn>
                  <a:cxn ang="0">
                    <a:pos x="184" y="262"/>
                  </a:cxn>
                  <a:cxn ang="0">
                    <a:pos x="261" y="46"/>
                  </a:cxn>
                  <a:cxn ang="0">
                    <a:pos x="384" y="108"/>
                  </a:cxn>
                  <a:cxn ang="0">
                    <a:pos x="921" y="15"/>
                  </a:cxn>
                </a:cxnLst>
                <a:rect l="0" t="0" r="r" b="b"/>
                <a:pathLst>
                  <a:path w="1427" h="1677">
                    <a:moveTo>
                      <a:pt x="614" y="585"/>
                    </a:moveTo>
                    <a:lnTo>
                      <a:pt x="368" y="631"/>
                    </a:lnTo>
                    <a:lnTo>
                      <a:pt x="399" y="785"/>
                    </a:lnTo>
                    <a:lnTo>
                      <a:pt x="430" y="892"/>
                    </a:lnTo>
                    <a:lnTo>
                      <a:pt x="491" y="892"/>
                    </a:lnTo>
                    <a:lnTo>
                      <a:pt x="522" y="877"/>
                    </a:lnTo>
                    <a:lnTo>
                      <a:pt x="553" y="877"/>
                    </a:lnTo>
                    <a:lnTo>
                      <a:pt x="583" y="862"/>
                    </a:lnTo>
                    <a:lnTo>
                      <a:pt x="629" y="862"/>
                    </a:lnTo>
                    <a:lnTo>
                      <a:pt x="629" y="754"/>
                    </a:lnTo>
                    <a:lnTo>
                      <a:pt x="568" y="769"/>
                    </a:lnTo>
                    <a:lnTo>
                      <a:pt x="522" y="769"/>
                    </a:lnTo>
                    <a:lnTo>
                      <a:pt x="491" y="738"/>
                    </a:lnTo>
                    <a:lnTo>
                      <a:pt x="507" y="738"/>
                    </a:lnTo>
                    <a:lnTo>
                      <a:pt x="553" y="708"/>
                    </a:lnTo>
                    <a:lnTo>
                      <a:pt x="614" y="692"/>
                    </a:lnTo>
                    <a:lnTo>
                      <a:pt x="614" y="585"/>
                    </a:lnTo>
                    <a:close/>
                    <a:moveTo>
                      <a:pt x="906" y="523"/>
                    </a:moveTo>
                    <a:lnTo>
                      <a:pt x="906" y="538"/>
                    </a:lnTo>
                    <a:lnTo>
                      <a:pt x="767" y="538"/>
                    </a:lnTo>
                    <a:lnTo>
                      <a:pt x="706" y="554"/>
                    </a:lnTo>
                    <a:lnTo>
                      <a:pt x="706" y="646"/>
                    </a:lnTo>
                    <a:lnTo>
                      <a:pt x="737" y="646"/>
                    </a:lnTo>
                    <a:lnTo>
                      <a:pt x="752" y="631"/>
                    </a:lnTo>
                    <a:lnTo>
                      <a:pt x="783" y="631"/>
                    </a:lnTo>
                    <a:lnTo>
                      <a:pt x="798" y="646"/>
                    </a:lnTo>
                    <a:lnTo>
                      <a:pt x="829" y="646"/>
                    </a:lnTo>
                    <a:lnTo>
                      <a:pt x="844" y="662"/>
                    </a:lnTo>
                    <a:lnTo>
                      <a:pt x="844" y="692"/>
                    </a:lnTo>
                    <a:lnTo>
                      <a:pt x="767" y="692"/>
                    </a:lnTo>
                    <a:lnTo>
                      <a:pt x="737" y="708"/>
                    </a:lnTo>
                    <a:lnTo>
                      <a:pt x="706" y="708"/>
                    </a:lnTo>
                    <a:lnTo>
                      <a:pt x="706" y="815"/>
                    </a:lnTo>
                    <a:lnTo>
                      <a:pt x="721" y="815"/>
                    </a:lnTo>
                    <a:lnTo>
                      <a:pt x="767" y="800"/>
                    </a:lnTo>
                    <a:lnTo>
                      <a:pt x="844" y="800"/>
                    </a:lnTo>
                    <a:lnTo>
                      <a:pt x="875" y="815"/>
                    </a:lnTo>
                    <a:lnTo>
                      <a:pt x="890" y="815"/>
                    </a:lnTo>
                    <a:lnTo>
                      <a:pt x="890" y="800"/>
                    </a:lnTo>
                    <a:lnTo>
                      <a:pt x="906" y="800"/>
                    </a:lnTo>
                    <a:lnTo>
                      <a:pt x="921" y="785"/>
                    </a:lnTo>
                    <a:lnTo>
                      <a:pt x="921" y="754"/>
                    </a:lnTo>
                    <a:lnTo>
                      <a:pt x="936" y="708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lnTo>
                      <a:pt x="982" y="585"/>
                    </a:lnTo>
                    <a:lnTo>
                      <a:pt x="982" y="554"/>
                    </a:lnTo>
                    <a:lnTo>
                      <a:pt x="967" y="538"/>
                    </a:lnTo>
                    <a:lnTo>
                      <a:pt x="936" y="523"/>
                    </a:lnTo>
                    <a:lnTo>
                      <a:pt x="906" y="523"/>
                    </a:lnTo>
                    <a:close/>
                    <a:moveTo>
                      <a:pt x="629" y="169"/>
                    </a:moveTo>
                    <a:lnTo>
                      <a:pt x="660" y="169"/>
                    </a:lnTo>
                    <a:lnTo>
                      <a:pt x="691" y="185"/>
                    </a:lnTo>
                    <a:lnTo>
                      <a:pt x="737" y="231"/>
                    </a:lnTo>
                    <a:lnTo>
                      <a:pt x="752" y="262"/>
                    </a:lnTo>
                    <a:lnTo>
                      <a:pt x="752" y="277"/>
                    </a:lnTo>
                    <a:lnTo>
                      <a:pt x="737" y="308"/>
                    </a:lnTo>
                    <a:lnTo>
                      <a:pt x="737" y="338"/>
                    </a:lnTo>
                    <a:lnTo>
                      <a:pt x="798" y="323"/>
                    </a:lnTo>
                    <a:lnTo>
                      <a:pt x="844" y="308"/>
                    </a:lnTo>
                    <a:lnTo>
                      <a:pt x="906" y="308"/>
                    </a:lnTo>
                    <a:lnTo>
                      <a:pt x="936" y="323"/>
                    </a:lnTo>
                    <a:lnTo>
                      <a:pt x="952" y="354"/>
                    </a:lnTo>
                    <a:lnTo>
                      <a:pt x="936" y="369"/>
                    </a:lnTo>
                    <a:lnTo>
                      <a:pt x="906" y="369"/>
                    </a:lnTo>
                    <a:lnTo>
                      <a:pt x="859" y="385"/>
                    </a:lnTo>
                    <a:lnTo>
                      <a:pt x="798" y="400"/>
                    </a:lnTo>
                    <a:lnTo>
                      <a:pt x="721" y="415"/>
                    </a:lnTo>
                    <a:lnTo>
                      <a:pt x="721" y="538"/>
                    </a:lnTo>
                    <a:lnTo>
                      <a:pt x="783" y="523"/>
                    </a:lnTo>
                    <a:lnTo>
                      <a:pt x="859" y="508"/>
                    </a:lnTo>
                    <a:lnTo>
                      <a:pt x="952" y="492"/>
                    </a:lnTo>
                    <a:lnTo>
                      <a:pt x="1013" y="492"/>
                    </a:lnTo>
                    <a:lnTo>
                      <a:pt x="1044" y="508"/>
                    </a:lnTo>
                    <a:lnTo>
                      <a:pt x="1090" y="538"/>
                    </a:lnTo>
                    <a:lnTo>
                      <a:pt x="1136" y="585"/>
                    </a:lnTo>
                    <a:lnTo>
                      <a:pt x="1136" y="631"/>
                    </a:lnTo>
                    <a:lnTo>
                      <a:pt x="1105" y="662"/>
                    </a:lnTo>
                    <a:lnTo>
                      <a:pt x="1074" y="723"/>
                    </a:lnTo>
                    <a:lnTo>
                      <a:pt x="1028" y="862"/>
                    </a:lnTo>
                    <a:lnTo>
                      <a:pt x="982" y="954"/>
                    </a:lnTo>
                    <a:lnTo>
                      <a:pt x="952" y="985"/>
                    </a:lnTo>
                    <a:lnTo>
                      <a:pt x="936" y="985"/>
                    </a:lnTo>
                    <a:lnTo>
                      <a:pt x="921" y="969"/>
                    </a:lnTo>
                    <a:lnTo>
                      <a:pt x="906" y="938"/>
                    </a:lnTo>
                    <a:lnTo>
                      <a:pt x="890" y="923"/>
                    </a:lnTo>
                    <a:lnTo>
                      <a:pt x="844" y="923"/>
                    </a:lnTo>
                    <a:lnTo>
                      <a:pt x="783" y="938"/>
                    </a:lnTo>
                    <a:lnTo>
                      <a:pt x="721" y="938"/>
                    </a:lnTo>
                    <a:lnTo>
                      <a:pt x="721" y="1108"/>
                    </a:lnTo>
                    <a:lnTo>
                      <a:pt x="1212" y="1031"/>
                    </a:lnTo>
                    <a:lnTo>
                      <a:pt x="1228" y="1015"/>
                    </a:lnTo>
                    <a:lnTo>
                      <a:pt x="1305" y="1015"/>
                    </a:lnTo>
                    <a:lnTo>
                      <a:pt x="1351" y="1046"/>
                    </a:lnTo>
                    <a:lnTo>
                      <a:pt x="1397" y="1062"/>
                    </a:lnTo>
                    <a:lnTo>
                      <a:pt x="1427" y="1123"/>
                    </a:lnTo>
                    <a:lnTo>
                      <a:pt x="1427" y="1138"/>
                    </a:lnTo>
                    <a:lnTo>
                      <a:pt x="1412" y="1154"/>
                    </a:lnTo>
                    <a:lnTo>
                      <a:pt x="859" y="1154"/>
                    </a:lnTo>
                    <a:lnTo>
                      <a:pt x="737" y="1169"/>
                    </a:lnTo>
                    <a:lnTo>
                      <a:pt x="737" y="1400"/>
                    </a:lnTo>
                    <a:lnTo>
                      <a:pt x="721" y="1523"/>
                    </a:lnTo>
                    <a:lnTo>
                      <a:pt x="706" y="1631"/>
                    </a:lnTo>
                    <a:lnTo>
                      <a:pt x="675" y="1677"/>
                    </a:lnTo>
                    <a:lnTo>
                      <a:pt x="660" y="1677"/>
                    </a:lnTo>
                    <a:lnTo>
                      <a:pt x="645" y="1646"/>
                    </a:lnTo>
                    <a:lnTo>
                      <a:pt x="629" y="1569"/>
                    </a:lnTo>
                    <a:lnTo>
                      <a:pt x="629" y="1185"/>
                    </a:lnTo>
                    <a:lnTo>
                      <a:pt x="399" y="1215"/>
                    </a:lnTo>
                    <a:lnTo>
                      <a:pt x="261" y="1231"/>
                    </a:lnTo>
                    <a:lnTo>
                      <a:pt x="184" y="1262"/>
                    </a:lnTo>
                    <a:lnTo>
                      <a:pt x="138" y="1277"/>
                    </a:lnTo>
                    <a:lnTo>
                      <a:pt x="108" y="1277"/>
                    </a:lnTo>
                    <a:lnTo>
                      <a:pt x="108" y="1215"/>
                    </a:lnTo>
                    <a:lnTo>
                      <a:pt x="61" y="1215"/>
                    </a:lnTo>
                    <a:lnTo>
                      <a:pt x="0" y="1154"/>
                    </a:lnTo>
                    <a:lnTo>
                      <a:pt x="0" y="1138"/>
                    </a:lnTo>
                    <a:lnTo>
                      <a:pt x="15" y="1138"/>
                    </a:lnTo>
                    <a:lnTo>
                      <a:pt x="629" y="1077"/>
                    </a:lnTo>
                    <a:lnTo>
                      <a:pt x="629" y="923"/>
                    </a:lnTo>
                    <a:lnTo>
                      <a:pt x="553" y="923"/>
                    </a:lnTo>
                    <a:lnTo>
                      <a:pt x="491" y="938"/>
                    </a:lnTo>
                    <a:lnTo>
                      <a:pt x="460" y="938"/>
                    </a:lnTo>
                    <a:lnTo>
                      <a:pt x="460" y="969"/>
                    </a:lnTo>
                    <a:lnTo>
                      <a:pt x="445" y="969"/>
                    </a:lnTo>
                    <a:lnTo>
                      <a:pt x="430" y="954"/>
                    </a:lnTo>
                    <a:lnTo>
                      <a:pt x="399" y="938"/>
                    </a:lnTo>
                    <a:lnTo>
                      <a:pt x="384" y="908"/>
                    </a:lnTo>
                    <a:lnTo>
                      <a:pt x="384" y="862"/>
                    </a:lnTo>
                    <a:lnTo>
                      <a:pt x="338" y="708"/>
                    </a:lnTo>
                    <a:lnTo>
                      <a:pt x="307" y="615"/>
                    </a:lnTo>
                    <a:lnTo>
                      <a:pt x="276" y="569"/>
                    </a:lnTo>
                    <a:lnTo>
                      <a:pt x="276" y="554"/>
                    </a:lnTo>
                    <a:lnTo>
                      <a:pt x="368" y="554"/>
                    </a:lnTo>
                    <a:lnTo>
                      <a:pt x="384" y="569"/>
                    </a:lnTo>
                    <a:lnTo>
                      <a:pt x="568" y="538"/>
                    </a:lnTo>
                    <a:lnTo>
                      <a:pt x="583" y="538"/>
                    </a:lnTo>
                    <a:lnTo>
                      <a:pt x="614" y="523"/>
                    </a:lnTo>
                    <a:lnTo>
                      <a:pt x="645" y="523"/>
                    </a:lnTo>
                    <a:lnTo>
                      <a:pt x="645" y="415"/>
                    </a:lnTo>
                    <a:lnTo>
                      <a:pt x="507" y="415"/>
                    </a:lnTo>
                    <a:lnTo>
                      <a:pt x="460" y="400"/>
                    </a:lnTo>
                    <a:lnTo>
                      <a:pt x="445" y="400"/>
                    </a:lnTo>
                    <a:lnTo>
                      <a:pt x="430" y="385"/>
                    </a:lnTo>
                    <a:lnTo>
                      <a:pt x="445" y="369"/>
                    </a:lnTo>
                    <a:lnTo>
                      <a:pt x="460" y="369"/>
                    </a:lnTo>
                    <a:lnTo>
                      <a:pt x="645" y="354"/>
                    </a:lnTo>
                    <a:lnTo>
                      <a:pt x="645" y="323"/>
                    </a:lnTo>
                    <a:lnTo>
                      <a:pt x="629" y="277"/>
                    </a:lnTo>
                    <a:lnTo>
                      <a:pt x="599" y="215"/>
                    </a:lnTo>
                    <a:lnTo>
                      <a:pt x="583" y="200"/>
                    </a:lnTo>
                    <a:lnTo>
                      <a:pt x="599" y="185"/>
                    </a:lnTo>
                    <a:lnTo>
                      <a:pt x="614" y="185"/>
                    </a:lnTo>
                    <a:lnTo>
                      <a:pt x="629" y="169"/>
                    </a:lnTo>
                    <a:close/>
                    <a:moveTo>
                      <a:pt x="1044" y="0"/>
                    </a:moveTo>
                    <a:lnTo>
                      <a:pt x="1151" y="0"/>
                    </a:lnTo>
                    <a:lnTo>
                      <a:pt x="1182" y="31"/>
                    </a:lnTo>
                    <a:lnTo>
                      <a:pt x="1228" y="62"/>
                    </a:lnTo>
                    <a:lnTo>
                      <a:pt x="1305" y="138"/>
                    </a:lnTo>
                    <a:lnTo>
                      <a:pt x="1305" y="154"/>
                    </a:lnTo>
                    <a:lnTo>
                      <a:pt x="1274" y="154"/>
                    </a:lnTo>
                    <a:lnTo>
                      <a:pt x="1243" y="169"/>
                    </a:lnTo>
                    <a:lnTo>
                      <a:pt x="1182" y="185"/>
                    </a:lnTo>
                    <a:lnTo>
                      <a:pt x="1090" y="215"/>
                    </a:lnTo>
                    <a:lnTo>
                      <a:pt x="1028" y="246"/>
                    </a:lnTo>
                    <a:lnTo>
                      <a:pt x="1013" y="246"/>
                    </a:lnTo>
                    <a:lnTo>
                      <a:pt x="1013" y="215"/>
                    </a:lnTo>
                    <a:lnTo>
                      <a:pt x="1074" y="92"/>
                    </a:lnTo>
                    <a:lnTo>
                      <a:pt x="1074" y="77"/>
                    </a:lnTo>
                    <a:lnTo>
                      <a:pt x="936" y="77"/>
                    </a:lnTo>
                    <a:lnTo>
                      <a:pt x="798" y="92"/>
                    </a:lnTo>
                    <a:lnTo>
                      <a:pt x="614" y="123"/>
                    </a:lnTo>
                    <a:lnTo>
                      <a:pt x="430" y="169"/>
                    </a:lnTo>
                    <a:lnTo>
                      <a:pt x="338" y="169"/>
                    </a:lnTo>
                    <a:lnTo>
                      <a:pt x="307" y="231"/>
                    </a:lnTo>
                    <a:lnTo>
                      <a:pt x="246" y="385"/>
                    </a:lnTo>
                    <a:lnTo>
                      <a:pt x="215" y="415"/>
                    </a:lnTo>
                    <a:lnTo>
                      <a:pt x="215" y="431"/>
                    </a:lnTo>
                    <a:lnTo>
                      <a:pt x="169" y="385"/>
                    </a:lnTo>
                    <a:lnTo>
                      <a:pt x="154" y="354"/>
                    </a:lnTo>
                    <a:lnTo>
                      <a:pt x="154" y="308"/>
                    </a:lnTo>
                    <a:lnTo>
                      <a:pt x="169" y="277"/>
                    </a:lnTo>
                    <a:lnTo>
                      <a:pt x="184" y="262"/>
                    </a:lnTo>
                    <a:lnTo>
                      <a:pt x="200" y="215"/>
                    </a:lnTo>
                    <a:lnTo>
                      <a:pt x="230" y="185"/>
                    </a:lnTo>
                    <a:lnTo>
                      <a:pt x="261" y="92"/>
                    </a:lnTo>
                    <a:lnTo>
                      <a:pt x="261" y="46"/>
                    </a:lnTo>
                    <a:lnTo>
                      <a:pt x="292" y="46"/>
                    </a:lnTo>
                    <a:lnTo>
                      <a:pt x="322" y="77"/>
                    </a:lnTo>
                    <a:lnTo>
                      <a:pt x="338" y="108"/>
                    </a:lnTo>
                    <a:lnTo>
                      <a:pt x="384" y="108"/>
                    </a:lnTo>
                    <a:lnTo>
                      <a:pt x="476" y="92"/>
                    </a:lnTo>
                    <a:lnTo>
                      <a:pt x="614" y="62"/>
                    </a:lnTo>
                    <a:lnTo>
                      <a:pt x="783" y="46"/>
                    </a:lnTo>
                    <a:lnTo>
                      <a:pt x="921" y="15"/>
                    </a:lnTo>
                    <a:lnTo>
                      <a:pt x="104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8" name="Freeform 332"/>
              <p:cNvSpPr>
                <a:spLocks noEditPoints="1"/>
              </p:cNvSpPr>
              <p:nvPr/>
            </p:nvSpPr>
            <p:spPr bwMode="auto">
              <a:xfrm>
                <a:off x="8781" y="15498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6"/>
                  </a:cxn>
                  <a:cxn ang="0">
                    <a:pos x="798" y="708"/>
                  </a:cxn>
                  <a:cxn ang="0">
                    <a:pos x="920" y="785"/>
                  </a:cxn>
                  <a:cxn ang="0">
                    <a:pos x="920" y="846"/>
                  </a:cxn>
                  <a:cxn ang="0">
                    <a:pos x="859" y="954"/>
                  </a:cxn>
                  <a:cxn ang="0">
                    <a:pos x="874" y="1077"/>
                  </a:cxn>
                  <a:cxn ang="0">
                    <a:pos x="491" y="1108"/>
                  </a:cxn>
                  <a:cxn ang="0">
                    <a:pos x="429" y="1169"/>
                  </a:cxn>
                  <a:cxn ang="0">
                    <a:pos x="353" y="923"/>
                  </a:cxn>
                  <a:cxn ang="0">
                    <a:pos x="353" y="754"/>
                  </a:cxn>
                  <a:cxn ang="0">
                    <a:pos x="598" y="754"/>
                  </a:cxn>
                  <a:cxn ang="0">
                    <a:pos x="276" y="200"/>
                  </a:cxn>
                  <a:cxn ang="0">
                    <a:pos x="199" y="369"/>
                  </a:cxn>
                  <a:cxn ang="0">
                    <a:pos x="353" y="369"/>
                  </a:cxn>
                  <a:cxn ang="0">
                    <a:pos x="261" y="416"/>
                  </a:cxn>
                  <a:cxn ang="0">
                    <a:pos x="307" y="554"/>
                  </a:cxn>
                  <a:cxn ang="0">
                    <a:pos x="414" y="308"/>
                  </a:cxn>
                  <a:cxn ang="0">
                    <a:pos x="353" y="185"/>
                  </a:cxn>
                  <a:cxn ang="0">
                    <a:pos x="122" y="154"/>
                  </a:cxn>
                  <a:cxn ang="0">
                    <a:pos x="337" y="139"/>
                  </a:cxn>
                  <a:cxn ang="0">
                    <a:pos x="491" y="154"/>
                  </a:cxn>
                  <a:cxn ang="0">
                    <a:pos x="506" y="231"/>
                  </a:cxn>
                  <a:cxn ang="0">
                    <a:pos x="383" y="646"/>
                  </a:cxn>
                  <a:cxn ang="0">
                    <a:pos x="199" y="631"/>
                  </a:cxn>
                  <a:cxn ang="0">
                    <a:pos x="76" y="1323"/>
                  </a:cxn>
                  <a:cxn ang="0">
                    <a:pos x="0" y="1231"/>
                  </a:cxn>
                  <a:cxn ang="0">
                    <a:pos x="76" y="554"/>
                  </a:cxn>
                  <a:cxn ang="0">
                    <a:pos x="30" y="154"/>
                  </a:cxn>
                  <a:cxn ang="0">
                    <a:pos x="1028" y="92"/>
                  </a:cxn>
                  <a:cxn ang="0">
                    <a:pos x="890" y="246"/>
                  </a:cxn>
                  <a:cxn ang="0">
                    <a:pos x="1059" y="246"/>
                  </a:cxn>
                  <a:cxn ang="0">
                    <a:pos x="967" y="292"/>
                  </a:cxn>
                  <a:cxn ang="0">
                    <a:pos x="874" y="462"/>
                  </a:cxn>
                  <a:cxn ang="0">
                    <a:pos x="1120" y="462"/>
                  </a:cxn>
                  <a:cxn ang="0">
                    <a:pos x="1120" y="139"/>
                  </a:cxn>
                  <a:cxn ang="0">
                    <a:pos x="1105" y="0"/>
                  </a:cxn>
                  <a:cxn ang="0">
                    <a:pos x="1258" y="108"/>
                  </a:cxn>
                  <a:cxn ang="0">
                    <a:pos x="1227" y="585"/>
                  </a:cxn>
                  <a:cxn ang="0">
                    <a:pos x="1258" y="1385"/>
                  </a:cxn>
                  <a:cxn ang="0">
                    <a:pos x="1151" y="1523"/>
                  </a:cxn>
                  <a:cxn ang="0">
                    <a:pos x="1028" y="1308"/>
                  </a:cxn>
                  <a:cxn ang="0">
                    <a:pos x="1151" y="1077"/>
                  </a:cxn>
                  <a:cxn ang="0">
                    <a:pos x="874" y="523"/>
                  </a:cxn>
                  <a:cxn ang="0">
                    <a:pos x="798" y="492"/>
                  </a:cxn>
                  <a:cxn ang="0">
                    <a:pos x="767" y="339"/>
                  </a:cxn>
                  <a:cxn ang="0">
                    <a:pos x="721" y="31"/>
                  </a:cxn>
                  <a:cxn ang="0">
                    <a:pos x="828" y="77"/>
                  </a:cxn>
                  <a:cxn ang="0">
                    <a:pos x="1105" y="0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6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6"/>
                    </a:lnTo>
                    <a:lnTo>
                      <a:pt x="721" y="816"/>
                    </a:lnTo>
                    <a:lnTo>
                      <a:pt x="721" y="800"/>
                    </a:lnTo>
                    <a:close/>
                    <a:moveTo>
                      <a:pt x="736" y="708"/>
                    </a:moveTo>
                    <a:lnTo>
                      <a:pt x="798" y="708"/>
                    </a:lnTo>
                    <a:lnTo>
                      <a:pt x="844" y="723"/>
                    </a:lnTo>
                    <a:lnTo>
                      <a:pt x="874" y="754"/>
                    </a:lnTo>
                    <a:lnTo>
                      <a:pt x="905" y="769"/>
                    </a:lnTo>
                    <a:lnTo>
                      <a:pt x="920" y="785"/>
                    </a:lnTo>
                    <a:lnTo>
                      <a:pt x="920" y="800"/>
                    </a:lnTo>
                    <a:lnTo>
                      <a:pt x="936" y="800"/>
                    </a:lnTo>
                    <a:lnTo>
                      <a:pt x="936" y="831"/>
                    </a:lnTo>
                    <a:lnTo>
                      <a:pt x="920" y="846"/>
                    </a:lnTo>
                    <a:lnTo>
                      <a:pt x="920" y="862"/>
                    </a:lnTo>
                    <a:lnTo>
                      <a:pt x="890" y="877"/>
                    </a:lnTo>
                    <a:lnTo>
                      <a:pt x="874" y="908"/>
                    </a:lnTo>
                    <a:lnTo>
                      <a:pt x="859" y="954"/>
                    </a:lnTo>
                    <a:lnTo>
                      <a:pt x="828" y="1016"/>
                    </a:lnTo>
                    <a:lnTo>
                      <a:pt x="859" y="1031"/>
                    </a:lnTo>
                    <a:lnTo>
                      <a:pt x="874" y="1062"/>
                    </a:lnTo>
                    <a:lnTo>
                      <a:pt x="874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6" y="1108"/>
                    </a:lnTo>
                    <a:lnTo>
                      <a:pt x="491" y="1108"/>
                    </a:lnTo>
                    <a:lnTo>
                      <a:pt x="491" y="1185"/>
                    </a:lnTo>
                    <a:lnTo>
                      <a:pt x="475" y="1185"/>
                    </a:lnTo>
                    <a:lnTo>
                      <a:pt x="445" y="1169"/>
                    </a:lnTo>
                    <a:lnTo>
                      <a:pt x="429" y="1169"/>
                    </a:lnTo>
                    <a:lnTo>
                      <a:pt x="399" y="1139"/>
                    </a:lnTo>
                    <a:lnTo>
                      <a:pt x="383" y="1108"/>
                    </a:lnTo>
                    <a:lnTo>
                      <a:pt x="383" y="1062"/>
                    </a:lnTo>
                    <a:lnTo>
                      <a:pt x="353" y="923"/>
                    </a:lnTo>
                    <a:lnTo>
                      <a:pt x="337" y="846"/>
                    </a:lnTo>
                    <a:lnTo>
                      <a:pt x="307" y="800"/>
                    </a:lnTo>
                    <a:lnTo>
                      <a:pt x="307" y="754"/>
                    </a:lnTo>
                    <a:lnTo>
                      <a:pt x="353" y="754"/>
                    </a:lnTo>
                    <a:lnTo>
                      <a:pt x="383" y="769"/>
                    </a:lnTo>
                    <a:lnTo>
                      <a:pt x="399" y="769"/>
                    </a:lnTo>
                    <a:lnTo>
                      <a:pt x="429" y="785"/>
                    </a:lnTo>
                    <a:lnTo>
                      <a:pt x="598" y="754"/>
                    </a:lnTo>
                    <a:lnTo>
                      <a:pt x="736" y="708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6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6"/>
                    </a:lnTo>
                    <a:lnTo>
                      <a:pt x="261" y="416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6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23"/>
                    </a:moveTo>
                    <a:lnTo>
                      <a:pt x="76" y="123"/>
                    </a:lnTo>
                    <a:lnTo>
                      <a:pt x="107" y="139"/>
                    </a:lnTo>
                    <a:lnTo>
                      <a:pt x="122" y="154"/>
                    </a:lnTo>
                    <a:lnTo>
                      <a:pt x="153" y="169"/>
                    </a:lnTo>
                    <a:lnTo>
                      <a:pt x="168" y="185"/>
                    </a:lnTo>
                    <a:lnTo>
                      <a:pt x="245" y="169"/>
                    </a:lnTo>
                    <a:lnTo>
                      <a:pt x="337" y="139"/>
                    </a:lnTo>
                    <a:lnTo>
                      <a:pt x="353" y="139"/>
                    </a:lnTo>
                    <a:lnTo>
                      <a:pt x="368" y="123"/>
                    </a:lnTo>
                    <a:lnTo>
                      <a:pt x="429" y="123"/>
                    </a:lnTo>
                    <a:lnTo>
                      <a:pt x="491" y="154"/>
                    </a:lnTo>
                    <a:lnTo>
                      <a:pt x="506" y="185"/>
                    </a:lnTo>
                    <a:lnTo>
                      <a:pt x="521" y="200"/>
                    </a:lnTo>
                    <a:lnTo>
                      <a:pt x="521" y="216"/>
                    </a:lnTo>
                    <a:lnTo>
                      <a:pt x="506" y="231"/>
                    </a:lnTo>
                    <a:lnTo>
                      <a:pt x="475" y="308"/>
                    </a:lnTo>
                    <a:lnTo>
                      <a:pt x="445" y="523"/>
                    </a:lnTo>
                    <a:lnTo>
                      <a:pt x="429" y="616"/>
                    </a:lnTo>
                    <a:lnTo>
                      <a:pt x="383" y="646"/>
                    </a:lnTo>
                    <a:lnTo>
                      <a:pt x="368" y="646"/>
                    </a:lnTo>
                    <a:lnTo>
                      <a:pt x="337" y="616"/>
                    </a:lnTo>
                    <a:lnTo>
                      <a:pt x="245" y="616"/>
                    </a:lnTo>
                    <a:lnTo>
                      <a:pt x="199" y="631"/>
                    </a:lnTo>
                    <a:lnTo>
                      <a:pt x="138" y="631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6" y="1323"/>
                    </a:lnTo>
                    <a:lnTo>
                      <a:pt x="61" y="1339"/>
                    </a:lnTo>
                    <a:lnTo>
                      <a:pt x="30" y="1308"/>
                    </a:lnTo>
                    <a:lnTo>
                      <a:pt x="15" y="1262"/>
                    </a:lnTo>
                    <a:lnTo>
                      <a:pt x="0" y="1231"/>
                    </a:lnTo>
                    <a:lnTo>
                      <a:pt x="15" y="1169"/>
                    </a:lnTo>
                    <a:lnTo>
                      <a:pt x="30" y="1031"/>
                    </a:lnTo>
                    <a:lnTo>
                      <a:pt x="61" y="816"/>
                    </a:lnTo>
                    <a:lnTo>
                      <a:pt x="76" y="554"/>
                    </a:lnTo>
                    <a:lnTo>
                      <a:pt x="107" y="554"/>
                    </a:lnTo>
                    <a:lnTo>
                      <a:pt x="92" y="339"/>
                    </a:lnTo>
                    <a:lnTo>
                      <a:pt x="46" y="169"/>
                    </a:lnTo>
                    <a:lnTo>
                      <a:pt x="30" y="154"/>
                    </a:lnTo>
                    <a:lnTo>
                      <a:pt x="30" y="139"/>
                    </a:lnTo>
                    <a:lnTo>
                      <a:pt x="46" y="139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8"/>
                    </a:lnTo>
                    <a:lnTo>
                      <a:pt x="859" y="139"/>
                    </a:lnTo>
                    <a:lnTo>
                      <a:pt x="859" y="262"/>
                    </a:lnTo>
                    <a:lnTo>
                      <a:pt x="890" y="246"/>
                    </a:lnTo>
                    <a:lnTo>
                      <a:pt x="936" y="231"/>
                    </a:lnTo>
                    <a:lnTo>
                      <a:pt x="1013" y="231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3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0" y="308"/>
                    </a:lnTo>
                    <a:lnTo>
                      <a:pt x="859" y="308"/>
                    </a:lnTo>
                    <a:lnTo>
                      <a:pt x="859" y="416"/>
                    </a:lnTo>
                    <a:lnTo>
                      <a:pt x="874" y="462"/>
                    </a:lnTo>
                    <a:lnTo>
                      <a:pt x="874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2"/>
                    </a:lnTo>
                    <a:lnTo>
                      <a:pt x="1151" y="477"/>
                    </a:lnTo>
                    <a:lnTo>
                      <a:pt x="1135" y="462"/>
                    </a:lnTo>
                    <a:lnTo>
                      <a:pt x="1135" y="185"/>
                    </a:lnTo>
                    <a:lnTo>
                      <a:pt x="1120" y="139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6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1028" y="1308"/>
                    </a:lnTo>
                    <a:lnTo>
                      <a:pt x="1059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9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6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09" name="Freeform 333"/>
              <p:cNvSpPr>
                <a:spLocks noEditPoints="1"/>
              </p:cNvSpPr>
              <p:nvPr/>
            </p:nvSpPr>
            <p:spPr bwMode="auto">
              <a:xfrm>
                <a:off x="10392" y="15529"/>
                <a:ext cx="1443" cy="1415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69"/>
                  </a:cxn>
                  <a:cxn ang="0">
                    <a:pos x="1212" y="969"/>
                  </a:cxn>
                  <a:cxn ang="0">
                    <a:pos x="1059" y="938"/>
                  </a:cxn>
                  <a:cxn ang="0">
                    <a:pos x="890" y="1123"/>
                  </a:cxn>
                  <a:cxn ang="0">
                    <a:pos x="906" y="1046"/>
                  </a:cxn>
                  <a:cxn ang="0">
                    <a:pos x="737" y="554"/>
                  </a:cxn>
                  <a:cxn ang="0">
                    <a:pos x="752" y="615"/>
                  </a:cxn>
                  <a:cxn ang="0">
                    <a:pos x="614" y="723"/>
                  </a:cxn>
                  <a:cxn ang="0">
                    <a:pos x="706" y="800"/>
                  </a:cxn>
                  <a:cxn ang="0">
                    <a:pos x="737" y="846"/>
                  </a:cxn>
                  <a:cxn ang="0">
                    <a:pos x="568" y="1061"/>
                  </a:cxn>
                  <a:cxn ang="0">
                    <a:pos x="1182" y="1277"/>
                  </a:cxn>
                  <a:cxn ang="0">
                    <a:pos x="1412" y="1338"/>
                  </a:cxn>
                  <a:cxn ang="0">
                    <a:pos x="1044" y="1415"/>
                  </a:cxn>
                  <a:cxn ang="0">
                    <a:pos x="123" y="1200"/>
                  </a:cxn>
                  <a:cxn ang="0">
                    <a:pos x="154" y="1061"/>
                  </a:cxn>
                  <a:cxn ang="0">
                    <a:pos x="322" y="815"/>
                  </a:cxn>
                  <a:cxn ang="0">
                    <a:pos x="384" y="892"/>
                  </a:cxn>
                  <a:cxn ang="0">
                    <a:pos x="507" y="677"/>
                  </a:cxn>
                  <a:cxn ang="0">
                    <a:pos x="92" y="738"/>
                  </a:cxn>
                  <a:cxn ang="0">
                    <a:pos x="414" y="631"/>
                  </a:cxn>
                  <a:cxn ang="0">
                    <a:pos x="1151" y="369"/>
                  </a:cxn>
                  <a:cxn ang="0">
                    <a:pos x="982" y="415"/>
                  </a:cxn>
                  <a:cxn ang="0">
                    <a:pos x="1136" y="477"/>
                  </a:cxn>
                  <a:cxn ang="0">
                    <a:pos x="998" y="554"/>
                  </a:cxn>
                  <a:cxn ang="0">
                    <a:pos x="1166" y="615"/>
                  </a:cxn>
                  <a:cxn ang="0">
                    <a:pos x="998" y="692"/>
                  </a:cxn>
                  <a:cxn ang="0">
                    <a:pos x="1166" y="754"/>
                  </a:cxn>
                  <a:cxn ang="0">
                    <a:pos x="1228" y="354"/>
                  </a:cxn>
                  <a:cxn ang="0">
                    <a:pos x="368" y="169"/>
                  </a:cxn>
                  <a:cxn ang="0">
                    <a:pos x="522" y="231"/>
                  </a:cxn>
                  <a:cxn ang="0">
                    <a:pos x="553" y="292"/>
                  </a:cxn>
                  <a:cxn ang="0">
                    <a:pos x="384" y="400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1412" y="77"/>
                  </a:cxn>
                  <a:cxn ang="0">
                    <a:pos x="1166" y="200"/>
                  </a:cxn>
                  <a:cxn ang="0">
                    <a:pos x="1074" y="338"/>
                  </a:cxn>
                  <a:cxn ang="0">
                    <a:pos x="1289" y="292"/>
                  </a:cxn>
                  <a:cxn ang="0">
                    <a:pos x="1366" y="354"/>
                  </a:cxn>
                  <a:cxn ang="0">
                    <a:pos x="1305" y="923"/>
                  </a:cxn>
                  <a:cxn ang="0">
                    <a:pos x="967" y="861"/>
                  </a:cxn>
                  <a:cxn ang="0">
                    <a:pos x="890" y="831"/>
                  </a:cxn>
                  <a:cxn ang="0">
                    <a:pos x="890" y="400"/>
                  </a:cxn>
                  <a:cxn ang="0">
                    <a:pos x="952" y="369"/>
                  </a:cxn>
                  <a:cxn ang="0">
                    <a:pos x="1044" y="246"/>
                  </a:cxn>
                  <a:cxn ang="0">
                    <a:pos x="936" y="185"/>
                  </a:cxn>
                  <a:cxn ang="0">
                    <a:pos x="1090" y="92"/>
                  </a:cxn>
                  <a:cxn ang="0">
                    <a:pos x="706" y="0"/>
                  </a:cxn>
                  <a:cxn ang="0">
                    <a:pos x="798" y="108"/>
                  </a:cxn>
                  <a:cxn ang="0">
                    <a:pos x="507" y="461"/>
                  </a:cxn>
                  <a:cxn ang="0">
                    <a:pos x="414" y="508"/>
                  </a:cxn>
                  <a:cxn ang="0">
                    <a:pos x="322" y="431"/>
                  </a:cxn>
                  <a:cxn ang="0">
                    <a:pos x="307" y="61"/>
                  </a:cxn>
                  <a:cxn ang="0">
                    <a:pos x="537" y="31"/>
                  </a:cxn>
                </a:cxnLst>
                <a:rect l="0" t="0" r="r" b="b"/>
                <a:pathLst>
                  <a:path w="1443" h="1415"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82" y="923"/>
                    </a:moveTo>
                    <a:lnTo>
                      <a:pt x="1028" y="923"/>
                    </a:lnTo>
                    <a:lnTo>
                      <a:pt x="1059" y="938"/>
                    </a:lnTo>
                    <a:lnTo>
                      <a:pt x="1090" y="969"/>
                    </a:lnTo>
                    <a:lnTo>
                      <a:pt x="1090" y="985"/>
                    </a:lnTo>
                    <a:lnTo>
                      <a:pt x="1074" y="1000"/>
                    </a:lnTo>
                    <a:lnTo>
                      <a:pt x="952" y="1092"/>
                    </a:lnTo>
                    <a:lnTo>
                      <a:pt x="890" y="1123"/>
                    </a:lnTo>
                    <a:lnTo>
                      <a:pt x="844" y="1154"/>
                    </a:lnTo>
                    <a:lnTo>
                      <a:pt x="798" y="1154"/>
                    </a:lnTo>
                    <a:lnTo>
                      <a:pt x="813" y="1138"/>
                    </a:lnTo>
                    <a:lnTo>
                      <a:pt x="875" y="1092"/>
                    </a:lnTo>
                    <a:lnTo>
                      <a:pt x="906" y="1046"/>
                    </a:lnTo>
                    <a:lnTo>
                      <a:pt x="936" y="1015"/>
                    </a:lnTo>
                    <a:lnTo>
                      <a:pt x="967" y="954"/>
                    </a:lnTo>
                    <a:lnTo>
                      <a:pt x="982" y="938"/>
                    </a:lnTo>
                    <a:lnTo>
                      <a:pt x="982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69"/>
                    </a:lnTo>
                    <a:lnTo>
                      <a:pt x="813" y="600"/>
                    </a:lnTo>
                    <a:lnTo>
                      <a:pt x="798" y="615"/>
                    </a:lnTo>
                    <a:lnTo>
                      <a:pt x="752" y="615"/>
                    </a:lnTo>
                    <a:lnTo>
                      <a:pt x="675" y="631"/>
                    </a:lnTo>
                    <a:lnTo>
                      <a:pt x="553" y="661"/>
                    </a:lnTo>
                    <a:lnTo>
                      <a:pt x="568" y="677"/>
                    </a:lnTo>
                    <a:lnTo>
                      <a:pt x="599" y="69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69"/>
                    </a:lnTo>
                    <a:lnTo>
                      <a:pt x="599" y="846"/>
                    </a:lnTo>
                    <a:lnTo>
                      <a:pt x="660" y="815"/>
                    </a:lnTo>
                    <a:lnTo>
                      <a:pt x="706" y="800"/>
                    </a:lnTo>
                    <a:lnTo>
                      <a:pt x="767" y="800"/>
                    </a:lnTo>
                    <a:lnTo>
                      <a:pt x="798" y="815"/>
                    </a:lnTo>
                    <a:lnTo>
                      <a:pt x="798" y="831"/>
                    </a:lnTo>
                    <a:lnTo>
                      <a:pt x="767" y="846"/>
                    </a:lnTo>
                    <a:lnTo>
                      <a:pt x="737" y="846"/>
                    </a:lnTo>
                    <a:lnTo>
                      <a:pt x="675" y="861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69"/>
                    </a:lnTo>
                    <a:lnTo>
                      <a:pt x="568" y="1061"/>
                    </a:lnTo>
                    <a:lnTo>
                      <a:pt x="660" y="1108"/>
                    </a:lnTo>
                    <a:lnTo>
                      <a:pt x="767" y="1169"/>
                    </a:lnTo>
                    <a:lnTo>
                      <a:pt x="890" y="1215"/>
                    </a:lnTo>
                    <a:lnTo>
                      <a:pt x="1028" y="1261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7" y="1292"/>
                    </a:lnTo>
                    <a:lnTo>
                      <a:pt x="1443" y="1292"/>
                    </a:lnTo>
                    <a:lnTo>
                      <a:pt x="1443" y="1308"/>
                    </a:lnTo>
                    <a:lnTo>
                      <a:pt x="1412" y="1338"/>
                    </a:lnTo>
                    <a:lnTo>
                      <a:pt x="1381" y="1338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5"/>
                    </a:lnTo>
                    <a:lnTo>
                      <a:pt x="1044" y="1415"/>
                    </a:lnTo>
                    <a:lnTo>
                      <a:pt x="1028" y="1400"/>
                    </a:lnTo>
                    <a:lnTo>
                      <a:pt x="629" y="1185"/>
                    </a:lnTo>
                    <a:lnTo>
                      <a:pt x="322" y="969"/>
                    </a:lnTo>
                    <a:lnTo>
                      <a:pt x="230" y="1092"/>
                    </a:lnTo>
                    <a:lnTo>
                      <a:pt x="123" y="1200"/>
                    </a:lnTo>
                    <a:lnTo>
                      <a:pt x="77" y="1215"/>
                    </a:lnTo>
                    <a:lnTo>
                      <a:pt x="46" y="1246"/>
                    </a:lnTo>
                    <a:lnTo>
                      <a:pt x="0" y="1246"/>
                    </a:lnTo>
                    <a:lnTo>
                      <a:pt x="92" y="1154"/>
                    </a:lnTo>
                    <a:lnTo>
                      <a:pt x="154" y="1061"/>
                    </a:lnTo>
                    <a:lnTo>
                      <a:pt x="215" y="954"/>
                    </a:lnTo>
                    <a:lnTo>
                      <a:pt x="246" y="861"/>
                    </a:lnTo>
                    <a:lnTo>
                      <a:pt x="261" y="861"/>
                    </a:lnTo>
                    <a:lnTo>
                      <a:pt x="261" y="815"/>
                    </a:lnTo>
                    <a:lnTo>
                      <a:pt x="322" y="815"/>
                    </a:lnTo>
                    <a:lnTo>
                      <a:pt x="353" y="831"/>
                    </a:lnTo>
                    <a:lnTo>
                      <a:pt x="368" y="846"/>
                    </a:lnTo>
                    <a:lnTo>
                      <a:pt x="399" y="861"/>
                    </a:lnTo>
                    <a:lnTo>
                      <a:pt x="399" y="877"/>
                    </a:lnTo>
                    <a:lnTo>
                      <a:pt x="384" y="892"/>
                    </a:lnTo>
                    <a:lnTo>
                      <a:pt x="368" y="923"/>
                    </a:lnTo>
                    <a:lnTo>
                      <a:pt x="522" y="1015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2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69"/>
                    </a:lnTo>
                    <a:lnTo>
                      <a:pt x="92" y="738"/>
                    </a:lnTo>
                    <a:lnTo>
                      <a:pt x="77" y="723"/>
                    </a:lnTo>
                    <a:lnTo>
                      <a:pt x="77" y="692"/>
                    </a:lnTo>
                    <a:lnTo>
                      <a:pt x="92" y="692"/>
                    </a:lnTo>
                    <a:lnTo>
                      <a:pt x="246" y="661"/>
                    </a:lnTo>
                    <a:lnTo>
                      <a:pt x="414" y="631"/>
                    </a:lnTo>
                    <a:lnTo>
                      <a:pt x="568" y="600"/>
                    </a:lnTo>
                    <a:lnTo>
                      <a:pt x="675" y="569"/>
                    </a:lnTo>
                    <a:lnTo>
                      <a:pt x="737" y="554"/>
                    </a:lnTo>
                    <a:close/>
                    <a:moveTo>
                      <a:pt x="1182" y="354"/>
                    </a:moveTo>
                    <a:lnTo>
                      <a:pt x="1151" y="369"/>
                    </a:lnTo>
                    <a:lnTo>
                      <a:pt x="1105" y="369"/>
                    </a:lnTo>
                    <a:lnTo>
                      <a:pt x="1074" y="385"/>
                    </a:lnTo>
                    <a:lnTo>
                      <a:pt x="1028" y="400"/>
                    </a:lnTo>
                    <a:lnTo>
                      <a:pt x="998" y="400"/>
                    </a:lnTo>
                    <a:lnTo>
                      <a:pt x="982" y="415"/>
                    </a:lnTo>
                    <a:lnTo>
                      <a:pt x="967" y="415"/>
                    </a:lnTo>
                    <a:lnTo>
                      <a:pt x="967" y="523"/>
                    </a:lnTo>
                    <a:lnTo>
                      <a:pt x="1059" y="492"/>
                    </a:lnTo>
                    <a:lnTo>
                      <a:pt x="1090" y="477"/>
                    </a:lnTo>
                    <a:lnTo>
                      <a:pt x="1136" y="477"/>
                    </a:lnTo>
                    <a:lnTo>
                      <a:pt x="1166" y="492"/>
                    </a:lnTo>
                    <a:lnTo>
                      <a:pt x="1182" y="492"/>
                    </a:lnTo>
                    <a:lnTo>
                      <a:pt x="1182" y="523"/>
                    </a:lnTo>
                    <a:lnTo>
                      <a:pt x="1166" y="523"/>
                    </a:lnTo>
                    <a:lnTo>
                      <a:pt x="998" y="554"/>
                    </a:lnTo>
                    <a:lnTo>
                      <a:pt x="982" y="554"/>
                    </a:lnTo>
                    <a:lnTo>
                      <a:pt x="982" y="661"/>
                    </a:lnTo>
                    <a:lnTo>
                      <a:pt x="1074" y="631"/>
                    </a:lnTo>
                    <a:lnTo>
                      <a:pt x="1105" y="615"/>
                    </a:lnTo>
                    <a:lnTo>
                      <a:pt x="1166" y="615"/>
                    </a:lnTo>
                    <a:lnTo>
                      <a:pt x="1197" y="646"/>
                    </a:lnTo>
                    <a:lnTo>
                      <a:pt x="1197" y="661"/>
                    </a:lnTo>
                    <a:lnTo>
                      <a:pt x="1166" y="677"/>
                    </a:lnTo>
                    <a:lnTo>
                      <a:pt x="1074" y="677"/>
                    </a:lnTo>
                    <a:lnTo>
                      <a:pt x="998" y="692"/>
                    </a:lnTo>
                    <a:lnTo>
                      <a:pt x="982" y="692"/>
                    </a:lnTo>
                    <a:lnTo>
                      <a:pt x="982" y="800"/>
                    </a:lnTo>
                    <a:lnTo>
                      <a:pt x="1059" y="785"/>
                    </a:lnTo>
                    <a:lnTo>
                      <a:pt x="1120" y="769"/>
                    </a:lnTo>
                    <a:lnTo>
                      <a:pt x="1166" y="754"/>
                    </a:lnTo>
                    <a:lnTo>
                      <a:pt x="1243" y="754"/>
                    </a:lnTo>
                    <a:lnTo>
                      <a:pt x="1259" y="769"/>
                    </a:lnTo>
                    <a:lnTo>
                      <a:pt x="1259" y="492"/>
                    </a:lnTo>
                    <a:lnTo>
                      <a:pt x="1243" y="400"/>
                    </a:lnTo>
                    <a:lnTo>
                      <a:pt x="1228" y="354"/>
                    </a:lnTo>
                    <a:lnTo>
                      <a:pt x="1182" y="354"/>
                    </a:lnTo>
                    <a:close/>
                    <a:moveTo>
                      <a:pt x="599" y="77"/>
                    </a:move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8"/>
                    </a:lnTo>
                    <a:lnTo>
                      <a:pt x="430" y="308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68" y="431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1" y="46"/>
                    </a:lnTo>
                    <a:lnTo>
                      <a:pt x="1412" y="77"/>
                    </a:lnTo>
                    <a:lnTo>
                      <a:pt x="1381" y="108"/>
                    </a:lnTo>
                    <a:lnTo>
                      <a:pt x="1274" y="138"/>
                    </a:lnTo>
                    <a:lnTo>
                      <a:pt x="1136" y="169"/>
                    </a:lnTo>
                    <a:lnTo>
                      <a:pt x="1166" y="185"/>
                    </a:lnTo>
                    <a:lnTo>
                      <a:pt x="1166" y="200"/>
                    </a:lnTo>
                    <a:lnTo>
                      <a:pt x="1151" y="231"/>
                    </a:lnTo>
                    <a:lnTo>
                      <a:pt x="1136" y="246"/>
                    </a:lnTo>
                    <a:lnTo>
                      <a:pt x="1120" y="277"/>
                    </a:lnTo>
                    <a:lnTo>
                      <a:pt x="1090" y="308"/>
                    </a:lnTo>
                    <a:lnTo>
                      <a:pt x="1074" y="338"/>
                    </a:lnTo>
                    <a:lnTo>
                      <a:pt x="1197" y="292"/>
                    </a:lnTo>
                    <a:lnTo>
                      <a:pt x="1212" y="292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2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1" y="338"/>
                    </a:lnTo>
                    <a:lnTo>
                      <a:pt x="1381" y="354"/>
                    </a:lnTo>
                    <a:lnTo>
                      <a:pt x="1366" y="354"/>
                    </a:lnTo>
                    <a:lnTo>
                      <a:pt x="1366" y="385"/>
                    </a:lnTo>
                    <a:lnTo>
                      <a:pt x="1351" y="415"/>
                    </a:lnTo>
                    <a:lnTo>
                      <a:pt x="1351" y="892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2"/>
                    </a:lnTo>
                    <a:lnTo>
                      <a:pt x="1259" y="861"/>
                    </a:lnTo>
                    <a:lnTo>
                      <a:pt x="1243" y="831"/>
                    </a:lnTo>
                    <a:lnTo>
                      <a:pt x="1120" y="846"/>
                    </a:lnTo>
                    <a:lnTo>
                      <a:pt x="967" y="861"/>
                    </a:lnTo>
                    <a:lnTo>
                      <a:pt x="967" y="877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1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69"/>
                    </a:lnTo>
                    <a:lnTo>
                      <a:pt x="952" y="369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23"/>
                    </a:lnTo>
                    <a:lnTo>
                      <a:pt x="1028" y="308"/>
                    </a:lnTo>
                    <a:lnTo>
                      <a:pt x="1044" y="246"/>
                    </a:lnTo>
                    <a:lnTo>
                      <a:pt x="1059" y="200"/>
                    </a:lnTo>
                    <a:lnTo>
                      <a:pt x="1059" y="169"/>
                    </a:lnTo>
                    <a:lnTo>
                      <a:pt x="1044" y="169"/>
                    </a:lnTo>
                    <a:lnTo>
                      <a:pt x="1013" y="185"/>
                    </a:lnTo>
                    <a:lnTo>
                      <a:pt x="936" y="185"/>
                    </a:lnTo>
                    <a:lnTo>
                      <a:pt x="906" y="169"/>
                    </a:lnTo>
                    <a:lnTo>
                      <a:pt x="875" y="138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2"/>
                    </a:lnTo>
                    <a:lnTo>
                      <a:pt x="1197" y="61"/>
                    </a:lnTo>
                    <a:lnTo>
                      <a:pt x="1274" y="46"/>
                    </a:lnTo>
                    <a:lnTo>
                      <a:pt x="1335" y="31"/>
                    </a:lnTo>
                    <a:close/>
                    <a:moveTo>
                      <a:pt x="629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813" y="77"/>
                    </a:lnTo>
                    <a:lnTo>
                      <a:pt x="798" y="108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492"/>
                    </a:lnTo>
                    <a:lnTo>
                      <a:pt x="414" y="508"/>
                    </a:lnTo>
                    <a:lnTo>
                      <a:pt x="399" y="538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2" y="461"/>
                    </a:lnTo>
                    <a:lnTo>
                      <a:pt x="322" y="431"/>
                    </a:lnTo>
                    <a:lnTo>
                      <a:pt x="292" y="261"/>
                    </a:lnTo>
                    <a:lnTo>
                      <a:pt x="276" y="169"/>
                    </a:lnTo>
                    <a:lnTo>
                      <a:pt x="246" y="108"/>
                    </a:lnTo>
                    <a:lnTo>
                      <a:pt x="246" y="61"/>
                    </a:lnTo>
                    <a:lnTo>
                      <a:pt x="307" y="61"/>
                    </a:lnTo>
                    <a:lnTo>
                      <a:pt x="322" y="77"/>
                    </a:lnTo>
                    <a:lnTo>
                      <a:pt x="338" y="77"/>
                    </a:lnTo>
                    <a:lnTo>
                      <a:pt x="430" y="61"/>
                    </a:lnTo>
                    <a:lnTo>
                      <a:pt x="491" y="46"/>
                    </a:lnTo>
                    <a:lnTo>
                      <a:pt x="537" y="31"/>
                    </a:lnTo>
                    <a:lnTo>
                      <a:pt x="568" y="15"/>
                    </a:lnTo>
                    <a:lnTo>
                      <a:pt x="583" y="1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0" name="Freeform 334"/>
              <p:cNvSpPr>
                <a:spLocks noEditPoints="1"/>
              </p:cNvSpPr>
              <p:nvPr/>
            </p:nvSpPr>
            <p:spPr bwMode="auto">
              <a:xfrm>
                <a:off x="12280" y="15483"/>
                <a:ext cx="1350" cy="1507"/>
              </a:xfrm>
              <a:custGeom>
                <a:avLst/>
                <a:gdLst/>
                <a:ahLst/>
                <a:cxnLst>
                  <a:cxn ang="0">
                    <a:pos x="706" y="815"/>
                  </a:cxn>
                  <a:cxn ang="0">
                    <a:pos x="844" y="877"/>
                  </a:cxn>
                  <a:cxn ang="0">
                    <a:pos x="859" y="1046"/>
                  </a:cxn>
                  <a:cxn ang="0">
                    <a:pos x="736" y="954"/>
                  </a:cxn>
                  <a:cxn ang="0">
                    <a:pos x="660" y="861"/>
                  </a:cxn>
                  <a:cxn ang="0">
                    <a:pos x="644" y="800"/>
                  </a:cxn>
                  <a:cxn ang="0">
                    <a:pos x="215" y="600"/>
                  </a:cxn>
                  <a:cxn ang="0">
                    <a:pos x="138" y="631"/>
                  </a:cxn>
                  <a:cxn ang="0">
                    <a:pos x="261" y="800"/>
                  </a:cxn>
                  <a:cxn ang="0">
                    <a:pos x="353" y="861"/>
                  </a:cxn>
                  <a:cxn ang="0">
                    <a:pos x="215" y="1138"/>
                  </a:cxn>
                  <a:cxn ang="0">
                    <a:pos x="337" y="1123"/>
                  </a:cxn>
                  <a:cxn ang="0">
                    <a:pos x="399" y="1107"/>
                  </a:cxn>
                  <a:cxn ang="0">
                    <a:pos x="414" y="631"/>
                  </a:cxn>
                  <a:cxn ang="0">
                    <a:pos x="353" y="569"/>
                  </a:cxn>
                  <a:cxn ang="0">
                    <a:pos x="337" y="123"/>
                  </a:cxn>
                  <a:cxn ang="0">
                    <a:pos x="414" y="184"/>
                  </a:cxn>
                  <a:cxn ang="0">
                    <a:pos x="322" y="307"/>
                  </a:cxn>
                  <a:cxn ang="0">
                    <a:pos x="261" y="538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7"/>
                  </a:cxn>
                  <a:cxn ang="0">
                    <a:pos x="445" y="1261"/>
                  </a:cxn>
                  <a:cxn ang="0">
                    <a:pos x="399" y="1261"/>
                  </a:cxn>
                  <a:cxn ang="0">
                    <a:pos x="215" y="1184"/>
                  </a:cxn>
                  <a:cxn ang="0">
                    <a:pos x="138" y="1200"/>
                  </a:cxn>
                  <a:cxn ang="0">
                    <a:pos x="92" y="1261"/>
                  </a:cxn>
                  <a:cxn ang="0">
                    <a:pos x="61" y="1200"/>
                  </a:cxn>
                  <a:cxn ang="0">
                    <a:pos x="61" y="1061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7"/>
                  </a:cxn>
                  <a:cxn ang="0">
                    <a:pos x="245" y="107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4"/>
                  </a:cxn>
                  <a:cxn ang="0">
                    <a:pos x="997" y="461"/>
                  </a:cxn>
                  <a:cxn ang="0">
                    <a:pos x="1151" y="431"/>
                  </a:cxn>
                  <a:cxn ang="0">
                    <a:pos x="1289" y="477"/>
                  </a:cxn>
                  <a:cxn ang="0">
                    <a:pos x="1350" y="538"/>
                  </a:cxn>
                  <a:cxn ang="0">
                    <a:pos x="1289" y="661"/>
                  </a:cxn>
                  <a:cxn ang="0">
                    <a:pos x="1181" y="1338"/>
                  </a:cxn>
                  <a:cxn ang="0">
                    <a:pos x="1059" y="1492"/>
                  </a:cxn>
                  <a:cxn ang="0">
                    <a:pos x="967" y="1461"/>
                  </a:cxn>
                  <a:cxn ang="0">
                    <a:pos x="828" y="1277"/>
                  </a:cxn>
                  <a:cxn ang="0">
                    <a:pos x="921" y="1307"/>
                  </a:cxn>
                  <a:cxn ang="0">
                    <a:pos x="1013" y="1323"/>
                  </a:cxn>
                  <a:cxn ang="0">
                    <a:pos x="1151" y="954"/>
                  </a:cxn>
                  <a:cxn ang="0">
                    <a:pos x="1151" y="538"/>
                  </a:cxn>
                  <a:cxn ang="0">
                    <a:pos x="1059" y="507"/>
                  </a:cxn>
                  <a:cxn ang="0">
                    <a:pos x="813" y="538"/>
                  </a:cxn>
                  <a:cxn ang="0">
                    <a:pos x="706" y="631"/>
                  </a:cxn>
                  <a:cxn ang="0">
                    <a:pos x="598" y="692"/>
                  </a:cxn>
                  <a:cxn ang="0">
                    <a:pos x="736" y="446"/>
                  </a:cxn>
                  <a:cxn ang="0">
                    <a:pos x="890" y="77"/>
                  </a:cxn>
                  <a:cxn ang="0">
                    <a:pos x="874" y="0"/>
                  </a:cxn>
                  <a:cxn ang="0">
                    <a:pos x="844" y="15"/>
                  </a:cxn>
                </a:cxnLst>
                <a:rect l="0" t="0" r="r" b="b"/>
                <a:pathLst>
                  <a:path w="1350" h="1507">
                    <a:moveTo>
                      <a:pt x="644" y="800"/>
                    </a:moveTo>
                    <a:lnTo>
                      <a:pt x="690" y="800"/>
                    </a:lnTo>
                    <a:lnTo>
                      <a:pt x="706" y="815"/>
                    </a:lnTo>
                    <a:lnTo>
                      <a:pt x="767" y="846"/>
                    </a:lnTo>
                    <a:lnTo>
                      <a:pt x="813" y="861"/>
                    </a:lnTo>
                    <a:lnTo>
                      <a:pt x="844" y="877"/>
                    </a:lnTo>
                    <a:lnTo>
                      <a:pt x="890" y="923"/>
                    </a:lnTo>
                    <a:lnTo>
                      <a:pt x="890" y="1015"/>
                    </a:lnTo>
                    <a:lnTo>
                      <a:pt x="859" y="1046"/>
                    </a:lnTo>
                    <a:lnTo>
                      <a:pt x="844" y="1031"/>
                    </a:lnTo>
                    <a:lnTo>
                      <a:pt x="813" y="1031"/>
                    </a:lnTo>
                    <a:lnTo>
                      <a:pt x="736" y="954"/>
                    </a:lnTo>
                    <a:lnTo>
                      <a:pt x="706" y="907"/>
                    </a:lnTo>
                    <a:lnTo>
                      <a:pt x="690" y="877"/>
                    </a:lnTo>
                    <a:lnTo>
                      <a:pt x="660" y="861"/>
                    </a:lnTo>
                    <a:lnTo>
                      <a:pt x="660" y="846"/>
                    </a:lnTo>
                    <a:lnTo>
                      <a:pt x="644" y="831"/>
                    </a:lnTo>
                    <a:lnTo>
                      <a:pt x="644" y="800"/>
                    </a:lnTo>
                    <a:close/>
                    <a:moveTo>
                      <a:pt x="353" y="569"/>
                    </a:moveTo>
                    <a:lnTo>
                      <a:pt x="276" y="584"/>
                    </a:lnTo>
                    <a:lnTo>
                      <a:pt x="215" y="600"/>
                    </a:lnTo>
                    <a:lnTo>
                      <a:pt x="169" y="615"/>
                    </a:lnTo>
                    <a:lnTo>
                      <a:pt x="153" y="631"/>
                    </a:lnTo>
                    <a:lnTo>
                      <a:pt x="138" y="631"/>
                    </a:lnTo>
                    <a:lnTo>
                      <a:pt x="138" y="831"/>
                    </a:lnTo>
                    <a:lnTo>
                      <a:pt x="169" y="831"/>
                    </a:lnTo>
                    <a:lnTo>
                      <a:pt x="261" y="800"/>
                    </a:lnTo>
                    <a:lnTo>
                      <a:pt x="322" y="800"/>
                    </a:lnTo>
                    <a:lnTo>
                      <a:pt x="353" y="831"/>
                    </a:lnTo>
                    <a:lnTo>
                      <a:pt x="353" y="861"/>
                    </a:lnTo>
                    <a:lnTo>
                      <a:pt x="153" y="892"/>
                    </a:lnTo>
                    <a:lnTo>
                      <a:pt x="153" y="1154"/>
                    </a:lnTo>
                    <a:lnTo>
                      <a:pt x="215" y="1138"/>
                    </a:lnTo>
                    <a:lnTo>
                      <a:pt x="261" y="1138"/>
                    </a:lnTo>
                    <a:lnTo>
                      <a:pt x="291" y="1123"/>
                    </a:lnTo>
                    <a:lnTo>
                      <a:pt x="337" y="1123"/>
                    </a:lnTo>
                    <a:lnTo>
                      <a:pt x="353" y="1138"/>
                    </a:lnTo>
                    <a:lnTo>
                      <a:pt x="383" y="1138"/>
                    </a:lnTo>
                    <a:lnTo>
                      <a:pt x="399" y="1107"/>
                    </a:lnTo>
                    <a:lnTo>
                      <a:pt x="399" y="1015"/>
                    </a:lnTo>
                    <a:lnTo>
                      <a:pt x="414" y="907"/>
                    </a:lnTo>
                    <a:lnTo>
                      <a:pt x="414" y="631"/>
                    </a:lnTo>
                    <a:lnTo>
                      <a:pt x="383" y="600"/>
                    </a:lnTo>
                    <a:lnTo>
                      <a:pt x="353" y="600"/>
                    </a:lnTo>
                    <a:lnTo>
                      <a:pt x="353" y="569"/>
                    </a:lnTo>
                    <a:close/>
                    <a:moveTo>
                      <a:pt x="245" y="107"/>
                    </a:moveTo>
                    <a:lnTo>
                      <a:pt x="307" y="107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4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7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8"/>
                    </a:lnTo>
                    <a:lnTo>
                      <a:pt x="322" y="507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7"/>
                    </a:lnTo>
                    <a:lnTo>
                      <a:pt x="552" y="538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4"/>
                    </a:lnTo>
                    <a:lnTo>
                      <a:pt x="537" y="615"/>
                    </a:lnTo>
                    <a:lnTo>
                      <a:pt x="506" y="707"/>
                    </a:lnTo>
                    <a:lnTo>
                      <a:pt x="506" y="969"/>
                    </a:lnTo>
                    <a:lnTo>
                      <a:pt x="491" y="1107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1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1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4"/>
                    </a:lnTo>
                    <a:lnTo>
                      <a:pt x="184" y="1184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1"/>
                    </a:lnTo>
                    <a:lnTo>
                      <a:pt x="92" y="1261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7"/>
                    </a:lnTo>
                    <a:lnTo>
                      <a:pt x="61" y="1061"/>
                    </a:lnTo>
                    <a:lnTo>
                      <a:pt x="76" y="984"/>
                    </a:lnTo>
                    <a:lnTo>
                      <a:pt x="76" y="861"/>
                    </a:lnTo>
                    <a:lnTo>
                      <a:pt x="61" y="846"/>
                    </a:lnTo>
                    <a:lnTo>
                      <a:pt x="46" y="707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8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8"/>
                    </a:lnTo>
                    <a:lnTo>
                      <a:pt x="92" y="554"/>
                    </a:lnTo>
                    <a:lnTo>
                      <a:pt x="215" y="307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7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7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4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61"/>
                    </a:lnTo>
                    <a:lnTo>
                      <a:pt x="1043" y="461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8"/>
                    </a:lnTo>
                    <a:lnTo>
                      <a:pt x="1304" y="584"/>
                    </a:lnTo>
                    <a:lnTo>
                      <a:pt x="1289" y="615"/>
                    </a:lnTo>
                    <a:lnTo>
                      <a:pt x="1289" y="661"/>
                    </a:lnTo>
                    <a:lnTo>
                      <a:pt x="1258" y="969"/>
                    </a:lnTo>
                    <a:lnTo>
                      <a:pt x="1227" y="1184"/>
                    </a:lnTo>
                    <a:lnTo>
                      <a:pt x="1181" y="1338"/>
                    </a:lnTo>
                    <a:lnTo>
                      <a:pt x="1151" y="1415"/>
                    </a:lnTo>
                    <a:lnTo>
                      <a:pt x="1105" y="1461"/>
                    </a:lnTo>
                    <a:lnTo>
                      <a:pt x="1059" y="1492"/>
                    </a:lnTo>
                    <a:lnTo>
                      <a:pt x="1013" y="1507"/>
                    </a:lnTo>
                    <a:lnTo>
                      <a:pt x="982" y="1492"/>
                    </a:lnTo>
                    <a:lnTo>
                      <a:pt x="967" y="1461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7"/>
                    </a:lnTo>
                    <a:lnTo>
                      <a:pt x="951" y="1307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8"/>
                    </a:lnTo>
                    <a:lnTo>
                      <a:pt x="1151" y="954"/>
                    </a:lnTo>
                    <a:lnTo>
                      <a:pt x="1166" y="707"/>
                    </a:lnTo>
                    <a:lnTo>
                      <a:pt x="1166" y="569"/>
                    </a:lnTo>
                    <a:lnTo>
                      <a:pt x="1151" y="538"/>
                    </a:lnTo>
                    <a:lnTo>
                      <a:pt x="1151" y="523"/>
                    </a:lnTo>
                    <a:lnTo>
                      <a:pt x="1135" y="507"/>
                    </a:lnTo>
                    <a:lnTo>
                      <a:pt x="1059" y="507"/>
                    </a:lnTo>
                    <a:lnTo>
                      <a:pt x="982" y="523"/>
                    </a:lnTo>
                    <a:lnTo>
                      <a:pt x="890" y="538"/>
                    </a:lnTo>
                    <a:lnTo>
                      <a:pt x="813" y="538"/>
                    </a:lnTo>
                    <a:lnTo>
                      <a:pt x="782" y="523"/>
                    </a:lnTo>
                    <a:lnTo>
                      <a:pt x="736" y="584"/>
                    </a:lnTo>
                    <a:lnTo>
                      <a:pt x="706" y="631"/>
                    </a:lnTo>
                    <a:lnTo>
                      <a:pt x="660" y="661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1"/>
                    </a:lnTo>
                    <a:lnTo>
                      <a:pt x="675" y="569"/>
                    </a:lnTo>
                    <a:lnTo>
                      <a:pt x="736" y="446"/>
                    </a:lnTo>
                    <a:lnTo>
                      <a:pt x="813" y="323"/>
                    </a:lnTo>
                    <a:lnTo>
                      <a:pt x="874" y="184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1" name="Freeform 335"/>
              <p:cNvSpPr>
                <a:spLocks noEditPoints="1"/>
              </p:cNvSpPr>
              <p:nvPr/>
            </p:nvSpPr>
            <p:spPr bwMode="auto">
              <a:xfrm>
                <a:off x="13906" y="15498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53" y="1169"/>
                  </a:cxn>
                  <a:cxn ang="0">
                    <a:pos x="292" y="708"/>
                  </a:cxn>
                  <a:cxn ang="0">
                    <a:pos x="446" y="692"/>
                  </a:cxn>
                  <a:cxn ang="0">
                    <a:pos x="522" y="739"/>
                  </a:cxn>
                  <a:cxn ang="0">
                    <a:pos x="568" y="292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92"/>
                  </a:cxn>
                  <a:cxn ang="0">
                    <a:pos x="998" y="323"/>
                  </a:cxn>
                  <a:cxn ang="0">
                    <a:pos x="967" y="692"/>
                  </a:cxn>
                  <a:cxn ang="0">
                    <a:pos x="1059" y="1000"/>
                  </a:cxn>
                  <a:cxn ang="0">
                    <a:pos x="1151" y="892"/>
                  </a:cxn>
                  <a:cxn ang="0">
                    <a:pos x="1075" y="754"/>
                  </a:cxn>
                  <a:cxn ang="0">
                    <a:pos x="1213" y="692"/>
                  </a:cxn>
                  <a:cxn ang="0">
                    <a:pos x="1090" y="569"/>
                  </a:cxn>
                  <a:cxn ang="0">
                    <a:pos x="1336" y="446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69"/>
                  </a:cxn>
                  <a:cxn ang="0">
                    <a:pos x="1397" y="1092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46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2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492" y="569"/>
                  </a:cxn>
                  <a:cxn ang="0">
                    <a:pos x="768" y="585"/>
                  </a:cxn>
                  <a:cxn ang="0">
                    <a:pos x="706" y="739"/>
                  </a:cxn>
                  <a:cxn ang="0">
                    <a:pos x="553" y="862"/>
                  </a:cxn>
                  <a:cxn ang="0">
                    <a:pos x="676" y="892"/>
                  </a:cxn>
                  <a:cxn ang="0">
                    <a:pos x="461" y="1031"/>
                  </a:cxn>
                  <a:cxn ang="0">
                    <a:pos x="768" y="1031"/>
                  </a:cxn>
                  <a:cxn ang="0">
                    <a:pos x="185" y="1508"/>
                  </a:cxn>
                  <a:cxn ang="0">
                    <a:pos x="338" y="1200"/>
                  </a:cxn>
                  <a:cxn ang="0">
                    <a:pos x="47" y="1185"/>
                  </a:cxn>
                  <a:cxn ang="0">
                    <a:pos x="47" y="1139"/>
                  </a:cxn>
                  <a:cxn ang="0">
                    <a:pos x="369" y="985"/>
                  </a:cxn>
                  <a:cxn ang="0">
                    <a:pos x="307" y="939"/>
                  </a:cxn>
                  <a:cxn ang="0">
                    <a:pos x="323" y="831"/>
                  </a:cxn>
                  <a:cxn ang="0">
                    <a:pos x="200" y="708"/>
                  </a:cxn>
                  <a:cxn ang="0">
                    <a:pos x="369" y="554"/>
                  </a:cxn>
                  <a:cxn ang="0">
                    <a:pos x="353" y="385"/>
                  </a:cxn>
                  <a:cxn ang="0">
                    <a:pos x="169" y="385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69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3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3"/>
                    </a:lnTo>
                    <a:lnTo>
                      <a:pt x="706" y="1323"/>
                    </a:lnTo>
                    <a:lnTo>
                      <a:pt x="553" y="1169"/>
                    </a:lnTo>
                    <a:lnTo>
                      <a:pt x="553" y="1139"/>
                    </a:lnTo>
                    <a:close/>
                    <a:moveTo>
                      <a:pt x="430" y="646"/>
                    </a:moveTo>
                    <a:lnTo>
                      <a:pt x="369" y="662"/>
                    </a:lnTo>
                    <a:lnTo>
                      <a:pt x="323" y="677"/>
                    </a:lnTo>
                    <a:lnTo>
                      <a:pt x="292" y="692"/>
                    </a:lnTo>
                    <a:lnTo>
                      <a:pt x="292" y="708"/>
                    </a:lnTo>
                    <a:lnTo>
                      <a:pt x="307" y="739"/>
                    </a:lnTo>
                    <a:lnTo>
                      <a:pt x="323" y="785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446" y="754"/>
                    </a:lnTo>
                    <a:lnTo>
                      <a:pt x="446" y="692"/>
                    </a:lnTo>
                    <a:lnTo>
                      <a:pt x="430" y="692"/>
                    </a:lnTo>
                    <a:lnTo>
                      <a:pt x="430" y="646"/>
                    </a:lnTo>
                    <a:close/>
                    <a:moveTo>
                      <a:pt x="584" y="600"/>
                    </a:moveTo>
                    <a:lnTo>
                      <a:pt x="553" y="616"/>
                    </a:lnTo>
                    <a:lnTo>
                      <a:pt x="522" y="616"/>
                    </a:lnTo>
                    <a:lnTo>
                      <a:pt x="522" y="739"/>
                    </a:lnTo>
                    <a:lnTo>
                      <a:pt x="645" y="708"/>
                    </a:lnTo>
                    <a:lnTo>
                      <a:pt x="660" y="708"/>
                    </a:lnTo>
                    <a:lnTo>
                      <a:pt x="676" y="662"/>
                    </a:lnTo>
                    <a:lnTo>
                      <a:pt x="676" y="600"/>
                    </a:lnTo>
                    <a:lnTo>
                      <a:pt x="584" y="600"/>
                    </a:lnTo>
                    <a:close/>
                    <a:moveTo>
                      <a:pt x="568" y="292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69"/>
                    </a:lnTo>
                    <a:lnTo>
                      <a:pt x="568" y="339"/>
                    </a:lnTo>
                    <a:lnTo>
                      <a:pt x="568" y="292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6"/>
                    </a:lnTo>
                    <a:lnTo>
                      <a:pt x="1336" y="262"/>
                    </a:lnTo>
                    <a:lnTo>
                      <a:pt x="1351" y="292"/>
                    </a:lnTo>
                    <a:lnTo>
                      <a:pt x="1351" y="369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69"/>
                    </a:lnTo>
                    <a:lnTo>
                      <a:pt x="1305" y="369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31"/>
                    </a:moveTo>
                    <a:lnTo>
                      <a:pt x="1029" y="31"/>
                    </a:lnTo>
                    <a:lnTo>
                      <a:pt x="1090" y="62"/>
                    </a:lnTo>
                    <a:lnTo>
                      <a:pt x="1105" y="92"/>
                    </a:lnTo>
                    <a:lnTo>
                      <a:pt x="1121" y="108"/>
                    </a:lnTo>
                    <a:lnTo>
                      <a:pt x="1136" y="139"/>
                    </a:lnTo>
                    <a:lnTo>
                      <a:pt x="1121" y="154"/>
                    </a:lnTo>
                    <a:lnTo>
                      <a:pt x="1105" y="185"/>
                    </a:lnTo>
                    <a:lnTo>
                      <a:pt x="1044" y="246"/>
                    </a:lnTo>
                    <a:lnTo>
                      <a:pt x="998" y="323"/>
                    </a:lnTo>
                    <a:lnTo>
                      <a:pt x="906" y="431"/>
                    </a:lnTo>
                    <a:lnTo>
                      <a:pt x="937" y="477"/>
                    </a:lnTo>
                    <a:lnTo>
                      <a:pt x="967" y="492"/>
                    </a:lnTo>
                    <a:lnTo>
                      <a:pt x="983" y="523"/>
                    </a:lnTo>
                    <a:lnTo>
                      <a:pt x="983" y="616"/>
                    </a:lnTo>
                    <a:lnTo>
                      <a:pt x="967" y="692"/>
                    </a:lnTo>
                    <a:lnTo>
                      <a:pt x="967" y="1200"/>
                    </a:lnTo>
                    <a:lnTo>
                      <a:pt x="1075" y="1185"/>
                    </a:lnTo>
                    <a:lnTo>
                      <a:pt x="1198" y="1169"/>
                    </a:lnTo>
                    <a:lnTo>
                      <a:pt x="1198" y="1016"/>
                    </a:lnTo>
                    <a:lnTo>
                      <a:pt x="1090" y="1016"/>
                    </a:lnTo>
                    <a:lnTo>
                      <a:pt x="1059" y="1000"/>
                    </a:lnTo>
                    <a:lnTo>
                      <a:pt x="1044" y="1000"/>
                    </a:lnTo>
                    <a:lnTo>
                      <a:pt x="1044" y="985"/>
                    </a:lnTo>
                    <a:lnTo>
                      <a:pt x="1059" y="923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2"/>
                    </a:lnTo>
                    <a:lnTo>
                      <a:pt x="1213" y="892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69"/>
                    </a:lnTo>
                    <a:lnTo>
                      <a:pt x="1105" y="769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3"/>
                    </a:lnTo>
                    <a:lnTo>
                      <a:pt x="1090" y="723"/>
                    </a:lnTo>
                    <a:lnTo>
                      <a:pt x="1136" y="708"/>
                    </a:lnTo>
                    <a:lnTo>
                      <a:pt x="1213" y="692"/>
                    </a:lnTo>
                    <a:lnTo>
                      <a:pt x="1213" y="646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69"/>
                    </a:lnTo>
                    <a:lnTo>
                      <a:pt x="1090" y="569"/>
                    </a:lnTo>
                    <a:lnTo>
                      <a:pt x="1059" y="554"/>
                    </a:lnTo>
                    <a:lnTo>
                      <a:pt x="1029" y="523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6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6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69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6"/>
                    </a:lnTo>
                    <a:lnTo>
                      <a:pt x="1443" y="646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3"/>
                    </a:lnTo>
                    <a:lnTo>
                      <a:pt x="1290" y="754"/>
                    </a:lnTo>
                    <a:lnTo>
                      <a:pt x="1290" y="892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2"/>
                    </a:lnTo>
                    <a:lnTo>
                      <a:pt x="1489" y="908"/>
                    </a:lnTo>
                    <a:lnTo>
                      <a:pt x="1474" y="923"/>
                    </a:lnTo>
                    <a:lnTo>
                      <a:pt x="1458" y="923"/>
                    </a:lnTo>
                    <a:lnTo>
                      <a:pt x="1428" y="939"/>
                    </a:lnTo>
                    <a:lnTo>
                      <a:pt x="1290" y="969"/>
                    </a:lnTo>
                    <a:lnTo>
                      <a:pt x="1290" y="1077"/>
                    </a:lnTo>
                    <a:lnTo>
                      <a:pt x="1274" y="1123"/>
                    </a:lnTo>
                    <a:lnTo>
                      <a:pt x="1290" y="1123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2"/>
                    </a:lnTo>
                    <a:lnTo>
                      <a:pt x="1443" y="1092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2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69"/>
                    </a:lnTo>
                    <a:lnTo>
                      <a:pt x="1382" y="1169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6"/>
                    </a:lnTo>
                    <a:lnTo>
                      <a:pt x="952" y="1492"/>
                    </a:lnTo>
                    <a:lnTo>
                      <a:pt x="937" y="1523"/>
                    </a:lnTo>
                    <a:lnTo>
                      <a:pt x="906" y="1554"/>
                    </a:lnTo>
                    <a:lnTo>
                      <a:pt x="875" y="1523"/>
                    </a:lnTo>
                    <a:lnTo>
                      <a:pt x="860" y="1477"/>
                    </a:lnTo>
                    <a:lnTo>
                      <a:pt x="845" y="1446"/>
                    </a:lnTo>
                    <a:lnTo>
                      <a:pt x="845" y="1369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6"/>
                    </a:lnTo>
                    <a:lnTo>
                      <a:pt x="891" y="1139"/>
                    </a:lnTo>
                    <a:lnTo>
                      <a:pt x="906" y="969"/>
                    </a:lnTo>
                    <a:lnTo>
                      <a:pt x="921" y="723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3"/>
                    </a:lnTo>
                    <a:lnTo>
                      <a:pt x="768" y="523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2"/>
                    </a:lnTo>
                    <a:lnTo>
                      <a:pt x="967" y="185"/>
                    </a:lnTo>
                    <a:lnTo>
                      <a:pt x="998" y="92"/>
                    </a:lnTo>
                    <a:lnTo>
                      <a:pt x="998" y="77"/>
                    </a:lnTo>
                    <a:lnTo>
                      <a:pt x="983" y="62"/>
                    </a:lnTo>
                    <a:lnTo>
                      <a:pt x="983" y="46"/>
                    </a:lnTo>
                    <a:lnTo>
                      <a:pt x="998" y="31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6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2"/>
                    </a:lnTo>
                    <a:lnTo>
                      <a:pt x="691" y="292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6"/>
                    </a:lnTo>
                    <a:lnTo>
                      <a:pt x="630" y="477"/>
                    </a:lnTo>
                    <a:lnTo>
                      <a:pt x="630" y="492"/>
                    </a:lnTo>
                    <a:lnTo>
                      <a:pt x="538" y="492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3"/>
                    </a:lnTo>
                    <a:lnTo>
                      <a:pt x="415" y="523"/>
                    </a:lnTo>
                    <a:lnTo>
                      <a:pt x="415" y="539"/>
                    </a:lnTo>
                    <a:lnTo>
                      <a:pt x="446" y="554"/>
                    </a:lnTo>
                    <a:lnTo>
                      <a:pt x="461" y="569"/>
                    </a:lnTo>
                    <a:lnTo>
                      <a:pt x="492" y="569"/>
                    </a:lnTo>
                    <a:lnTo>
                      <a:pt x="507" y="585"/>
                    </a:lnTo>
                    <a:lnTo>
                      <a:pt x="630" y="539"/>
                    </a:lnTo>
                    <a:lnTo>
                      <a:pt x="691" y="539"/>
                    </a:lnTo>
                    <a:lnTo>
                      <a:pt x="722" y="554"/>
                    </a:lnTo>
                    <a:lnTo>
                      <a:pt x="737" y="569"/>
                    </a:lnTo>
                    <a:lnTo>
                      <a:pt x="768" y="585"/>
                    </a:lnTo>
                    <a:lnTo>
                      <a:pt x="783" y="600"/>
                    </a:lnTo>
                    <a:lnTo>
                      <a:pt x="768" y="631"/>
                    </a:lnTo>
                    <a:lnTo>
                      <a:pt x="737" y="646"/>
                    </a:lnTo>
                    <a:lnTo>
                      <a:pt x="722" y="677"/>
                    </a:lnTo>
                    <a:lnTo>
                      <a:pt x="691" y="723"/>
                    </a:lnTo>
                    <a:lnTo>
                      <a:pt x="706" y="739"/>
                    </a:lnTo>
                    <a:lnTo>
                      <a:pt x="691" y="754"/>
                    </a:lnTo>
                    <a:lnTo>
                      <a:pt x="614" y="754"/>
                    </a:lnTo>
                    <a:lnTo>
                      <a:pt x="568" y="769"/>
                    </a:lnTo>
                    <a:lnTo>
                      <a:pt x="492" y="785"/>
                    </a:lnTo>
                    <a:lnTo>
                      <a:pt x="492" y="877"/>
                    </a:lnTo>
                    <a:lnTo>
                      <a:pt x="553" y="862"/>
                    </a:lnTo>
                    <a:lnTo>
                      <a:pt x="584" y="846"/>
                    </a:lnTo>
                    <a:lnTo>
                      <a:pt x="630" y="831"/>
                    </a:lnTo>
                    <a:lnTo>
                      <a:pt x="691" y="831"/>
                    </a:lnTo>
                    <a:lnTo>
                      <a:pt x="706" y="846"/>
                    </a:lnTo>
                    <a:lnTo>
                      <a:pt x="706" y="877"/>
                    </a:lnTo>
                    <a:lnTo>
                      <a:pt x="676" y="892"/>
                    </a:lnTo>
                    <a:lnTo>
                      <a:pt x="630" y="908"/>
                    </a:lnTo>
                    <a:lnTo>
                      <a:pt x="568" y="923"/>
                    </a:lnTo>
                    <a:lnTo>
                      <a:pt x="476" y="939"/>
                    </a:lnTo>
                    <a:lnTo>
                      <a:pt x="476" y="985"/>
                    </a:lnTo>
                    <a:lnTo>
                      <a:pt x="461" y="1016"/>
                    </a:lnTo>
                    <a:lnTo>
                      <a:pt x="461" y="1031"/>
                    </a:lnTo>
                    <a:lnTo>
                      <a:pt x="507" y="1016"/>
                    </a:lnTo>
                    <a:lnTo>
                      <a:pt x="584" y="1000"/>
                    </a:lnTo>
                    <a:lnTo>
                      <a:pt x="660" y="969"/>
                    </a:lnTo>
                    <a:lnTo>
                      <a:pt x="737" y="969"/>
                    </a:lnTo>
                    <a:lnTo>
                      <a:pt x="783" y="1016"/>
                    </a:lnTo>
                    <a:lnTo>
                      <a:pt x="768" y="1031"/>
                    </a:lnTo>
                    <a:lnTo>
                      <a:pt x="706" y="1031"/>
                    </a:lnTo>
                    <a:lnTo>
                      <a:pt x="599" y="1062"/>
                    </a:lnTo>
                    <a:lnTo>
                      <a:pt x="446" y="1108"/>
                    </a:lnTo>
                    <a:lnTo>
                      <a:pt x="369" y="1308"/>
                    </a:lnTo>
                    <a:lnTo>
                      <a:pt x="277" y="1431"/>
                    </a:lnTo>
                    <a:lnTo>
                      <a:pt x="185" y="1508"/>
                    </a:lnTo>
                    <a:lnTo>
                      <a:pt x="123" y="1539"/>
                    </a:lnTo>
                    <a:lnTo>
                      <a:pt x="108" y="1539"/>
                    </a:lnTo>
                    <a:lnTo>
                      <a:pt x="108" y="1523"/>
                    </a:lnTo>
                    <a:lnTo>
                      <a:pt x="246" y="1385"/>
                    </a:lnTo>
                    <a:lnTo>
                      <a:pt x="307" y="1292"/>
                    </a:lnTo>
                    <a:lnTo>
                      <a:pt x="338" y="1200"/>
                    </a:lnTo>
                    <a:lnTo>
                      <a:pt x="369" y="1123"/>
                    </a:lnTo>
                    <a:lnTo>
                      <a:pt x="246" y="1169"/>
                    </a:lnTo>
                    <a:lnTo>
                      <a:pt x="169" y="1185"/>
                    </a:lnTo>
                    <a:lnTo>
                      <a:pt x="108" y="1200"/>
                    </a:lnTo>
                    <a:lnTo>
                      <a:pt x="77" y="1200"/>
                    </a:lnTo>
                    <a:lnTo>
                      <a:pt x="47" y="1185"/>
                    </a:lnTo>
                    <a:lnTo>
                      <a:pt x="31" y="1185"/>
                    </a:lnTo>
                    <a:lnTo>
                      <a:pt x="0" y="1169"/>
                    </a:lnTo>
                    <a:lnTo>
                      <a:pt x="0" y="1139"/>
                    </a:lnTo>
                    <a:lnTo>
                      <a:pt x="16" y="1154"/>
                    </a:lnTo>
                    <a:lnTo>
                      <a:pt x="16" y="1139"/>
                    </a:lnTo>
                    <a:lnTo>
                      <a:pt x="47" y="1139"/>
                    </a:lnTo>
                    <a:lnTo>
                      <a:pt x="200" y="1108"/>
                    </a:lnTo>
                    <a:lnTo>
                      <a:pt x="399" y="1062"/>
                    </a:lnTo>
                    <a:lnTo>
                      <a:pt x="399" y="1016"/>
                    </a:lnTo>
                    <a:lnTo>
                      <a:pt x="415" y="969"/>
                    </a:lnTo>
                    <a:lnTo>
                      <a:pt x="399" y="969"/>
                    </a:lnTo>
                    <a:lnTo>
                      <a:pt x="369" y="985"/>
                    </a:lnTo>
                    <a:lnTo>
                      <a:pt x="323" y="985"/>
                    </a:lnTo>
                    <a:lnTo>
                      <a:pt x="292" y="969"/>
                    </a:lnTo>
                    <a:lnTo>
                      <a:pt x="277" y="969"/>
                    </a:lnTo>
                    <a:lnTo>
                      <a:pt x="261" y="954"/>
                    </a:lnTo>
                    <a:lnTo>
                      <a:pt x="277" y="939"/>
                    </a:lnTo>
                    <a:lnTo>
                      <a:pt x="307" y="939"/>
                    </a:lnTo>
                    <a:lnTo>
                      <a:pt x="353" y="923"/>
                    </a:lnTo>
                    <a:lnTo>
                      <a:pt x="430" y="908"/>
                    </a:lnTo>
                    <a:lnTo>
                      <a:pt x="430" y="800"/>
                    </a:lnTo>
                    <a:lnTo>
                      <a:pt x="384" y="816"/>
                    </a:lnTo>
                    <a:lnTo>
                      <a:pt x="353" y="816"/>
                    </a:lnTo>
                    <a:lnTo>
                      <a:pt x="323" y="831"/>
                    </a:lnTo>
                    <a:lnTo>
                      <a:pt x="307" y="831"/>
                    </a:lnTo>
                    <a:lnTo>
                      <a:pt x="307" y="862"/>
                    </a:lnTo>
                    <a:lnTo>
                      <a:pt x="292" y="862"/>
                    </a:lnTo>
                    <a:lnTo>
                      <a:pt x="246" y="816"/>
                    </a:lnTo>
                    <a:lnTo>
                      <a:pt x="246" y="800"/>
                    </a:lnTo>
                    <a:lnTo>
                      <a:pt x="200" y="708"/>
                    </a:lnTo>
                    <a:lnTo>
                      <a:pt x="169" y="662"/>
                    </a:lnTo>
                    <a:lnTo>
                      <a:pt x="169" y="631"/>
                    </a:lnTo>
                    <a:lnTo>
                      <a:pt x="246" y="631"/>
                    </a:lnTo>
                    <a:lnTo>
                      <a:pt x="399" y="600"/>
                    </a:lnTo>
                    <a:lnTo>
                      <a:pt x="399" y="585"/>
                    </a:lnTo>
                    <a:lnTo>
                      <a:pt x="369" y="554"/>
                    </a:lnTo>
                    <a:lnTo>
                      <a:pt x="369" y="539"/>
                    </a:lnTo>
                    <a:lnTo>
                      <a:pt x="399" y="539"/>
                    </a:lnTo>
                    <a:lnTo>
                      <a:pt x="399" y="523"/>
                    </a:lnTo>
                    <a:lnTo>
                      <a:pt x="384" y="492"/>
                    </a:lnTo>
                    <a:lnTo>
                      <a:pt x="369" y="446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39" y="354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2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6"/>
                    </a:lnTo>
                    <a:lnTo>
                      <a:pt x="568" y="246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2" name="Freeform 336"/>
              <p:cNvSpPr>
                <a:spLocks noEditPoints="1"/>
              </p:cNvSpPr>
              <p:nvPr/>
            </p:nvSpPr>
            <p:spPr bwMode="auto">
              <a:xfrm>
                <a:off x="15702" y="15467"/>
                <a:ext cx="1611" cy="1570"/>
              </a:xfrm>
              <a:custGeom>
                <a:avLst/>
                <a:gdLst/>
                <a:ahLst/>
                <a:cxnLst>
                  <a:cxn ang="0">
                    <a:pos x="1151" y="939"/>
                  </a:cxn>
                  <a:cxn ang="0">
                    <a:pos x="1105" y="1047"/>
                  </a:cxn>
                  <a:cxn ang="0">
                    <a:pos x="1274" y="1416"/>
                  </a:cxn>
                  <a:cxn ang="0">
                    <a:pos x="1565" y="1523"/>
                  </a:cxn>
                  <a:cxn ang="0">
                    <a:pos x="1197" y="1554"/>
                  </a:cxn>
                  <a:cxn ang="0">
                    <a:pos x="767" y="1400"/>
                  </a:cxn>
                  <a:cxn ang="0">
                    <a:pos x="353" y="1508"/>
                  </a:cxn>
                  <a:cxn ang="0">
                    <a:pos x="660" y="1385"/>
                  </a:cxn>
                  <a:cxn ang="0">
                    <a:pos x="599" y="1108"/>
                  </a:cxn>
                  <a:cxn ang="0">
                    <a:pos x="629" y="1062"/>
                  </a:cxn>
                  <a:cxn ang="0">
                    <a:pos x="921" y="1154"/>
                  </a:cxn>
                  <a:cxn ang="0">
                    <a:pos x="952" y="970"/>
                  </a:cxn>
                  <a:cxn ang="0">
                    <a:pos x="675" y="1016"/>
                  </a:cxn>
                  <a:cxn ang="0">
                    <a:pos x="660" y="954"/>
                  </a:cxn>
                  <a:cxn ang="0">
                    <a:pos x="967" y="600"/>
                  </a:cxn>
                  <a:cxn ang="0">
                    <a:pos x="783" y="739"/>
                  </a:cxn>
                  <a:cxn ang="0">
                    <a:pos x="952" y="677"/>
                  </a:cxn>
                  <a:cxn ang="0">
                    <a:pos x="1044" y="308"/>
                  </a:cxn>
                  <a:cxn ang="0">
                    <a:pos x="1136" y="400"/>
                  </a:cxn>
                  <a:cxn ang="0">
                    <a:pos x="1182" y="477"/>
                  </a:cxn>
                  <a:cxn ang="0">
                    <a:pos x="1366" y="508"/>
                  </a:cxn>
                  <a:cxn ang="0">
                    <a:pos x="1090" y="570"/>
                  </a:cxn>
                  <a:cxn ang="0">
                    <a:pos x="1105" y="754"/>
                  </a:cxn>
                  <a:cxn ang="0">
                    <a:pos x="844" y="800"/>
                  </a:cxn>
                  <a:cxn ang="0">
                    <a:pos x="767" y="862"/>
                  </a:cxn>
                  <a:cxn ang="0">
                    <a:pos x="721" y="800"/>
                  </a:cxn>
                  <a:cxn ang="0">
                    <a:pos x="599" y="662"/>
                  </a:cxn>
                  <a:cxn ang="0">
                    <a:pos x="460" y="647"/>
                  </a:cxn>
                  <a:cxn ang="0">
                    <a:pos x="675" y="523"/>
                  </a:cxn>
                  <a:cxn ang="0">
                    <a:pos x="675" y="385"/>
                  </a:cxn>
                  <a:cxn ang="0">
                    <a:pos x="752" y="416"/>
                  </a:cxn>
                  <a:cxn ang="0">
                    <a:pos x="783" y="554"/>
                  </a:cxn>
                  <a:cxn ang="0">
                    <a:pos x="1013" y="431"/>
                  </a:cxn>
                  <a:cxn ang="0">
                    <a:pos x="1166" y="170"/>
                  </a:cxn>
                  <a:cxn ang="0">
                    <a:pos x="1289" y="231"/>
                  </a:cxn>
                  <a:cxn ang="0">
                    <a:pos x="890" y="308"/>
                  </a:cxn>
                  <a:cxn ang="0">
                    <a:pos x="460" y="385"/>
                  </a:cxn>
                  <a:cxn ang="0">
                    <a:pos x="399" y="800"/>
                  </a:cxn>
                  <a:cxn ang="0">
                    <a:pos x="230" y="1262"/>
                  </a:cxn>
                  <a:cxn ang="0">
                    <a:pos x="15" y="1493"/>
                  </a:cxn>
                  <a:cxn ang="0">
                    <a:pos x="77" y="1339"/>
                  </a:cxn>
                  <a:cxn ang="0">
                    <a:pos x="276" y="862"/>
                  </a:cxn>
                  <a:cxn ang="0">
                    <a:pos x="338" y="354"/>
                  </a:cxn>
                  <a:cxn ang="0">
                    <a:pos x="353" y="247"/>
                  </a:cxn>
                  <a:cxn ang="0">
                    <a:pos x="1059" y="185"/>
                  </a:cxn>
                  <a:cxn ang="0">
                    <a:pos x="859" y="16"/>
                  </a:cxn>
                  <a:cxn ang="0">
                    <a:pos x="952" y="170"/>
                  </a:cxn>
                  <a:cxn ang="0">
                    <a:pos x="829" y="139"/>
                  </a:cxn>
                </a:cxnLst>
                <a:rect l="0" t="0" r="r" b="b"/>
                <a:pathLst>
                  <a:path w="1611" h="1570">
                    <a:moveTo>
                      <a:pt x="1044" y="877"/>
                    </a:moveTo>
                    <a:lnTo>
                      <a:pt x="1074" y="877"/>
                    </a:lnTo>
                    <a:lnTo>
                      <a:pt x="1136" y="908"/>
                    </a:lnTo>
                    <a:lnTo>
                      <a:pt x="1151" y="939"/>
                    </a:lnTo>
                    <a:lnTo>
                      <a:pt x="1166" y="954"/>
                    </a:lnTo>
                    <a:lnTo>
                      <a:pt x="1166" y="970"/>
                    </a:lnTo>
                    <a:lnTo>
                      <a:pt x="1151" y="985"/>
                    </a:lnTo>
                    <a:lnTo>
                      <a:pt x="1105" y="1047"/>
                    </a:lnTo>
                    <a:lnTo>
                      <a:pt x="1044" y="1139"/>
                    </a:lnTo>
                    <a:lnTo>
                      <a:pt x="952" y="1262"/>
                    </a:lnTo>
                    <a:lnTo>
                      <a:pt x="1120" y="1354"/>
                    </a:lnTo>
                    <a:lnTo>
                      <a:pt x="1274" y="1416"/>
                    </a:lnTo>
                    <a:lnTo>
                      <a:pt x="1366" y="1431"/>
                    </a:lnTo>
                    <a:lnTo>
                      <a:pt x="1473" y="1447"/>
                    </a:lnTo>
                    <a:lnTo>
                      <a:pt x="1611" y="1493"/>
                    </a:lnTo>
                    <a:lnTo>
                      <a:pt x="1565" y="1523"/>
                    </a:lnTo>
                    <a:lnTo>
                      <a:pt x="1320" y="1554"/>
                    </a:lnTo>
                    <a:lnTo>
                      <a:pt x="1243" y="1570"/>
                    </a:lnTo>
                    <a:lnTo>
                      <a:pt x="1212" y="1570"/>
                    </a:lnTo>
                    <a:lnTo>
                      <a:pt x="1197" y="1554"/>
                    </a:lnTo>
                    <a:lnTo>
                      <a:pt x="1166" y="1539"/>
                    </a:lnTo>
                    <a:lnTo>
                      <a:pt x="952" y="1385"/>
                    </a:lnTo>
                    <a:lnTo>
                      <a:pt x="890" y="1308"/>
                    </a:lnTo>
                    <a:lnTo>
                      <a:pt x="767" y="1400"/>
                    </a:lnTo>
                    <a:lnTo>
                      <a:pt x="599" y="1447"/>
                    </a:lnTo>
                    <a:lnTo>
                      <a:pt x="430" y="1477"/>
                    </a:lnTo>
                    <a:lnTo>
                      <a:pt x="414" y="1508"/>
                    </a:lnTo>
                    <a:lnTo>
                      <a:pt x="353" y="1508"/>
                    </a:lnTo>
                    <a:lnTo>
                      <a:pt x="353" y="1493"/>
                    </a:lnTo>
                    <a:lnTo>
                      <a:pt x="399" y="1477"/>
                    </a:lnTo>
                    <a:lnTo>
                      <a:pt x="506" y="1447"/>
                    </a:lnTo>
                    <a:lnTo>
                      <a:pt x="660" y="1385"/>
                    </a:lnTo>
                    <a:lnTo>
                      <a:pt x="813" y="1277"/>
                    </a:lnTo>
                    <a:lnTo>
                      <a:pt x="706" y="1185"/>
                    </a:lnTo>
                    <a:lnTo>
                      <a:pt x="645" y="1139"/>
                    </a:lnTo>
                    <a:lnTo>
                      <a:pt x="599" y="1108"/>
                    </a:lnTo>
                    <a:lnTo>
                      <a:pt x="568" y="1093"/>
                    </a:lnTo>
                    <a:lnTo>
                      <a:pt x="568" y="1077"/>
                    </a:lnTo>
                    <a:lnTo>
                      <a:pt x="583" y="1062"/>
                    </a:lnTo>
                    <a:lnTo>
                      <a:pt x="629" y="1062"/>
                    </a:lnTo>
                    <a:lnTo>
                      <a:pt x="691" y="1077"/>
                    </a:lnTo>
                    <a:lnTo>
                      <a:pt x="767" y="1123"/>
                    </a:lnTo>
                    <a:lnTo>
                      <a:pt x="875" y="1216"/>
                    </a:lnTo>
                    <a:lnTo>
                      <a:pt x="921" y="1154"/>
                    </a:lnTo>
                    <a:lnTo>
                      <a:pt x="952" y="1093"/>
                    </a:lnTo>
                    <a:lnTo>
                      <a:pt x="967" y="1016"/>
                    </a:lnTo>
                    <a:lnTo>
                      <a:pt x="967" y="985"/>
                    </a:lnTo>
                    <a:lnTo>
                      <a:pt x="952" y="970"/>
                    </a:lnTo>
                    <a:lnTo>
                      <a:pt x="905" y="970"/>
                    </a:lnTo>
                    <a:lnTo>
                      <a:pt x="844" y="985"/>
                    </a:lnTo>
                    <a:lnTo>
                      <a:pt x="783" y="1016"/>
                    </a:lnTo>
                    <a:lnTo>
                      <a:pt x="675" y="1016"/>
                    </a:lnTo>
                    <a:lnTo>
                      <a:pt x="614" y="985"/>
                    </a:lnTo>
                    <a:lnTo>
                      <a:pt x="614" y="970"/>
                    </a:lnTo>
                    <a:lnTo>
                      <a:pt x="629" y="954"/>
                    </a:lnTo>
                    <a:lnTo>
                      <a:pt x="660" y="954"/>
                    </a:lnTo>
                    <a:lnTo>
                      <a:pt x="829" y="923"/>
                    </a:lnTo>
                    <a:lnTo>
                      <a:pt x="967" y="893"/>
                    </a:lnTo>
                    <a:lnTo>
                      <a:pt x="1044" y="877"/>
                    </a:lnTo>
                    <a:close/>
                    <a:moveTo>
                      <a:pt x="967" y="600"/>
                    </a:moveTo>
                    <a:lnTo>
                      <a:pt x="813" y="631"/>
                    </a:lnTo>
                    <a:lnTo>
                      <a:pt x="767" y="631"/>
                    </a:lnTo>
                    <a:lnTo>
                      <a:pt x="767" y="693"/>
                    </a:lnTo>
                    <a:lnTo>
                      <a:pt x="783" y="739"/>
                    </a:lnTo>
                    <a:lnTo>
                      <a:pt x="783" y="770"/>
                    </a:lnTo>
                    <a:lnTo>
                      <a:pt x="859" y="739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1"/>
                    </a:lnTo>
                    <a:lnTo>
                      <a:pt x="967" y="600"/>
                    </a:lnTo>
                    <a:close/>
                    <a:moveTo>
                      <a:pt x="998" y="308"/>
                    </a:moveTo>
                    <a:lnTo>
                      <a:pt x="1044" y="308"/>
                    </a:lnTo>
                    <a:lnTo>
                      <a:pt x="1105" y="339"/>
                    </a:lnTo>
                    <a:lnTo>
                      <a:pt x="1120" y="354"/>
                    </a:lnTo>
                    <a:lnTo>
                      <a:pt x="1136" y="385"/>
                    </a:lnTo>
                    <a:lnTo>
                      <a:pt x="1136" y="400"/>
                    </a:lnTo>
                    <a:lnTo>
                      <a:pt x="1105" y="493"/>
                    </a:lnTo>
                    <a:lnTo>
                      <a:pt x="1120" y="493"/>
                    </a:lnTo>
                    <a:lnTo>
                      <a:pt x="1136" y="477"/>
                    </a:lnTo>
                    <a:lnTo>
                      <a:pt x="1182" y="477"/>
                    </a:lnTo>
                    <a:lnTo>
                      <a:pt x="1212" y="462"/>
                    </a:lnTo>
                    <a:lnTo>
                      <a:pt x="1305" y="462"/>
                    </a:lnTo>
                    <a:lnTo>
                      <a:pt x="1335" y="493"/>
                    </a:lnTo>
                    <a:lnTo>
                      <a:pt x="1366" y="508"/>
                    </a:lnTo>
                    <a:lnTo>
                      <a:pt x="1381" y="539"/>
                    </a:lnTo>
                    <a:lnTo>
                      <a:pt x="1366" y="554"/>
                    </a:lnTo>
                    <a:lnTo>
                      <a:pt x="1182" y="554"/>
                    </a:lnTo>
                    <a:lnTo>
                      <a:pt x="1090" y="570"/>
                    </a:lnTo>
                    <a:lnTo>
                      <a:pt x="1074" y="631"/>
                    </a:lnTo>
                    <a:lnTo>
                      <a:pt x="1059" y="708"/>
                    </a:lnTo>
                    <a:lnTo>
                      <a:pt x="1090" y="723"/>
                    </a:lnTo>
                    <a:lnTo>
                      <a:pt x="1105" y="754"/>
                    </a:lnTo>
                    <a:lnTo>
                      <a:pt x="1105" y="770"/>
                    </a:lnTo>
                    <a:lnTo>
                      <a:pt x="1090" y="770"/>
                    </a:lnTo>
                    <a:lnTo>
                      <a:pt x="936" y="785"/>
                    </a:lnTo>
                    <a:lnTo>
                      <a:pt x="844" y="800"/>
                    </a:lnTo>
                    <a:lnTo>
                      <a:pt x="813" y="816"/>
                    </a:lnTo>
                    <a:lnTo>
                      <a:pt x="798" y="816"/>
                    </a:lnTo>
                    <a:lnTo>
                      <a:pt x="783" y="831"/>
                    </a:lnTo>
                    <a:lnTo>
                      <a:pt x="767" y="862"/>
                    </a:lnTo>
                    <a:lnTo>
                      <a:pt x="767" y="877"/>
                    </a:lnTo>
                    <a:lnTo>
                      <a:pt x="752" y="877"/>
                    </a:lnTo>
                    <a:lnTo>
                      <a:pt x="737" y="847"/>
                    </a:lnTo>
                    <a:lnTo>
                      <a:pt x="721" y="800"/>
                    </a:lnTo>
                    <a:lnTo>
                      <a:pt x="706" y="739"/>
                    </a:lnTo>
                    <a:lnTo>
                      <a:pt x="691" y="647"/>
                    </a:lnTo>
                    <a:lnTo>
                      <a:pt x="629" y="662"/>
                    </a:lnTo>
                    <a:lnTo>
                      <a:pt x="599" y="662"/>
                    </a:lnTo>
                    <a:lnTo>
                      <a:pt x="568" y="677"/>
                    </a:lnTo>
                    <a:lnTo>
                      <a:pt x="506" y="677"/>
                    </a:lnTo>
                    <a:lnTo>
                      <a:pt x="491" y="662"/>
                    </a:lnTo>
                    <a:lnTo>
                      <a:pt x="460" y="647"/>
                    </a:lnTo>
                    <a:lnTo>
                      <a:pt x="460" y="631"/>
                    </a:lnTo>
                    <a:lnTo>
                      <a:pt x="476" y="631"/>
                    </a:lnTo>
                    <a:lnTo>
                      <a:pt x="691" y="585"/>
                    </a:lnTo>
                    <a:lnTo>
                      <a:pt x="675" y="523"/>
                    </a:lnTo>
                    <a:lnTo>
                      <a:pt x="675" y="477"/>
                    </a:lnTo>
                    <a:lnTo>
                      <a:pt x="660" y="431"/>
                    </a:lnTo>
                    <a:lnTo>
                      <a:pt x="660" y="400"/>
                    </a:lnTo>
                    <a:lnTo>
                      <a:pt x="675" y="385"/>
                    </a:lnTo>
                    <a:lnTo>
                      <a:pt x="691" y="385"/>
                    </a:lnTo>
                    <a:lnTo>
                      <a:pt x="706" y="400"/>
                    </a:lnTo>
                    <a:lnTo>
                      <a:pt x="737" y="400"/>
                    </a:lnTo>
                    <a:lnTo>
                      <a:pt x="752" y="416"/>
                    </a:lnTo>
                    <a:lnTo>
                      <a:pt x="767" y="416"/>
                    </a:lnTo>
                    <a:lnTo>
                      <a:pt x="767" y="447"/>
                    </a:lnTo>
                    <a:lnTo>
                      <a:pt x="783" y="493"/>
                    </a:lnTo>
                    <a:lnTo>
                      <a:pt x="783" y="554"/>
                    </a:lnTo>
                    <a:lnTo>
                      <a:pt x="890" y="523"/>
                    </a:lnTo>
                    <a:lnTo>
                      <a:pt x="998" y="508"/>
                    </a:lnTo>
                    <a:lnTo>
                      <a:pt x="998" y="462"/>
                    </a:lnTo>
                    <a:lnTo>
                      <a:pt x="1013" y="431"/>
                    </a:lnTo>
                    <a:lnTo>
                      <a:pt x="1013" y="354"/>
                    </a:lnTo>
                    <a:lnTo>
                      <a:pt x="998" y="339"/>
                    </a:lnTo>
                    <a:lnTo>
                      <a:pt x="998" y="308"/>
                    </a:lnTo>
                    <a:close/>
                    <a:moveTo>
                      <a:pt x="1166" y="170"/>
                    </a:moveTo>
                    <a:lnTo>
                      <a:pt x="1197" y="185"/>
                    </a:lnTo>
                    <a:lnTo>
                      <a:pt x="1228" y="185"/>
                    </a:lnTo>
                    <a:lnTo>
                      <a:pt x="1258" y="200"/>
                    </a:lnTo>
                    <a:lnTo>
                      <a:pt x="1289" y="231"/>
                    </a:lnTo>
                    <a:lnTo>
                      <a:pt x="1274" y="247"/>
                    </a:lnTo>
                    <a:lnTo>
                      <a:pt x="1197" y="262"/>
                    </a:lnTo>
                    <a:lnTo>
                      <a:pt x="1059" y="293"/>
                    </a:lnTo>
                    <a:lnTo>
                      <a:pt x="890" y="308"/>
                    </a:lnTo>
                    <a:lnTo>
                      <a:pt x="721" y="339"/>
                    </a:lnTo>
                    <a:lnTo>
                      <a:pt x="568" y="354"/>
                    </a:lnTo>
                    <a:lnTo>
                      <a:pt x="476" y="354"/>
                    </a:lnTo>
                    <a:lnTo>
                      <a:pt x="460" y="385"/>
                    </a:lnTo>
                    <a:lnTo>
                      <a:pt x="460" y="431"/>
                    </a:lnTo>
                    <a:lnTo>
                      <a:pt x="445" y="493"/>
                    </a:lnTo>
                    <a:lnTo>
                      <a:pt x="445" y="570"/>
                    </a:lnTo>
                    <a:lnTo>
                      <a:pt x="399" y="800"/>
                    </a:lnTo>
                    <a:lnTo>
                      <a:pt x="353" y="985"/>
                    </a:lnTo>
                    <a:lnTo>
                      <a:pt x="292" y="1123"/>
                    </a:lnTo>
                    <a:lnTo>
                      <a:pt x="261" y="1216"/>
                    </a:lnTo>
                    <a:lnTo>
                      <a:pt x="230" y="1262"/>
                    </a:lnTo>
                    <a:lnTo>
                      <a:pt x="169" y="1339"/>
                    </a:lnTo>
                    <a:lnTo>
                      <a:pt x="123" y="1416"/>
                    </a:lnTo>
                    <a:lnTo>
                      <a:pt x="77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77"/>
                    </a:lnTo>
                    <a:lnTo>
                      <a:pt x="15" y="1431"/>
                    </a:lnTo>
                    <a:lnTo>
                      <a:pt x="77" y="1339"/>
                    </a:lnTo>
                    <a:lnTo>
                      <a:pt x="154" y="1216"/>
                    </a:lnTo>
                    <a:lnTo>
                      <a:pt x="230" y="1047"/>
                    </a:lnTo>
                    <a:lnTo>
                      <a:pt x="246" y="1000"/>
                    </a:lnTo>
                    <a:lnTo>
                      <a:pt x="276" y="862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6"/>
                    </a:lnTo>
                    <a:lnTo>
                      <a:pt x="338" y="354"/>
                    </a:lnTo>
                    <a:lnTo>
                      <a:pt x="307" y="293"/>
                    </a:lnTo>
                    <a:lnTo>
                      <a:pt x="307" y="262"/>
                    </a:lnTo>
                    <a:lnTo>
                      <a:pt x="322" y="247"/>
                    </a:lnTo>
                    <a:lnTo>
                      <a:pt x="353" y="247"/>
                    </a:lnTo>
                    <a:lnTo>
                      <a:pt x="414" y="277"/>
                    </a:lnTo>
                    <a:lnTo>
                      <a:pt x="691" y="247"/>
                    </a:lnTo>
                    <a:lnTo>
                      <a:pt x="905" y="216"/>
                    </a:lnTo>
                    <a:lnTo>
                      <a:pt x="1059" y="185"/>
                    </a:lnTo>
                    <a:lnTo>
                      <a:pt x="1166" y="170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6"/>
                    </a:lnTo>
                    <a:lnTo>
                      <a:pt x="905" y="31"/>
                    </a:lnTo>
                    <a:lnTo>
                      <a:pt x="936" y="62"/>
                    </a:lnTo>
                    <a:lnTo>
                      <a:pt x="952" y="93"/>
                    </a:lnTo>
                    <a:lnTo>
                      <a:pt x="952" y="170"/>
                    </a:lnTo>
                    <a:lnTo>
                      <a:pt x="936" y="185"/>
                    </a:lnTo>
                    <a:lnTo>
                      <a:pt x="890" y="185"/>
                    </a:lnTo>
                    <a:lnTo>
                      <a:pt x="859" y="154"/>
                    </a:lnTo>
                    <a:lnTo>
                      <a:pt x="829" y="139"/>
                    </a:lnTo>
                    <a:lnTo>
                      <a:pt x="798" y="93"/>
                    </a:lnTo>
                    <a:lnTo>
                      <a:pt x="737" y="3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3" name="Freeform 337"/>
              <p:cNvSpPr>
                <a:spLocks noEditPoints="1"/>
              </p:cNvSpPr>
              <p:nvPr/>
            </p:nvSpPr>
            <p:spPr bwMode="auto">
              <a:xfrm>
                <a:off x="17513" y="15498"/>
                <a:ext cx="1535" cy="1462"/>
              </a:xfrm>
              <a:custGeom>
                <a:avLst/>
                <a:gdLst/>
                <a:ahLst/>
                <a:cxnLst>
                  <a:cxn ang="0">
                    <a:pos x="1304" y="585"/>
                  </a:cxn>
                  <a:cxn ang="0">
                    <a:pos x="1396" y="662"/>
                  </a:cxn>
                  <a:cxn ang="0">
                    <a:pos x="1258" y="677"/>
                  </a:cxn>
                  <a:cxn ang="0">
                    <a:pos x="798" y="754"/>
                  </a:cxn>
                  <a:cxn ang="0">
                    <a:pos x="921" y="877"/>
                  </a:cxn>
                  <a:cxn ang="0">
                    <a:pos x="1059" y="877"/>
                  </a:cxn>
                  <a:cxn ang="0">
                    <a:pos x="1059" y="923"/>
                  </a:cxn>
                  <a:cxn ang="0">
                    <a:pos x="783" y="954"/>
                  </a:cxn>
                  <a:cxn ang="0">
                    <a:pos x="798" y="1169"/>
                  </a:cxn>
                  <a:cxn ang="0">
                    <a:pos x="1090" y="1308"/>
                  </a:cxn>
                  <a:cxn ang="0">
                    <a:pos x="1504" y="1339"/>
                  </a:cxn>
                  <a:cxn ang="0">
                    <a:pos x="1504" y="1385"/>
                  </a:cxn>
                  <a:cxn ang="0">
                    <a:pos x="1243" y="1462"/>
                  </a:cxn>
                  <a:cxn ang="0">
                    <a:pos x="445" y="1031"/>
                  </a:cxn>
                  <a:cxn ang="0">
                    <a:pos x="307" y="1185"/>
                  </a:cxn>
                  <a:cxn ang="0">
                    <a:pos x="15" y="1369"/>
                  </a:cxn>
                  <a:cxn ang="0">
                    <a:pos x="123" y="1262"/>
                  </a:cxn>
                  <a:cxn ang="0">
                    <a:pos x="368" y="954"/>
                  </a:cxn>
                  <a:cxn ang="0">
                    <a:pos x="430" y="831"/>
                  </a:cxn>
                  <a:cxn ang="0">
                    <a:pos x="537" y="923"/>
                  </a:cxn>
                  <a:cxn ang="0">
                    <a:pos x="537" y="969"/>
                  </a:cxn>
                  <a:cxn ang="0">
                    <a:pos x="552" y="1046"/>
                  </a:cxn>
                  <a:cxn ang="0">
                    <a:pos x="706" y="1154"/>
                  </a:cxn>
                  <a:cxn ang="0">
                    <a:pos x="691" y="754"/>
                  </a:cxn>
                  <a:cxn ang="0">
                    <a:pos x="353" y="800"/>
                  </a:cxn>
                  <a:cxn ang="0">
                    <a:pos x="184" y="831"/>
                  </a:cxn>
                  <a:cxn ang="0">
                    <a:pos x="107" y="769"/>
                  </a:cxn>
                  <a:cxn ang="0">
                    <a:pos x="706" y="662"/>
                  </a:cxn>
                  <a:cxn ang="0">
                    <a:pos x="1120" y="585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6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62">
                    <a:moveTo>
                      <a:pt x="1212" y="569"/>
                    </a:moveTo>
                    <a:lnTo>
                      <a:pt x="1243" y="569"/>
                    </a:lnTo>
                    <a:lnTo>
                      <a:pt x="1304" y="585"/>
                    </a:lnTo>
                    <a:lnTo>
                      <a:pt x="1381" y="616"/>
                    </a:lnTo>
                    <a:lnTo>
                      <a:pt x="1412" y="646"/>
                    </a:lnTo>
                    <a:lnTo>
                      <a:pt x="1396" y="662"/>
                    </a:lnTo>
                    <a:lnTo>
                      <a:pt x="1381" y="662"/>
                    </a:lnTo>
                    <a:lnTo>
                      <a:pt x="1350" y="677"/>
                    </a:lnTo>
                    <a:lnTo>
                      <a:pt x="1258" y="677"/>
                    </a:lnTo>
                    <a:lnTo>
                      <a:pt x="982" y="692"/>
                    </a:lnTo>
                    <a:lnTo>
                      <a:pt x="752" y="708"/>
                    </a:lnTo>
                    <a:lnTo>
                      <a:pt x="798" y="754"/>
                    </a:lnTo>
                    <a:lnTo>
                      <a:pt x="798" y="923"/>
                    </a:lnTo>
                    <a:lnTo>
                      <a:pt x="859" y="908"/>
                    </a:lnTo>
                    <a:lnTo>
                      <a:pt x="921" y="877"/>
                    </a:lnTo>
                    <a:lnTo>
                      <a:pt x="967" y="862"/>
                    </a:lnTo>
                    <a:lnTo>
                      <a:pt x="1028" y="862"/>
                    </a:lnTo>
                    <a:lnTo>
                      <a:pt x="1059" y="877"/>
                    </a:lnTo>
                    <a:lnTo>
                      <a:pt x="1090" y="908"/>
                    </a:lnTo>
                    <a:lnTo>
                      <a:pt x="1090" y="923"/>
                    </a:lnTo>
                    <a:lnTo>
                      <a:pt x="1059" y="923"/>
                    </a:lnTo>
                    <a:lnTo>
                      <a:pt x="936" y="939"/>
                    </a:lnTo>
                    <a:lnTo>
                      <a:pt x="844" y="954"/>
                    </a:lnTo>
                    <a:lnTo>
                      <a:pt x="783" y="954"/>
                    </a:lnTo>
                    <a:lnTo>
                      <a:pt x="783" y="1062"/>
                    </a:lnTo>
                    <a:lnTo>
                      <a:pt x="767" y="1169"/>
                    </a:lnTo>
                    <a:lnTo>
                      <a:pt x="798" y="1169"/>
                    </a:lnTo>
                    <a:lnTo>
                      <a:pt x="813" y="1185"/>
                    </a:lnTo>
                    <a:lnTo>
                      <a:pt x="967" y="1262"/>
                    </a:lnTo>
                    <a:lnTo>
                      <a:pt x="1090" y="1308"/>
                    </a:lnTo>
                    <a:lnTo>
                      <a:pt x="1228" y="1323"/>
                    </a:lnTo>
                    <a:lnTo>
                      <a:pt x="1350" y="1323"/>
                    </a:lnTo>
                    <a:lnTo>
                      <a:pt x="1504" y="1339"/>
                    </a:lnTo>
                    <a:lnTo>
                      <a:pt x="1535" y="1339"/>
                    </a:lnTo>
                    <a:lnTo>
                      <a:pt x="1535" y="1354"/>
                    </a:lnTo>
                    <a:lnTo>
                      <a:pt x="1504" y="1385"/>
                    </a:lnTo>
                    <a:lnTo>
                      <a:pt x="1458" y="1400"/>
                    </a:lnTo>
                    <a:lnTo>
                      <a:pt x="1304" y="1446"/>
                    </a:lnTo>
                    <a:lnTo>
                      <a:pt x="1243" y="1462"/>
                    </a:lnTo>
                    <a:lnTo>
                      <a:pt x="1120" y="1462"/>
                    </a:lnTo>
                    <a:lnTo>
                      <a:pt x="783" y="1262"/>
                    </a:lnTo>
                    <a:lnTo>
                      <a:pt x="445" y="1031"/>
                    </a:lnTo>
                    <a:lnTo>
                      <a:pt x="399" y="1077"/>
                    </a:lnTo>
                    <a:lnTo>
                      <a:pt x="368" y="1123"/>
                    </a:lnTo>
                    <a:lnTo>
                      <a:pt x="307" y="1185"/>
                    </a:lnTo>
                    <a:lnTo>
                      <a:pt x="184" y="1292"/>
                    </a:lnTo>
                    <a:lnTo>
                      <a:pt x="92" y="1354"/>
                    </a:lnTo>
                    <a:lnTo>
                      <a:pt x="15" y="1369"/>
                    </a:lnTo>
                    <a:lnTo>
                      <a:pt x="0" y="1369"/>
                    </a:lnTo>
                    <a:lnTo>
                      <a:pt x="61" y="1308"/>
                    </a:lnTo>
                    <a:lnTo>
                      <a:pt x="123" y="1262"/>
                    </a:lnTo>
                    <a:lnTo>
                      <a:pt x="199" y="1185"/>
                    </a:lnTo>
                    <a:lnTo>
                      <a:pt x="307" y="1062"/>
                    </a:lnTo>
                    <a:lnTo>
                      <a:pt x="368" y="954"/>
                    </a:lnTo>
                    <a:lnTo>
                      <a:pt x="384" y="877"/>
                    </a:lnTo>
                    <a:lnTo>
                      <a:pt x="384" y="831"/>
                    </a:lnTo>
                    <a:lnTo>
                      <a:pt x="430" y="831"/>
                    </a:lnTo>
                    <a:lnTo>
                      <a:pt x="491" y="862"/>
                    </a:lnTo>
                    <a:lnTo>
                      <a:pt x="522" y="892"/>
                    </a:lnTo>
                    <a:lnTo>
                      <a:pt x="537" y="923"/>
                    </a:lnTo>
                    <a:lnTo>
                      <a:pt x="552" y="939"/>
                    </a:lnTo>
                    <a:lnTo>
                      <a:pt x="552" y="954"/>
                    </a:lnTo>
                    <a:lnTo>
                      <a:pt x="537" y="969"/>
                    </a:lnTo>
                    <a:lnTo>
                      <a:pt x="506" y="985"/>
                    </a:lnTo>
                    <a:lnTo>
                      <a:pt x="491" y="1016"/>
                    </a:lnTo>
                    <a:lnTo>
                      <a:pt x="552" y="1046"/>
                    </a:lnTo>
                    <a:lnTo>
                      <a:pt x="598" y="1092"/>
                    </a:lnTo>
                    <a:lnTo>
                      <a:pt x="645" y="1123"/>
                    </a:lnTo>
                    <a:lnTo>
                      <a:pt x="706" y="1154"/>
                    </a:lnTo>
                    <a:lnTo>
                      <a:pt x="706" y="846"/>
                    </a:lnTo>
                    <a:lnTo>
                      <a:pt x="691" y="800"/>
                    </a:lnTo>
                    <a:lnTo>
                      <a:pt x="691" y="754"/>
                    </a:lnTo>
                    <a:lnTo>
                      <a:pt x="675" y="739"/>
                    </a:lnTo>
                    <a:lnTo>
                      <a:pt x="460" y="769"/>
                    </a:lnTo>
                    <a:lnTo>
                      <a:pt x="353" y="800"/>
                    </a:lnTo>
                    <a:lnTo>
                      <a:pt x="261" y="816"/>
                    </a:lnTo>
                    <a:lnTo>
                      <a:pt x="215" y="831"/>
                    </a:lnTo>
                    <a:lnTo>
                      <a:pt x="184" y="831"/>
                    </a:lnTo>
                    <a:lnTo>
                      <a:pt x="123" y="800"/>
                    </a:lnTo>
                    <a:lnTo>
                      <a:pt x="107" y="785"/>
                    </a:lnTo>
                    <a:lnTo>
                      <a:pt x="107" y="769"/>
                    </a:lnTo>
                    <a:lnTo>
                      <a:pt x="123" y="754"/>
                    </a:lnTo>
                    <a:lnTo>
                      <a:pt x="460" y="708"/>
                    </a:lnTo>
                    <a:lnTo>
                      <a:pt x="706" y="662"/>
                    </a:lnTo>
                    <a:lnTo>
                      <a:pt x="905" y="631"/>
                    </a:lnTo>
                    <a:lnTo>
                      <a:pt x="1028" y="616"/>
                    </a:lnTo>
                    <a:lnTo>
                      <a:pt x="1120" y="585"/>
                    </a:lnTo>
                    <a:lnTo>
                      <a:pt x="1182" y="585"/>
                    </a:lnTo>
                    <a:lnTo>
                      <a:pt x="1212" y="569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69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69"/>
                    </a:lnTo>
                    <a:lnTo>
                      <a:pt x="614" y="585"/>
                    </a:lnTo>
                    <a:lnTo>
                      <a:pt x="614" y="569"/>
                    </a:lnTo>
                    <a:lnTo>
                      <a:pt x="598" y="569"/>
                    </a:lnTo>
                    <a:lnTo>
                      <a:pt x="583" y="554"/>
                    </a:lnTo>
                    <a:lnTo>
                      <a:pt x="552" y="492"/>
                    </a:lnTo>
                    <a:lnTo>
                      <a:pt x="537" y="446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2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6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4" name="Freeform 338"/>
              <p:cNvSpPr>
                <a:spLocks noEditPoints="1"/>
              </p:cNvSpPr>
              <p:nvPr/>
            </p:nvSpPr>
            <p:spPr bwMode="auto">
              <a:xfrm>
                <a:off x="19094" y="15714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7"/>
                  </a:cxn>
                  <a:cxn ang="0">
                    <a:pos x="307" y="507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7"/>
                  </a:cxn>
                  <a:cxn ang="0">
                    <a:pos x="890" y="507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7"/>
                  </a:cxn>
                  <a:cxn ang="0">
                    <a:pos x="307" y="707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7"/>
                  </a:cxn>
                  <a:cxn ang="0">
                    <a:pos x="583" y="30"/>
                  </a:cxn>
                  <a:cxn ang="0">
                    <a:pos x="491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5" y="276"/>
                  </a:cxn>
                  <a:cxn ang="0">
                    <a:pos x="184" y="446"/>
                  </a:cxn>
                  <a:cxn ang="0">
                    <a:pos x="168" y="646"/>
                  </a:cxn>
                  <a:cxn ang="0">
                    <a:pos x="184" y="846"/>
                  </a:cxn>
                  <a:cxn ang="0">
                    <a:pos x="245" y="1000"/>
                  </a:cxn>
                  <a:cxn ang="0">
                    <a:pos x="307" y="1107"/>
                  </a:cxn>
                  <a:cxn ang="0">
                    <a:pos x="399" y="1184"/>
                  </a:cxn>
                  <a:cxn ang="0">
                    <a:pos x="491" y="1230"/>
                  </a:cxn>
                  <a:cxn ang="0">
                    <a:pos x="583" y="1246"/>
                  </a:cxn>
                  <a:cxn ang="0">
                    <a:pos x="675" y="1230"/>
                  </a:cxn>
                  <a:cxn ang="0">
                    <a:pos x="767" y="1184"/>
                  </a:cxn>
                  <a:cxn ang="0">
                    <a:pos x="859" y="1107"/>
                  </a:cxn>
                  <a:cxn ang="0">
                    <a:pos x="920" y="1000"/>
                  </a:cxn>
                  <a:cxn ang="0">
                    <a:pos x="982" y="846"/>
                  </a:cxn>
                  <a:cxn ang="0">
                    <a:pos x="997" y="646"/>
                  </a:cxn>
                  <a:cxn ang="0">
                    <a:pos x="966" y="415"/>
                  </a:cxn>
                  <a:cxn ang="0">
                    <a:pos x="905" y="230"/>
                  </a:cxn>
                  <a:cxn ang="0">
                    <a:pos x="813" y="123"/>
                  </a:cxn>
                  <a:cxn ang="0">
                    <a:pos x="690" y="46"/>
                  </a:cxn>
                  <a:cxn ang="0">
                    <a:pos x="583" y="30"/>
                  </a:cxn>
                  <a:cxn ang="0">
                    <a:pos x="583" y="0"/>
                  </a:cxn>
                  <a:cxn ang="0">
                    <a:pos x="767" y="30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0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0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0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0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0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7"/>
                    </a:moveTo>
                    <a:lnTo>
                      <a:pt x="307" y="507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7"/>
                    </a:lnTo>
                    <a:lnTo>
                      <a:pt x="890" y="507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7"/>
                    </a:lnTo>
                    <a:lnTo>
                      <a:pt x="307" y="707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7"/>
                    </a:lnTo>
                    <a:close/>
                    <a:moveTo>
                      <a:pt x="583" y="30"/>
                    </a:moveTo>
                    <a:lnTo>
                      <a:pt x="491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5" y="276"/>
                    </a:lnTo>
                    <a:lnTo>
                      <a:pt x="184" y="446"/>
                    </a:lnTo>
                    <a:lnTo>
                      <a:pt x="168" y="646"/>
                    </a:lnTo>
                    <a:lnTo>
                      <a:pt x="184" y="846"/>
                    </a:lnTo>
                    <a:lnTo>
                      <a:pt x="245" y="1000"/>
                    </a:lnTo>
                    <a:lnTo>
                      <a:pt x="307" y="1107"/>
                    </a:lnTo>
                    <a:lnTo>
                      <a:pt x="399" y="1184"/>
                    </a:lnTo>
                    <a:lnTo>
                      <a:pt x="491" y="1230"/>
                    </a:lnTo>
                    <a:lnTo>
                      <a:pt x="583" y="1246"/>
                    </a:lnTo>
                    <a:lnTo>
                      <a:pt x="675" y="1230"/>
                    </a:lnTo>
                    <a:lnTo>
                      <a:pt x="767" y="1184"/>
                    </a:lnTo>
                    <a:lnTo>
                      <a:pt x="859" y="1107"/>
                    </a:lnTo>
                    <a:lnTo>
                      <a:pt x="920" y="1000"/>
                    </a:lnTo>
                    <a:lnTo>
                      <a:pt x="982" y="846"/>
                    </a:lnTo>
                    <a:lnTo>
                      <a:pt x="997" y="646"/>
                    </a:lnTo>
                    <a:lnTo>
                      <a:pt x="966" y="415"/>
                    </a:lnTo>
                    <a:lnTo>
                      <a:pt x="905" y="230"/>
                    </a:lnTo>
                    <a:lnTo>
                      <a:pt x="813" y="123"/>
                    </a:lnTo>
                    <a:lnTo>
                      <a:pt x="690" y="46"/>
                    </a:lnTo>
                    <a:lnTo>
                      <a:pt x="583" y="30"/>
                    </a:lnTo>
                    <a:close/>
                    <a:moveTo>
                      <a:pt x="583" y="0"/>
                    </a:moveTo>
                    <a:lnTo>
                      <a:pt x="767" y="30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0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0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0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0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5" name="Freeform 339"/>
              <p:cNvSpPr>
                <a:spLocks/>
              </p:cNvSpPr>
              <p:nvPr/>
            </p:nvSpPr>
            <p:spPr bwMode="auto">
              <a:xfrm>
                <a:off x="20598" y="15621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3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3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3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3"/>
                  </a:cxn>
                  <a:cxn ang="0">
                    <a:pos x="353" y="16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3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3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3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3"/>
                    </a:lnTo>
                    <a:lnTo>
                      <a:pt x="353" y="16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6" name="Freeform 340"/>
              <p:cNvSpPr>
                <a:spLocks/>
              </p:cNvSpPr>
              <p:nvPr/>
            </p:nvSpPr>
            <p:spPr bwMode="auto">
              <a:xfrm>
                <a:off x="21150" y="16160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1"/>
                  </a:cxn>
                  <a:cxn ang="0">
                    <a:pos x="353" y="154"/>
                  </a:cxn>
                  <a:cxn ang="0">
                    <a:pos x="491" y="30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4"/>
                  </a:cxn>
                  <a:cxn ang="0">
                    <a:pos x="783" y="369"/>
                  </a:cxn>
                  <a:cxn ang="0">
                    <a:pos x="721" y="569"/>
                  </a:cxn>
                  <a:cxn ang="0">
                    <a:pos x="691" y="723"/>
                  </a:cxn>
                  <a:cxn ang="0">
                    <a:pos x="737" y="754"/>
                  </a:cxn>
                  <a:cxn ang="0">
                    <a:pos x="829" y="707"/>
                  </a:cxn>
                  <a:cxn ang="0">
                    <a:pos x="906" y="615"/>
                  </a:cxn>
                  <a:cxn ang="0">
                    <a:pos x="936" y="523"/>
                  </a:cxn>
                  <a:cxn ang="0">
                    <a:pos x="967" y="507"/>
                  </a:cxn>
                  <a:cxn ang="0">
                    <a:pos x="952" y="554"/>
                  </a:cxn>
                  <a:cxn ang="0">
                    <a:pos x="890" y="707"/>
                  </a:cxn>
                  <a:cxn ang="0">
                    <a:pos x="737" y="800"/>
                  </a:cxn>
                  <a:cxn ang="0">
                    <a:pos x="614" y="723"/>
                  </a:cxn>
                  <a:cxn ang="0">
                    <a:pos x="599" y="615"/>
                  </a:cxn>
                  <a:cxn ang="0">
                    <a:pos x="645" y="507"/>
                  </a:cxn>
                  <a:cxn ang="0">
                    <a:pos x="721" y="169"/>
                  </a:cxn>
                  <a:cxn ang="0">
                    <a:pos x="706" y="92"/>
                  </a:cxn>
                  <a:cxn ang="0">
                    <a:pos x="675" y="46"/>
                  </a:cxn>
                  <a:cxn ang="0">
                    <a:pos x="522" y="77"/>
                  </a:cxn>
                  <a:cxn ang="0">
                    <a:pos x="368" y="200"/>
                  </a:cxn>
                  <a:cxn ang="0">
                    <a:pos x="338" y="277"/>
                  </a:cxn>
                  <a:cxn ang="0">
                    <a:pos x="322" y="354"/>
                  </a:cxn>
                  <a:cxn ang="0">
                    <a:pos x="307" y="430"/>
                  </a:cxn>
                  <a:cxn ang="0">
                    <a:pos x="246" y="630"/>
                  </a:cxn>
                  <a:cxn ang="0">
                    <a:pos x="230" y="692"/>
                  </a:cxn>
                  <a:cxn ang="0">
                    <a:pos x="215" y="769"/>
                  </a:cxn>
                  <a:cxn ang="0">
                    <a:pos x="169" y="815"/>
                  </a:cxn>
                  <a:cxn ang="0">
                    <a:pos x="108" y="784"/>
                  </a:cxn>
                  <a:cxn ang="0">
                    <a:pos x="123" y="723"/>
                  </a:cxn>
                  <a:cxn ang="0">
                    <a:pos x="200" y="261"/>
                  </a:cxn>
                  <a:cxn ang="0">
                    <a:pos x="230" y="77"/>
                  </a:cxn>
                  <a:cxn ang="0">
                    <a:pos x="184" y="30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1" y="292"/>
                  </a:cxn>
                  <a:cxn ang="0">
                    <a:pos x="0" y="230"/>
                  </a:cxn>
                  <a:cxn ang="0">
                    <a:pos x="46" y="107"/>
                  </a:cxn>
                  <a:cxn ang="0">
                    <a:pos x="108" y="3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0"/>
                    </a:lnTo>
                    <a:lnTo>
                      <a:pt x="307" y="61"/>
                    </a:lnTo>
                    <a:lnTo>
                      <a:pt x="338" y="107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0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4"/>
                    </a:lnTo>
                    <a:lnTo>
                      <a:pt x="813" y="277"/>
                    </a:lnTo>
                    <a:lnTo>
                      <a:pt x="783" y="369"/>
                    </a:lnTo>
                    <a:lnTo>
                      <a:pt x="752" y="477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7"/>
                    </a:lnTo>
                    <a:lnTo>
                      <a:pt x="875" y="661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7"/>
                    </a:lnTo>
                    <a:lnTo>
                      <a:pt x="967" y="507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0"/>
                    </a:lnTo>
                    <a:lnTo>
                      <a:pt x="890" y="707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4"/>
                    </a:lnTo>
                    <a:lnTo>
                      <a:pt x="614" y="723"/>
                    </a:lnTo>
                    <a:lnTo>
                      <a:pt x="599" y="661"/>
                    </a:lnTo>
                    <a:lnTo>
                      <a:pt x="599" y="615"/>
                    </a:lnTo>
                    <a:lnTo>
                      <a:pt x="614" y="584"/>
                    </a:lnTo>
                    <a:lnTo>
                      <a:pt x="645" y="507"/>
                    </a:lnTo>
                    <a:lnTo>
                      <a:pt x="706" y="261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23"/>
                    </a:lnTo>
                    <a:lnTo>
                      <a:pt x="368" y="200"/>
                    </a:lnTo>
                    <a:lnTo>
                      <a:pt x="338" y="261"/>
                    </a:lnTo>
                    <a:lnTo>
                      <a:pt x="338" y="277"/>
                    </a:lnTo>
                    <a:lnTo>
                      <a:pt x="322" y="307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0"/>
                    </a:lnTo>
                    <a:lnTo>
                      <a:pt x="292" y="477"/>
                    </a:lnTo>
                    <a:lnTo>
                      <a:pt x="246" y="630"/>
                    </a:lnTo>
                    <a:lnTo>
                      <a:pt x="230" y="661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4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1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0"/>
                    </a:lnTo>
                    <a:lnTo>
                      <a:pt x="169" y="30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0"/>
                    </a:lnTo>
                    <a:lnTo>
                      <a:pt x="15" y="200"/>
                    </a:lnTo>
                    <a:lnTo>
                      <a:pt x="46" y="107"/>
                    </a:lnTo>
                    <a:lnTo>
                      <a:pt x="77" y="46"/>
                    </a:lnTo>
                    <a:lnTo>
                      <a:pt x="108" y="3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7" name="Freeform 341"/>
              <p:cNvSpPr>
                <a:spLocks/>
              </p:cNvSpPr>
              <p:nvPr/>
            </p:nvSpPr>
            <p:spPr bwMode="auto">
              <a:xfrm>
                <a:off x="22270" y="15621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3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6"/>
                  </a:cxn>
                  <a:cxn ang="0">
                    <a:pos x="46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3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6"/>
                    </a:lnTo>
                    <a:lnTo>
                      <a:pt x="46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8" name="Freeform 342"/>
              <p:cNvSpPr>
                <a:spLocks/>
              </p:cNvSpPr>
              <p:nvPr/>
            </p:nvSpPr>
            <p:spPr bwMode="auto">
              <a:xfrm>
                <a:off x="31003" y="16052"/>
                <a:ext cx="1550" cy="969"/>
              </a:xfrm>
              <a:custGeom>
                <a:avLst/>
                <a:gdLst/>
                <a:ahLst/>
                <a:cxnLst>
                  <a:cxn ang="0">
                    <a:pos x="568" y="0"/>
                  </a:cxn>
                  <a:cxn ang="0">
                    <a:pos x="629" y="0"/>
                  </a:cxn>
                  <a:cxn ang="0">
                    <a:pos x="629" y="15"/>
                  </a:cxn>
                  <a:cxn ang="0">
                    <a:pos x="614" y="62"/>
                  </a:cxn>
                  <a:cxn ang="0">
                    <a:pos x="568" y="123"/>
                  </a:cxn>
                  <a:cxn ang="0">
                    <a:pos x="506" y="215"/>
                  </a:cxn>
                  <a:cxn ang="0">
                    <a:pos x="445" y="277"/>
                  </a:cxn>
                  <a:cxn ang="0">
                    <a:pos x="1534" y="277"/>
                  </a:cxn>
                  <a:cxn ang="0">
                    <a:pos x="1550" y="292"/>
                  </a:cxn>
                  <a:cxn ang="0">
                    <a:pos x="1550" y="323"/>
                  </a:cxn>
                  <a:cxn ang="0">
                    <a:pos x="1534" y="338"/>
                  </a:cxn>
                  <a:cxn ang="0">
                    <a:pos x="368" y="338"/>
                  </a:cxn>
                  <a:cxn ang="0">
                    <a:pos x="307" y="385"/>
                  </a:cxn>
                  <a:cxn ang="0">
                    <a:pos x="184" y="446"/>
                  </a:cxn>
                  <a:cxn ang="0">
                    <a:pos x="138" y="477"/>
                  </a:cxn>
                  <a:cxn ang="0">
                    <a:pos x="184" y="508"/>
                  </a:cxn>
                  <a:cxn ang="0">
                    <a:pos x="307" y="569"/>
                  </a:cxn>
                  <a:cxn ang="0">
                    <a:pos x="368" y="615"/>
                  </a:cxn>
                  <a:cxn ang="0">
                    <a:pos x="1534" y="615"/>
                  </a:cxn>
                  <a:cxn ang="0">
                    <a:pos x="1550" y="631"/>
                  </a:cxn>
                  <a:cxn ang="0">
                    <a:pos x="1550" y="662"/>
                  </a:cxn>
                  <a:cxn ang="0">
                    <a:pos x="1534" y="677"/>
                  </a:cxn>
                  <a:cxn ang="0">
                    <a:pos x="1488" y="677"/>
                  </a:cxn>
                  <a:cxn ang="0">
                    <a:pos x="460" y="692"/>
                  </a:cxn>
                  <a:cxn ang="0">
                    <a:pos x="583" y="846"/>
                  </a:cxn>
                  <a:cxn ang="0">
                    <a:pos x="629" y="923"/>
                  </a:cxn>
                  <a:cxn ang="0">
                    <a:pos x="644" y="954"/>
                  </a:cxn>
                  <a:cxn ang="0">
                    <a:pos x="644" y="969"/>
                  </a:cxn>
                  <a:cxn ang="0">
                    <a:pos x="583" y="969"/>
                  </a:cxn>
                  <a:cxn ang="0">
                    <a:pos x="583" y="954"/>
                  </a:cxn>
                  <a:cxn ang="0">
                    <a:pos x="568" y="938"/>
                  </a:cxn>
                  <a:cxn ang="0">
                    <a:pos x="445" y="769"/>
                  </a:cxn>
                  <a:cxn ang="0">
                    <a:pos x="261" y="631"/>
                  </a:cxn>
                  <a:cxn ang="0">
                    <a:pos x="15" y="508"/>
                  </a:cxn>
                  <a:cxn ang="0">
                    <a:pos x="0" y="508"/>
                  </a:cxn>
                  <a:cxn ang="0">
                    <a:pos x="0" y="477"/>
                  </a:cxn>
                  <a:cxn ang="0">
                    <a:pos x="15" y="477"/>
                  </a:cxn>
                  <a:cxn ang="0">
                    <a:pos x="30" y="462"/>
                  </a:cxn>
                  <a:cxn ang="0">
                    <a:pos x="184" y="400"/>
                  </a:cxn>
                  <a:cxn ang="0">
                    <a:pos x="368" y="277"/>
                  </a:cxn>
                  <a:cxn ang="0">
                    <a:pos x="491" y="138"/>
                  </a:cxn>
                  <a:cxn ang="0">
                    <a:pos x="568" y="15"/>
                  </a:cxn>
                  <a:cxn ang="0">
                    <a:pos x="568" y="0"/>
                  </a:cxn>
                </a:cxnLst>
                <a:rect l="0" t="0" r="r" b="b"/>
                <a:pathLst>
                  <a:path w="1550" h="969">
                    <a:moveTo>
                      <a:pt x="568" y="0"/>
                    </a:moveTo>
                    <a:lnTo>
                      <a:pt x="629" y="0"/>
                    </a:lnTo>
                    <a:lnTo>
                      <a:pt x="629" y="15"/>
                    </a:lnTo>
                    <a:lnTo>
                      <a:pt x="614" y="62"/>
                    </a:lnTo>
                    <a:lnTo>
                      <a:pt x="568" y="123"/>
                    </a:lnTo>
                    <a:lnTo>
                      <a:pt x="506" y="215"/>
                    </a:lnTo>
                    <a:lnTo>
                      <a:pt x="445" y="277"/>
                    </a:lnTo>
                    <a:lnTo>
                      <a:pt x="1534" y="277"/>
                    </a:lnTo>
                    <a:lnTo>
                      <a:pt x="1550" y="292"/>
                    </a:lnTo>
                    <a:lnTo>
                      <a:pt x="1550" y="323"/>
                    </a:lnTo>
                    <a:lnTo>
                      <a:pt x="1534" y="338"/>
                    </a:lnTo>
                    <a:lnTo>
                      <a:pt x="368" y="338"/>
                    </a:lnTo>
                    <a:lnTo>
                      <a:pt x="307" y="385"/>
                    </a:lnTo>
                    <a:lnTo>
                      <a:pt x="184" y="446"/>
                    </a:lnTo>
                    <a:lnTo>
                      <a:pt x="138" y="477"/>
                    </a:lnTo>
                    <a:lnTo>
                      <a:pt x="184" y="508"/>
                    </a:lnTo>
                    <a:lnTo>
                      <a:pt x="307" y="569"/>
                    </a:lnTo>
                    <a:lnTo>
                      <a:pt x="368" y="615"/>
                    </a:lnTo>
                    <a:lnTo>
                      <a:pt x="1534" y="615"/>
                    </a:lnTo>
                    <a:lnTo>
                      <a:pt x="1550" y="631"/>
                    </a:lnTo>
                    <a:lnTo>
                      <a:pt x="1550" y="662"/>
                    </a:lnTo>
                    <a:lnTo>
                      <a:pt x="1534" y="677"/>
                    </a:lnTo>
                    <a:lnTo>
                      <a:pt x="1488" y="677"/>
                    </a:lnTo>
                    <a:lnTo>
                      <a:pt x="460" y="692"/>
                    </a:lnTo>
                    <a:lnTo>
                      <a:pt x="583" y="846"/>
                    </a:lnTo>
                    <a:lnTo>
                      <a:pt x="629" y="923"/>
                    </a:lnTo>
                    <a:lnTo>
                      <a:pt x="644" y="954"/>
                    </a:lnTo>
                    <a:lnTo>
                      <a:pt x="644" y="969"/>
                    </a:lnTo>
                    <a:lnTo>
                      <a:pt x="583" y="969"/>
                    </a:lnTo>
                    <a:lnTo>
                      <a:pt x="583" y="954"/>
                    </a:lnTo>
                    <a:lnTo>
                      <a:pt x="568" y="938"/>
                    </a:lnTo>
                    <a:lnTo>
                      <a:pt x="445" y="769"/>
                    </a:lnTo>
                    <a:lnTo>
                      <a:pt x="261" y="631"/>
                    </a:lnTo>
                    <a:lnTo>
                      <a:pt x="15" y="508"/>
                    </a:lnTo>
                    <a:lnTo>
                      <a:pt x="0" y="508"/>
                    </a:lnTo>
                    <a:lnTo>
                      <a:pt x="0" y="477"/>
                    </a:lnTo>
                    <a:lnTo>
                      <a:pt x="15" y="477"/>
                    </a:lnTo>
                    <a:lnTo>
                      <a:pt x="30" y="462"/>
                    </a:lnTo>
                    <a:lnTo>
                      <a:pt x="184" y="400"/>
                    </a:lnTo>
                    <a:lnTo>
                      <a:pt x="368" y="277"/>
                    </a:lnTo>
                    <a:lnTo>
                      <a:pt x="491" y="138"/>
                    </a:lnTo>
                    <a:lnTo>
                      <a:pt x="568" y="15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19" name="Freeform 343"/>
              <p:cNvSpPr>
                <a:spLocks/>
              </p:cNvSpPr>
              <p:nvPr/>
            </p:nvSpPr>
            <p:spPr bwMode="auto">
              <a:xfrm>
                <a:off x="33719" y="15437"/>
                <a:ext cx="384" cy="1677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84" y="46"/>
                  </a:cxn>
                  <a:cxn ang="0">
                    <a:pos x="261" y="215"/>
                  </a:cxn>
                  <a:cxn ang="0">
                    <a:pos x="169" y="384"/>
                  </a:cxn>
                  <a:cxn ang="0">
                    <a:pos x="107" y="584"/>
                  </a:cxn>
                  <a:cxn ang="0">
                    <a:pos x="92" y="830"/>
                  </a:cxn>
                  <a:cxn ang="0">
                    <a:pos x="92" y="846"/>
                  </a:cxn>
                  <a:cxn ang="0">
                    <a:pos x="123" y="1077"/>
                  </a:cxn>
                  <a:cxn ang="0">
                    <a:pos x="184" y="1277"/>
                  </a:cxn>
                  <a:cxn ang="0">
                    <a:pos x="276" y="1461"/>
                  </a:cxn>
                  <a:cxn ang="0">
                    <a:pos x="384" y="1630"/>
                  </a:cxn>
                  <a:cxn ang="0">
                    <a:pos x="368" y="1677"/>
                  </a:cxn>
                  <a:cxn ang="0">
                    <a:pos x="200" y="1446"/>
                  </a:cxn>
                  <a:cxn ang="0">
                    <a:pos x="92" y="1246"/>
                  </a:cxn>
                  <a:cxn ang="0">
                    <a:pos x="31" y="1061"/>
                  </a:cxn>
                  <a:cxn ang="0">
                    <a:pos x="0" y="923"/>
                  </a:cxn>
                  <a:cxn ang="0">
                    <a:pos x="0" y="846"/>
                  </a:cxn>
                  <a:cxn ang="0">
                    <a:pos x="31" y="584"/>
                  </a:cxn>
                  <a:cxn ang="0">
                    <a:pos x="123" y="353"/>
                  </a:cxn>
                  <a:cxn ang="0">
                    <a:pos x="246" y="153"/>
                  </a:cxn>
                  <a:cxn ang="0">
                    <a:pos x="368" y="0"/>
                  </a:cxn>
                </a:cxnLst>
                <a:rect l="0" t="0" r="r" b="b"/>
                <a:pathLst>
                  <a:path w="384" h="1677">
                    <a:moveTo>
                      <a:pt x="368" y="0"/>
                    </a:moveTo>
                    <a:lnTo>
                      <a:pt x="384" y="46"/>
                    </a:lnTo>
                    <a:lnTo>
                      <a:pt x="261" y="215"/>
                    </a:lnTo>
                    <a:lnTo>
                      <a:pt x="169" y="384"/>
                    </a:lnTo>
                    <a:lnTo>
                      <a:pt x="107" y="584"/>
                    </a:lnTo>
                    <a:lnTo>
                      <a:pt x="92" y="830"/>
                    </a:lnTo>
                    <a:lnTo>
                      <a:pt x="92" y="846"/>
                    </a:lnTo>
                    <a:lnTo>
                      <a:pt x="123" y="1077"/>
                    </a:lnTo>
                    <a:lnTo>
                      <a:pt x="184" y="1277"/>
                    </a:lnTo>
                    <a:lnTo>
                      <a:pt x="276" y="1461"/>
                    </a:lnTo>
                    <a:lnTo>
                      <a:pt x="384" y="1630"/>
                    </a:lnTo>
                    <a:lnTo>
                      <a:pt x="368" y="1677"/>
                    </a:lnTo>
                    <a:lnTo>
                      <a:pt x="200" y="1446"/>
                    </a:lnTo>
                    <a:lnTo>
                      <a:pt x="92" y="1246"/>
                    </a:lnTo>
                    <a:lnTo>
                      <a:pt x="31" y="1061"/>
                    </a:lnTo>
                    <a:lnTo>
                      <a:pt x="0" y="923"/>
                    </a:lnTo>
                    <a:lnTo>
                      <a:pt x="0" y="846"/>
                    </a:lnTo>
                    <a:lnTo>
                      <a:pt x="31" y="584"/>
                    </a:lnTo>
                    <a:lnTo>
                      <a:pt x="123" y="353"/>
                    </a:lnTo>
                    <a:lnTo>
                      <a:pt x="246" y="153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0" name="Freeform 344"/>
              <p:cNvSpPr>
                <a:spLocks noEditPoints="1"/>
              </p:cNvSpPr>
              <p:nvPr/>
            </p:nvSpPr>
            <p:spPr bwMode="auto">
              <a:xfrm>
                <a:off x="34671" y="15483"/>
                <a:ext cx="1442" cy="1507"/>
              </a:xfrm>
              <a:custGeom>
                <a:avLst/>
                <a:gdLst/>
                <a:ahLst/>
                <a:cxnLst>
                  <a:cxn ang="0">
                    <a:pos x="997" y="754"/>
                  </a:cxn>
                  <a:cxn ang="0">
                    <a:pos x="997" y="815"/>
                  </a:cxn>
                  <a:cxn ang="0">
                    <a:pos x="767" y="861"/>
                  </a:cxn>
                  <a:cxn ang="0">
                    <a:pos x="813" y="923"/>
                  </a:cxn>
                  <a:cxn ang="0">
                    <a:pos x="798" y="1092"/>
                  </a:cxn>
                  <a:cxn ang="0">
                    <a:pos x="798" y="1323"/>
                  </a:cxn>
                  <a:cxn ang="0">
                    <a:pos x="890" y="1384"/>
                  </a:cxn>
                  <a:cxn ang="0">
                    <a:pos x="1258" y="1369"/>
                  </a:cxn>
                  <a:cxn ang="0">
                    <a:pos x="1350" y="1092"/>
                  </a:cxn>
                  <a:cxn ang="0">
                    <a:pos x="1381" y="1107"/>
                  </a:cxn>
                  <a:cxn ang="0">
                    <a:pos x="1442" y="1369"/>
                  </a:cxn>
                  <a:cxn ang="0">
                    <a:pos x="1319" y="1477"/>
                  </a:cxn>
                  <a:cxn ang="0">
                    <a:pos x="936" y="1492"/>
                  </a:cxn>
                  <a:cxn ang="0">
                    <a:pos x="721" y="1338"/>
                  </a:cxn>
                  <a:cxn ang="0">
                    <a:pos x="690" y="938"/>
                  </a:cxn>
                  <a:cxn ang="0">
                    <a:pos x="675" y="877"/>
                  </a:cxn>
                  <a:cxn ang="0">
                    <a:pos x="552" y="923"/>
                  </a:cxn>
                  <a:cxn ang="0">
                    <a:pos x="506" y="1077"/>
                  </a:cxn>
                  <a:cxn ang="0">
                    <a:pos x="276" y="1338"/>
                  </a:cxn>
                  <a:cxn ang="0">
                    <a:pos x="30" y="1415"/>
                  </a:cxn>
                  <a:cxn ang="0">
                    <a:pos x="322" y="1200"/>
                  </a:cxn>
                  <a:cxn ang="0">
                    <a:pos x="429" y="907"/>
                  </a:cxn>
                  <a:cxn ang="0">
                    <a:pos x="291" y="923"/>
                  </a:cxn>
                  <a:cxn ang="0">
                    <a:pos x="230" y="861"/>
                  </a:cxn>
                  <a:cxn ang="0">
                    <a:pos x="552" y="800"/>
                  </a:cxn>
                  <a:cxn ang="0">
                    <a:pos x="690" y="769"/>
                  </a:cxn>
                  <a:cxn ang="0">
                    <a:pos x="828" y="738"/>
                  </a:cxn>
                  <a:cxn ang="0">
                    <a:pos x="798" y="523"/>
                  </a:cxn>
                  <a:cxn ang="0">
                    <a:pos x="828" y="584"/>
                  </a:cxn>
                  <a:cxn ang="0">
                    <a:pos x="491" y="677"/>
                  </a:cxn>
                  <a:cxn ang="0">
                    <a:pos x="383" y="631"/>
                  </a:cxn>
                  <a:cxn ang="0">
                    <a:pos x="429" y="615"/>
                  </a:cxn>
                  <a:cxn ang="0">
                    <a:pos x="705" y="538"/>
                  </a:cxn>
                  <a:cxn ang="0">
                    <a:pos x="1135" y="169"/>
                  </a:cxn>
                  <a:cxn ang="0">
                    <a:pos x="1227" y="231"/>
                  </a:cxn>
                  <a:cxn ang="0">
                    <a:pos x="1304" y="307"/>
                  </a:cxn>
                  <a:cxn ang="0">
                    <a:pos x="1104" y="384"/>
                  </a:cxn>
                  <a:cxn ang="0">
                    <a:pos x="1089" y="261"/>
                  </a:cxn>
                  <a:cxn ang="0">
                    <a:pos x="905" y="261"/>
                  </a:cxn>
                  <a:cxn ang="0">
                    <a:pos x="368" y="384"/>
                  </a:cxn>
                  <a:cxn ang="0">
                    <a:pos x="230" y="461"/>
                  </a:cxn>
                  <a:cxn ang="0">
                    <a:pos x="153" y="631"/>
                  </a:cxn>
                  <a:cxn ang="0">
                    <a:pos x="92" y="507"/>
                  </a:cxn>
                  <a:cxn ang="0">
                    <a:pos x="168" y="384"/>
                  </a:cxn>
                  <a:cxn ang="0">
                    <a:pos x="230" y="246"/>
                  </a:cxn>
                  <a:cxn ang="0">
                    <a:pos x="368" y="307"/>
                  </a:cxn>
                  <a:cxn ang="0">
                    <a:pos x="874" y="200"/>
                  </a:cxn>
                  <a:cxn ang="0">
                    <a:pos x="537" y="0"/>
                  </a:cxn>
                  <a:cxn ang="0">
                    <a:pos x="705" y="15"/>
                  </a:cxn>
                  <a:cxn ang="0">
                    <a:pos x="813" y="154"/>
                  </a:cxn>
                  <a:cxn ang="0">
                    <a:pos x="782" y="184"/>
                  </a:cxn>
                  <a:cxn ang="0">
                    <a:pos x="675" y="123"/>
                  </a:cxn>
                  <a:cxn ang="0">
                    <a:pos x="552" y="46"/>
                  </a:cxn>
                </a:cxnLst>
                <a:rect l="0" t="0" r="r" b="b"/>
                <a:pathLst>
                  <a:path w="1442" h="1507">
                    <a:moveTo>
                      <a:pt x="874" y="723"/>
                    </a:moveTo>
                    <a:lnTo>
                      <a:pt x="936" y="723"/>
                    </a:lnTo>
                    <a:lnTo>
                      <a:pt x="997" y="754"/>
                    </a:lnTo>
                    <a:lnTo>
                      <a:pt x="1012" y="784"/>
                    </a:lnTo>
                    <a:lnTo>
                      <a:pt x="997" y="800"/>
                    </a:lnTo>
                    <a:lnTo>
                      <a:pt x="997" y="815"/>
                    </a:lnTo>
                    <a:lnTo>
                      <a:pt x="982" y="815"/>
                    </a:lnTo>
                    <a:lnTo>
                      <a:pt x="844" y="846"/>
                    </a:lnTo>
                    <a:lnTo>
                      <a:pt x="767" y="861"/>
                    </a:lnTo>
                    <a:lnTo>
                      <a:pt x="736" y="861"/>
                    </a:lnTo>
                    <a:lnTo>
                      <a:pt x="782" y="892"/>
                    </a:lnTo>
                    <a:lnTo>
                      <a:pt x="813" y="923"/>
                    </a:lnTo>
                    <a:lnTo>
                      <a:pt x="828" y="954"/>
                    </a:lnTo>
                    <a:lnTo>
                      <a:pt x="813" y="1000"/>
                    </a:lnTo>
                    <a:lnTo>
                      <a:pt x="798" y="1092"/>
                    </a:lnTo>
                    <a:lnTo>
                      <a:pt x="782" y="1200"/>
                    </a:lnTo>
                    <a:lnTo>
                      <a:pt x="782" y="1277"/>
                    </a:lnTo>
                    <a:lnTo>
                      <a:pt x="798" y="1323"/>
                    </a:lnTo>
                    <a:lnTo>
                      <a:pt x="813" y="1354"/>
                    </a:lnTo>
                    <a:lnTo>
                      <a:pt x="859" y="1369"/>
                    </a:lnTo>
                    <a:lnTo>
                      <a:pt x="890" y="1384"/>
                    </a:lnTo>
                    <a:lnTo>
                      <a:pt x="936" y="1400"/>
                    </a:lnTo>
                    <a:lnTo>
                      <a:pt x="1166" y="1400"/>
                    </a:lnTo>
                    <a:lnTo>
                      <a:pt x="1258" y="1369"/>
                    </a:lnTo>
                    <a:lnTo>
                      <a:pt x="1304" y="1338"/>
                    </a:lnTo>
                    <a:lnTo>
                      <a:pt x="1335" y="1261"/>
                    </a:lnTo>
                    <a:lnTo>
                      <a:pt x="1350" y="1092"/>
                    </a:lnTo>
                    <a:lnTo>
                      <a:pt x="1365" y="1077"/>
                    </a:lnTo>
                    <a:lnTo>
                      <a:pt x="1381" y="1092"/>
                    </a:lnTo>
                    <a:lnTo>
                      <a:pt x="1381" y="1107"/>
                    </a:lnTo>
                    <a:lnTo>
                      <a:pt x="1396" y="1246"/>
                    </a:lnTo>
                    <a:lnTo>
                      <a:pt x="1427" y="1323"/>
                    </a:lnTo>
                    <a:lnTo>
                      <a:pt x="1442" y="1369"/>
                    </a:lnTo>
                    <a:lnTo>
                      <a:pt x="1442" y="1400"/>
                    </a:lnTo>
                    <a:lnTo>
                      <a:pt x="1411" y="1446"/>
                    </a:lnTo>
                    <a:lnTo>
                      <a:pt x="1319" y="1477"/>
                    </a:lnTo>
                    <a:lnTo>
                      <a:pt x="1212" y="1507"/>
                    </a:lnTo>
                    <a:lnTo>
                      <a:pt x="1104" y="1507"/>
                    </a:lnTo>
                    <a:lnTo>
                      <a:pt x="936" y="1492"/>
                    </a:lnTo>
                    <a:lnTo>
                      <a:pt x="828" y="1461"/>
                    </a:lnTo>
                    <a:lnTo>
                      <a:pt x="752" y="1400"/>
                    </a:lnTo>
                    <a:lnTo>
                      <a:pt x="721" y="1338"/>
                    </a:lnTo>
                    <a:lnTo>
                      <a:pt x="705" y="1277"/>
                    </a:lnTo>
                    <a:lnTo>
                      <a:pt x="705" y="969"/>
                    </a:lnTo>
                    <a:lnTo>
                      <a:pt x="690" y="938"/>
                    </a:lnTo>
                    <a:lnTo>
                      <a:pt x="690" y="907"/>
                    </a:lnTo>
                    <a:lnTo>
                      <a:pt x="675" y="892"/>
                    </a:lnTo>
                    <a:lnTo>
                      <a:pt x="675" y="877"/>
                    </a:lnTo>
                    <a:lnTo>
                      <a:pt x="521" y="907"/>
                    </a:lnTo>
                    <a:lnTo>
                      <a:pt x="537" y="907"/>
                    </a:lnTo>
                    <a:lnTo>
                      <a:pt x="552" y="923"/>
                    </a:lnTo>
                    <a:lnTo>
                      <a:pt x="567" y="954"/>
                    </a:lnTo>
                    <a:lnTo>
                      <a:pt x="567" y="1000"/>
                    </a:lnTo>
                    <a:lnTo>
                      <a:pt x="506" y="1077"/>
                    </a:lnTo>
                    <a:lnTo>
                      <a:pt x="445" y="1169"/>
                    </a:lnTo>
                    <a:lnTo>
                      <a:pt x="368" y="1261"/>
                    </a:lnTo>
                    <a:lnTo>
                      <a:pt x="276" y="1338"/>
                    </a:lnTo>
                    <a:lnTo>
                      <a:pt x="61" y="1446"/>
                    </a:lnTo>
                    <a:lnTo>
                      <a:pt x="0" y="1446"/>
                    </a:lnTo>
                    <a:lnTo>
                      <a:pt x="30" y="1415"/>
                    </a:lnTo>
                    <a:lnTo>
                      <a:pt x="107" y="1369"/>
                    </a:lnTo>
                    <a:lnTo>
                      <a:pt x="214" y="1292"/>
                    </a:lnTo>
                    <a:lnTo>
                      <a:pt x="322" y="1200"/>
                    </a:lnTo>
                    <a:lnTo>
                      <a:pt x="399" y="1077"/>
                    </a:lnTo>
                    <a:lnTo>
                      <a:pt x="445" y="938"/>
                    </a:lnTo>
                    <a:lnTo>
                      <a:pt x="429" y="907"/>
                    </a:lnTo>
                    <a:lnTo>
                      <a:pt x="383" y="907"/>
                    </a:lnTo>
                    <a:lnTo>
                      <a:pt x="353" y="923"/>
                    </a:lnTo>
                    <a:lnTo>
                      <a:pt x="291" y="923"/>
                    </a:lnTo>
                    <a:lnTo>
                      <a:pt x="245" y="907"/>
                    </a:lnTo>
                    <a:lnTo>
                      <a:pt x="214" y="877"/>
                    </a:lnTo>
                    <a:lnTo>
                      <a:pt x="230" y="861"/>
                    </a:lnTo>
                    <a:lnTo>
                      <a:pt x="245" y="861"/>
                    </a:lnTo>
                    <a:lnTo>
                      <a:pt x="429" y="831"/>
                    </a:lnTo>
                    <a:lnTo>
                      <a:pt x="552" y="800"/>
                    </a:lnTo>
                    <a:lnTo>
                      <a:pt x="629" y="784"/>
                    </a:lnTo>
                    <a:lnTo>
                      <a:pt x="675" y="769"/>
                    </a:lnTo>
                    <a:lnTo>
                      <a:pt x="690" y="769"/>
                    </a:lnTo>
                    <a:lnTo>
                      <a:pt x="721" y="754"/>
                    </a:lnTo>
                    <a:lnTo>
                      <a:pt x="767" y="754"/>
                    </a:lnTo>
                    <a:lnTo>
                      <a:pt x="828" y="738"/>
                    </a:lnTo>
                    <a:lnTo>
                      <a:pt x="874" y="723"/>
                    </a:lnTo>
                    <a:close/>
                    <a:moveTo>
                      <a:pt x="752" y="523"/>
                    </a:moveTo>
                    <a:lnTo>
                      <a:pt x="798" y="523"/>
                    </a:lnTo>
                    <a:lnTo>
                      <a:pt x="828" y="538"/>
                    </a:lnTo>
                    <a:lnTo>
                      <a:pt x="844" y="569"/>
                    </a:lnTo>
                    <a:lnTo>
                      <a:pt x="828" y="584"/>
                    </a:lnTo>
                    <a:lnTo>
                      <a:pt x="782" y="600"/>
                    </a:lnTo>
                    <a:lnTo>
                      <a:pt x="567" y="661"/>
                    </a:lnTo>
                    <a:lnTo>
                      <a:pt x="491" y="677"/>
                    </a:lnTo>
                    <a:lnTo>
                      <a:pt x="445" y="677"/>
                    </a:lnTo>
                    <a:lnTo>
                      <a:pt x="414" y="661"/>
                    </a:lnTo>
                    <a:lnTo>
                      <a:pt x="383" y="631"/>
                    </a:lnTo>
                    <a:lnTo>
                      <a:pt x="399" y="631"/>
                    </a:lnTo>
                    <a:lnTo>
                      <a:pt x="399" y="615"/>
                    </a:lnTo>
                    <a:lnTo>
                      <a:pt x="429" y="615"/>
                    </a:lnTo>
                    <a:lnTo>
                      <a:pt x="552" y="584"/>
                    </a:lnTo>
                    <a:lnTo>
                      <a:pt x="644" y="554"/>
                    </a:lnTo>
                    <a:lnTo>
                      <a:pt x="705" y="538"/>
                    </a:lnTo>
                    <a:lnTo>
                      <a:pt x="752" y="523"/>
                    </a:lnTo>
                    <a:close/>
                    <a:moveTo>
                      <a:pt x="1104" y="169"/>
                    </a:moveTo>
                    <a:lnTo>
                      <a:pt x="1135" y="169"/>
                    </a:lnTo>
                    <a:lnTo>
                      <a:pt x="1166" y="184"/>
                    </a:lnTo>
                    <a:lnTo>
                      <a:pt x="1181" y="184"/>
                    </a:lnTo>
                    <a:lnTo>
                      <a:pt x="1227" y="231"/>
                    </a:lnTo>
                    <a:lnTo>
                      <a:pt x="1273" y="261"/>
                    </a:lnTo>
                    <a:lnTo>
                      <a:pt x="1289" y="292"/>
                    </a:lnTo>
                    <a:lnTo>
                      <a:pt x="1304" y="307"/>
                    </a:lnTo>
                    <a:lnTo>
                      <a:pt x="1273" y="338"/>
                    </a:lnTo>
                    <a:lnTo>
                      <a:pt x="1227" y="338"/>
                    </a:lnTo>
                    <a:lnTo>
                      <a:pt x="1104" y="384"/>
                    </a:lnTo>
                    <a:lnTo>
                      <a:pt x="1028" y="431"/>
                    </a:lnTo>
                    <a:lnTo>
                      <a:pt x="982" y="446"/>
                    </a:lnTo>
                    <a:lnTo>
                      <a:pt x="1089" y="261"/>
                    </a:lnTo>
                    <a:lnTo>
                      <a:pt x="1089" y="246"/>
                    </a:lnTo>
                    <a:lnTo>
                      <a:pt x="966" y="246"/>
                    </a:lnTo>
                    <a:lnTo>
                      <a:pt x="905" y="261"/>
                    </a:lnTo>
                    <a:lnTo>
                      <a:pt x="659" y="307"/>
                    </a:lnTo>
                    <a:lnTo>
                      <a:pt x="506" y="338"/>
                    </a:lnTo>
                    <a:lnTo>
                      <a:pt x="368" y="384"/>
                    </a:lnTo>
                    <a:lnTo>
                      <a:pt x="276" y="384"/>
                    </a:lnTo>
                    <a:lnTo>
                      <a:pt x="260" y="369"/>
                    </a:lnTo>
                    <a:lnTo>
                      <a:pt x="230" y="461"/>
                    </a:lnTo>
                    <a:lnTo>
                      <a:pt x="184" y="569"/>
                    </a:lnTo>
                    <a:lnTo>
                      <a:pt x="138" y="615"/>
                    </a:lnTo>
                    <a:lnTo>
                      <a:pt x="153" y="631"/>
                    </a:lnTo>
                    <a:lnTo>
                      <a:pt x="122" y="600"/>
                    </a:lnTo>
                    <a:lnTo>
                      <a:pt x="92" y="538"/>
                    </a:lnTo>
                    <a:lnTo>
                      <a:pt x="92" y="507"/>
                    </a:lnTo>
                    <a:lnTo>
                      <a:pt x="122" y="446"/>
                    </a:lnTo>
                    <a:lnTo>
                      <a:pt x="153" y="415"/>
                    </a:lnTo>
                    <a:lnTo>
                      <a:pt x="168" y="384"/>
                    </a:lnTo>
                    <a:lnTo>
                      <a:pt x="199" y="292"/>
                    </a:lnTo>
                    <a:lnTo>
                      <a:pt x="199" y="246"/>
                    </a:lnTo>
                    <a:lnTo>
                      <a:pt x="230" y="246"/>
                    </a:lnTo>
                    <a:lnTo>
                      <a:pt x="276" y="292"/>
                    </a:lnTo>
                    <a:lnTo>
                      <a:pt x="276" y="323"/>
                    </a:lnTo>
                    <a:lnTo>
                      <a:pt x="368" y="307"/>
                    </a:lnTo>
                    <a:lnTo>
                      <a:pt x="521" y="277"/>
                    </a:lnTo>
                    <a:lnTo>
                      <a:pt x="690" y="246"/>
                    </a:lnTo>
                    <a:lnTo>
                      <a:pt x="874" y="200"/>
                    </a:lnTo>
                    <a:lnTo>
                      <a:pt x="1028" y="184"/>
                    </a:lnTo>
                    <a:lnTo>
                      <a:pt x="1104" y="169"/>
                    </a:lnTo>
                    <a:close/>
                    <a:moveTo>
                      <a:pt x="537" y="0"/>
                    </a:moveTo>
                    <a:lnTo>
                      <a:pt x="583" y="0"/>
                    </a:lnTo>
                    <a:lnTo>
                      <a:pt x="644" y="15"/>
                    </a:lnTo>
                    <a:lnTo>
                      <a:pt x="705" y="15"/>
                    </a:lnTo>
                    <a:lnTo>
                      <a:pt x="752" y="46"/>
                    </a:lnTo>
                    <a:lnTo>
                      <a:pt x="813" y="107"/>
                    </a:lnTo>
                    <a:lnTo>
                      <a:pt x="813" y="154"/>
                    </a:lnTo>
                    <a:lnTo>
                      <a:pt x="798" y="138"/>
                    </a:lnTo>
                    <a:lnTo>
                      <a:pt x="798" y="169"/>
                    </a:lnTo>
                    <a:lnTo>
                      <a:pt x="782" y="184"/>
                    </a:lnTo>
                    <a:lnTo>
                      <a:pt x="752" y="184"/>
                    </a:lnTo>
                    <a:lnTo>
                      <a:pt x="721" y="169"/>
                    </a:lnTo>
                    <a:lnTo>
                      <a:pt x="675" y="123"/>
                    </a:lnTo>
                    <a:lnTo>
                      <a:pt x="629" y="107"/>
                    </a:lnTo>
                    <a:lnTo>
                      <a:pt x="583" y="61"/>
                    </a:lnTo>
                    <a:lnTo>
                      <a:pt x="552" y="46"/>
                    </a:lnTo>
                    <a:lnTo>
                      <a:pt x="537" y="3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1" name="Freeform 345"/>
              <p:cNvSpPr>
                <a:spLocks noEditPoints="1"/>
              </p:cNvSpPr>
              <p:nvPr/>
            </p:nvSpPr>
            <p:spPr bwMode="auto">
              <a:xfrm>
                <a:off x="36374" y="15498"/>
                <a:ext cx="1519" cy="1539"/>
              </a:xfrm>
              <a:custGeom>
                <a:avLst/>
                <a:gdLst/>
                <a:ahLst/>
                <a:cxnLst>
                  <a:cxn ang="0">
                    <a:pos x="1059" y="123"/>
                  </a:cxn>
                  <a:cxn ang="0">
                    <a:pos x="1166" y="169"/>
                  </a:cxn>
                  <a:cxn ang="0">
                    <a:pos x="1182" y="277"/>
                  </a:cxn>
                  <a:cxn ang="0">
                    <a:pos x="1074" y="262"/>
                  </a:cxn>
                  <a:cxn ang="0">
                    <a:pos x="967" y="108"/>
                  </a:cxn>
                  <a:cxn ang="0">
                    <a:pos x="706" y="31"/>
                  </a:cxn>
                  <a:cxn ang="0">
                    <a:pos x="783" y="108"/>
                  </a:cxn>
                  <a:cxn ang="0">
                    <a:pos x="767" y="385"/>
                  </a:cxn>
                  <a:cxn ang="0">
                    <a:pos x="921" y="416"/>
                  </a:cxn>
                  <a:cxn ang="0">
                    <a:pos x="1044" y="416"/>
                  </a:cxn>
                  <a:cxn ang="0">
                    <a:pos x="1074" y="446"/>
                  </a:cxn>
                  <a:cxn ang="0">
                    <a:pos x="798" y="539"/>
                  </a:cxn>
                  <a:cxn ang="0">
                    <a:pos x="1028" y="846"/>
                  </a:cxn>
                  <a:cxn ang="0">
                    <a:pos x="1059" y="646"/>
                  </a:cxn>
                  <a:cxn ang="0">
                    <a:pos x="1182" y="692"/>
                  </a:cxn>
                  <a:cxn ang="0">
                    <a:pos x="1166" y="785"/>
                  </a:cxn>
                  <a:cxn ang="0">
                    <a:pos x="1090" y="954"/>
                  </a:cxn>
                  <a:cxn ang="0">
                    <a:pos x="1197" y="1246"/>
                  </a:cxn>
                  <a:cxn ang="0">
                    <a:pos x="1397" y="1308"/>
                  </a:cxn>
                  <a:cxn ang="0">
                    <a:pos x="1443" y="1185"/>
                  </a:cxn>
                  <a:cxn ang="0">
                    <a:pos x="1473" y="1139"/>
                  </a:cxn>
                  <a:cxn ang="0">
                    <a:pos x="1504" y="1416"/>
                  </a:cxn>
                  <a:cxn ang="0">
                    <a:pos x="1504" y="1523"/>
                  </a:cxn>
                  <a:cxn ang="0">
                    <a:pos x="1397" y="1523"/>
                  </a:cxn>
                  <a:cxn ang="0">
                    <a:pos x="1120" y="1308"/>
                  </a:cxn>
                  <a:cxn ang="0">
                    <a:pos x="737" y="1277"/>
                  </a:cxn>
                  <a:cxn ang="0">
                    <a:pos x="813" y="1139"/>
                  </a:cxn>
                  <a:cxn ang="0">
                    <a:pos x="737" y="508"/>
                  </a:cxn>
                  <a:cxn ang="0">
                    <a:pos x="445" y="585"/>
                  </a:cxn>
                  <a:cxn ang="0">
                    <a:pos x="353" y="769"/>
                  </a:cxn>
                  <a:cxn ang="0">
                    <a:pos x="522" y="785"/>
                  </a:cxn>
                  <a:cxn ang="0">
                    <a:pos x="568" y="754"/>
                  </a:cxn>
                  <a:cxn ang="0">
                    <a:pos x="614" y="785"/>
                  </a:cxn>
                  <a:cxn ang="0">
                    <a:pos x="706" y="831"/>
                  </a:cxn>
                  <a:cxn ang="0">
                    <a:pos x="675" y="923"/>
                  </a:cxn>
                  <a:cxn ang="0">
                    <a:pos x="599" y="1246"/>
                  </a:cxn>
                  <a:cxn ang="0">
                    <a:pos x="491" y="1339"/>
                  </a:cxn>
                  <a:cxn ang="0">
                    <a:pos x="399" y="1200"/>
                  </a:cxn>
                  <a:cxn ang="0">
                    <a:pos x="445" y="1185"/>
                  </a:cxn>
                  <a:cxn ang="0">
                    <a:pos x="522" y="1169"/>
                  </a:cxn>
                  <a:cxn ang="0">
                    <a:pos x="568" y="892"/>
                  </a:cxn>
                  <a:cxn ang="0">
                    <a:pos x="399" y="908"/>
                  </a:cxn>
                  <a:cxn ang="0">
                    <a:pos x="338" y="954"/>
                  </a:cxn>
                  <a:cxn ang="0">
                    <a:pos x="123" y="1369"/>
                  </a:cxn>
                  <a:cxn ang="0">
                    <a:pos x="0" y="1446"/>
                  </a:cxn>
                  <a:cxn ang="0">
                    <a:pos x="153" y="1262"/>
                  </a:cxn>
                  <a:cxn ang="0">
                    <a:pos x="261" y="769"/>
                  </a:cxn>
                  <a:cxn ang="0">
                    <a:pos x="246" y="585"/>
                  </a:cxn>
                  <a:cxn ang="0">
                    <a:pos x="276" y="523"/>
                  </a:cxn>
                  <a:cxn ang="0">
                    <a:pos x="368" y="569"/>
                  </a:cxn>
                  <a:cxn ang="0">
                    <a:pos x="691" y="323"/>
                  </a:cxn>
                  <a:cxn ang="0">
                    <a:pos x="614" y="46"/>
                  </a:cxn>
                </a:cxnLst>
                <a:rect l="0" t="0" r="r" b="b"/>
                <a:pathLst>
                  <a:path w="1519" h="1539">
                    <a:moveTo>
                      <a:pt x="967" y="108"/>
                    </a:moveTo>
                    <a:lnTo>
                      <a:pt x="1013" y="108"/>
                    </a:lnTo>
                    <a:lnTo>
                      <a:pt x="1059" y="123"/>
                    </a:lnTo>
                    <a:lnTo>
                      <a:pt x="1105" y="123"/>
                    </a:lnTo>
                    <a:lnTo>
                      <a:pt x="1136" y="139"/>
                    </a:lnTo>
                    <a:lnTo>
                      <a:pt x="1166" y="169"/>
                    </a:lnTo>
                    <a:lnTo>
                      <a:pt x="1197" y="231"/>
                    </a:lnTo>
                    <a:lnTo>
                      <a:pt x="1197" y="262"/>
                    </a:lnTo>
                    <a:lnTo>
                      <a:pt x="1182" y="277"/>
                    </a:lnTo>
                    <a:lnTo>
                      <a:pt x="1151" y="292"/>
                    </a:lnTo>
                    <a:lnTo>
                      <a:pt x="1120" y="277"/>
                    </a:lnTo>
                    <a:lnTo>
                      <a:pt x="1074" y="262"/>
                    </a:lnTo>
                    <a:lnTo>
                      <a:pt x="952" y="139"/>
                    </a:lnTo>
                    <a:lnTo>
                      <a:pt x="952" y="123"/>
                    </a:lnTo>
                    <a:lnTo>
                      <a:pt x="967" y="108"/>
                    </a:lnTo>
                    <a:close/>
                    <a:moveTo>
                      <a:pt x="629" y="0"/>
                    </a:moveTo>
                    <a:lnTo>
                      <a:pt x="660" y="0"/>
                    </a:lnTo>
                    <a:lnTo>
                      <a:pt x="706" y="31"/>
                    </a:lnTo>
                    <a:lnTo>
                      <a:pt x="737" y="46"/>
                    </a:lnTo>
                    <a:lnTo>
                      <a:pt x="767" y="77"/>
                    </a:lnTo>
                    <a:lnTo>
                      <a:pt x="783" y="108"/>
                    </a:lnTo>
                    <a:lnTo>
                      <a:pt x="783" y="139"/>
                    </a:lnTo>
                    <a:lnTo>
                      <a:pt x="767" y="169"/>
                    </a:lnTo>
                    <a:lnTo>
                      <a:pt x="767" y="385"/>
                    </a:lnTo>
                    <a:lnTo>
                      <a:pt x="783" y="462"/>
                    </a:lnTo>
                    <a:lnTo>
                      <a:pt x="859" y="431"/>
                    </a:lnTo>
                    <a:lnTo>
                      <a:pt x="921" y="416"/>
                    </a:lnTo>
                    <a:lnTo>
                      <a:pt x="967" y="400"/>
                    </a:lnTo>
                    <a:lnTo>
                      <a:pt x="1013" y="400"/>
                    </a:lnTo>
                    <a:lnTo>
                      <a:pt x="1044" y="416"/>
                    </a:lnTo>
                    <a:lnTo>
                      <a:pt x="1059" y="416"/>
                    </a:lnTo>
                    <a:lnTo>
                      <a:pt x="1074" y="431"/>
                    </a:lnTo>
                    <a:lnTo>
                      <a:pt x="1074" y="446"/>
                    </a:lnTo>
                    <a:lnTo>
                      <a:pt x="1028" y="477"/>
                    </a:lnTo>
                    <a:lnTo>
                      <a:pt x="952" y="492"/>
                    </a:lnTo>
                    <a:lnTo>
                      <a:pt x="798" y="539"/>
                    </a:lnTo>
                    <a:lnTo>
                      <a:pt x="859" y="769"/>
                    </a:lnTo>
                    <a:lnTo>
                      <a:pt x="967" y="985"/>
                    </a:lnTo>
                    <a:lnTo>
                      <a:pt x="1028" y="846"/>
                    </a:lnTo>
                    <a:lnTo>
                      <a:pt x="1044" y="723"/>
                    </a:lnTo>
                    <a:lnTo>
                      <a:pt x="1044" y="662"/>
                    </a:lnTo>
                    <a:lnTo>
                      <a:pt x="1059" y="646"/>
                    </a:lnTo>
                    <a:lnTo>
                      <a:pt x="1105" y="646"/>
                    </a:lnTo>
                    <a:lnTo>
                      <a:pt x="1120" y="662"/>
                    </a:lnTo>
                    <a:lnTo>
                      <a:pt x="1182" y="692"/>
                    </a:lnTo>
                    <a:lnTo>
                      <a:pt x="1197" y="708"/>
                    </a:lnTo>
                    <a:lnTo>
                      <a:pt x="1197" y="739"/>
                    </a:lnTo>
                    <a:lnTo>
                      <a:pt x="1166" y="785"/>
                    </a:lnTo>
                    <a:lnTo>
                      <a:pt x="1151" y="831"/>
                    </a:lnTo>
                    <a:lnTo>
                      <a:pt x="1120" y="877"/>
                    </a:lnTo>
                    <a:lnTo>
                      <a:pt x="1090" y="954"/>
                    </a:lnTo>
                    <a:lnTo>
                      <a:pt x="1028" y="1062"/>
                    </a:lnTo>
                    <a:lnTo>
                      <a:pt x="1105" y="1154"/>
                    </a:lnTo>
                    <a:lnTo>
                      <a:pt x="1197" y="1246"/>
                    </a:lnTo>
                    <a:lnTo>
                      <a:pt x="1289" y="1323"/>
                    </a:lnTo>
                    <a:lnTo>
                      <a:pt x="1351" y="1354"/>
                    </a:lnTo>
                    <a:lnTo>
                      <a:pt x="1397" y="1308"/>
                    </a:lnTo>
                    <a:lnTo>
                      <a:pt x="1412" y="1262"/>
                    </a:lnTo>
                    <a:lnTo>
                      <a:pt x="1427" y="1231"/>
                    </a:lnTo>
                    <a:lnTo>
                      <a:pt x="1443" y="1185"/>
                    </a:lnTo>
                    <a:lnTo>
                      <a:pt x="1443" y="1154"/>
                    </a:lnTo>
                    <a:lnTo>
                      <a:pt x="1458" y="1139"/>
                    </a:lnTo>
                    <a:lnTo>
                      <a:pt x="1473" y="1139"/>
                    </a:lnTo>
                    <a:lnTo>
                      <a:pt x="1473" y="1185"/>
                    </a:lnTo>
                    <a:lnTo>
                      <a:pt x="1489" y="1323"/>
                    </a:lnTo>
                    <a:lnTo>
                      <a:pt x="1504" y="1416"/>
                    </a:lnTo>
                    <a:lnTo>
                      <a:pt x="1519" y="1446"/>
                    </a:lnTo>
                    <a:lnTo>
                      <a:pt x="1519" y="1508"/>
                    </a:lnTo>
                    <a:lnTo>
                      <a:pt x="1504" y="1523"/>
                    </a:lnTo>
                    <a:lnTo>
                      <a:pt x="1473" y="1539"/>
                    </a:lnTo>
                    <a:lnTo>
                      <a:pt x="1427" y="1539"/>
                    </a:lnTo>
                    <a:lnTo>
                      <a:pt x="1397" y="1523"/>
                    </a:lnTo>
                    <a:lnTo>
                      <a:pt x="1351" y="1508"/>
                    </a:lnTo>
                    <a:lnTo>
                      <a:pt x="1289" y="1477"/>
                    </a:lnTo>
                    <a:lnTo>
                      <a:pt x="1120" y="1308"/>
                    </a:lnTo>
                    <a:lnTo>
                      <a:pt x="967" y="1108"/>
                    </a:lnTo>
                    <a:lnTo>
                      <a:pt x="813" y="1231"/>
                    </a:lnTo>
                    <a:lnTo>
                      <a:pt x="737" y="1277"/>
                    </a:lnTo>
                    <a:lnTo>
                      <a:pt x="691" y="1277"/>
                    </a:lnTo>
                    <a:lnTo>
                      <a:pt x="691" y="1262"/>
                    </a:lnTo>
                    <a:lnTo>
                      <a:pt x="813" y="1139"/>
                    </a:lnTo>
                    <a:lnTo>
                      <a:pt x="921" y="1016"/>
                    </a:lnTo>
                    <a:lnTo>
                      <a:pt x="813" y="785"/>
                    </a:lnTo>
                    <a:lnTo>
                      <a:pt x="737" y="508"/>
                    </a:lnTo>
                    <a:lnTo>
                      <a:pt x="491" y="569"/>
                    </a:lnTo>
                    <a:lnTo>
                      <a:pt x="460" y="569"/>
                    </a:lnTo>
                    <a:lnTo>
                      <a:pt x="445" y="585"/>
                    </a:lnTo>
                    <a:lnTo>
                      <a:pt x="368" y="585"/>
                    </a:lnTo>
                    <a:lnTo>
                      <a:pt x="368" y="708"/>
                    </a:lnTo>
                    <a:lnTo>
                      <a:pt x="353" y="769"/>
                    </a:lnTo>
                    <a:lnTo>
                      <a:pt x="353" y="831"/>
                    </a:lnTo>
                    <a:lnTo>
                      <a:pt x="430" y="816"/>
                    </a:lnTo>
                    <a:lnTo>
                      <a:pt x="522" y="785"/>
                    </a:lnTo>
                    <a:lnTo>
                      <a:pt x="537" y="769"/>
                    </a:lnTo>
                    <a:lnTo>
                      <a:pt x="552" y="769"/>
                    </a:lnTo>
                    <a:lnTo>
                      <a:pt x="568" y="754"/>
                    </a:lnTo>
                    <a:lnTo>
                      <a:pt x="583" y="754"/>
                    </a:lnTo>
                    <a:lnTo>
                      <a:pt x="599" y="785"/>
                    </a:lnTo>
                    <a:lnTo>
                      <a:pt x="614" y="785"/>
                    </a:lnTo>
                    <a:lnTo>
                      <a:pt x="675" y="816"/>
                    </a:lnTo>
                    <a:lnTo>
                      <a:pt x="691" y="831"/>
                    </a:lnTo>
                    <a:lnTo>
                      <a:pt x="706" y="831"/>
                    </a:lnTo>
                    <a:lnTo>
                      <a:pt x="706" y="846"/>
                    </a:lnTo>
                    <a:lnTo>
                      <a:pt x="691" y="862"/>
                    </a:lnTo>
                    <a:lnTo>
                      <a:pt x="675" y="923"/>
                    </a:lnTo>
                    <a:lnTo>
                      <a:pt x="645" y="1031"/>
                    </a:lnTo>
                    <a:lnTo>
                      <a:pt x="629" y="1139"/>
                    </a:lnTo>
                    <a:lnTo>
                      <a:pt x="599" y="1246"/>
                    </a:lnTo>
                    <a:lnTo>
                      <a:pt x="537" y="1323"/>
                    </a:lnTo>
                    <a:lnTo>
                      <a:pt x="522" y="1339"/>
                    </a:lnTo>
                    <a:lnTo>
                      <a:pt x="491" y="1339"/>
                    </a:lnTo>
                    <a:lnTo>
                      <a:pt x="476" y="1323"/>
                    </a:lnTo>
                    <a:lnTo>
                      <a:pt x="460" y="1292"/>
                    </a:lnTo>
                    <a:lnTo>
                      <a:pt x="399" y="1200"/>
                    </a:lnTo>
                    <a:lnTo>
                      <a:pt x="399" y="1169"/>
                    </a:lnTo>
                    <a:lnTo>
                      <a:pt x="430" y="1185"/>
                    </a:lnTo>
                    <a:lnTo>
                      <a:pt x="445" y="1185"/>
                    </a:lnTo>
                    <a:lnTo>
                      <a:pt x="460" y="1200"/>
                    </a:lnTo>
                    <a:lnTo>
                      <a:pt x="476" y="1200"/>
                    </a:lnTo>
                    <a:lnTo>
                      <a:pt x="522" y="1169"/>
                    </a:lnTo>
                    <a:lnTo>
                      <a:pt x="552" y="1108"/>
                    </a:lnTo>
                    <a:lnTo>
                      <a:pt x="568" y="1016"/>
                    </a:lnTo>
                    <a:lnTo>
                      <a:pt x="568" y="892"/>
                    </a:lnTo>
                    <a:lnTo>
                      <a:pt x="552" y="877"/>
                    </a:lnTo>
                    <a:lnTo>
                      <a:pt x="491" y="877"/>
                    </a:lnTo>
                    <a:lnTo>
                      <a:pt x="399" y="908"/>
                    </a:lnTo>
                    <a:lnTo>
                      <a:pt x="368" y="923"/>
                    </a:lnTo>
                    <a:lnTo>
                      <a:pt x="338" y="923"/>
                    </a:lnTo>
                    <a:lnTo>
                      <a:pt x="338" y="954"/>
                    </a:lnTo>
                    <a:lnTo>
                      <a:pt x="276" y="1169"/>
                    </a:lnTo>
                    <a:lnTo>
                      <a:pt x="184" y="1323"/>
                    </a:lnTo>
                    <a:lnTo>
                      <a:pt x="123" y="1369"/>
                    </a:lnTo>
                    <a:lnTo>
                      <a:pt x="77" y="1416"/>
                    </a:lnTo>
                    <a:lnTo>
                      <a:pt x="15" y="1446"/>
                    </a:lnTo>
                    <a:lnTo>
                      <a:pt x="0" y="1446"/>
                    </a:lnTo>
                    <a:lnTo>
                      <a:pt x="0" y="1431"/>
                    </a:lnTo>
                    <a:lnTo>
                      <a:pt x="92" y="1339"/>
                    </a:lnTo>
                    <a:lnTo>
                      <a:pt x="153" y="1262"/>
                    </a:lnTo>
                    <a:lnTo>
                      <a:pt x="200" y="1139"/>
                    </a:lnTo>
                    <a:lnTo>
                      <a:pt x="246" y="985"/>
                    </a:lnTo>
                    <a:lnTo>
                      <a:pt x="261" y="769"/>
                    </a:lnTo>
                    <a:lnTo>
                      <a:pt x="261" y="646"/>
                    </a:lnTo>
                    <a:lnTo>
                      <a:pt x="246" y="616"/>
                    </a:lnTo>
                    <a:lnTo>
                      <a:pt x="246" y="585"/>
                    </a:lnTo>
                    <a:lnTo>
                      <a:pt x="215" y="554"/>
                    </a:lnTo>
                    <a:lnTo>
                      <a:pt x="215" y="523"/>
                    </a:lnTo>
                    <a:lnTo>
                      <a:pt x="276" y="523"/>
                    </a:lnTo>
                    <a:lnTo>
                      <a:pt x="292" y="539"/>
                    </a:lnTo>
                    <a:lnTo>
                      <a:pt x="322" y="554"/>
                    </a:lnTo>
                    <a:lnTo>
                      <a:pt x="368" y="569"/>
                    </a:lnTo>
                    <a:lnTo>
                      <a:pt x="522" y="539"/>
                    </a:lnTo>
                    <a:lnTo>
                      <a:pt x="721" y="492"/>
                    </a:lnTo>
                    <a:lnTo>
                      <a:pt x="691" y="323"/>
                    </a:lnTo>
                    <a:lnTo>
                      <a:pt x="675" y="216"/>
                    </a:lnTo>
                    <a:lnTo>
                      <a:pt x="614" y="62"/>
                    </a:lnTo>
                    <a:lnTo>
                      <a:pt x="614" y="46"/>
                    </a:lnTo>
                    <a:lnTo>
                      <a:pt x="599" y="31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2" name="Freeform 346"/>
              <p:cNvSpPr>
                <a:spLocks/>
              </p:cNvSpPr>
              <p:nvPr/>
            </p:nvSpPr>
            <p:spPr bwMode="auto">
              <a:xfrm>
                <a:off x="38338" y="15467"/>
                <a:ext cx="384" cy="167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9" y="154"/>
                  </a:cxn>
                  <a:cxn ang="0">
                    <a:pos x="261" y="354"/>
                  </a:cxn>
                  <a:cxn ang="0">
                    <a:pos x="353" y="585"/>
                  </a:cxn>
                  <a:cxn ang="0">
                    <a:pos x="384" y="847"/>
                  </a:cxn>
                  <a:cxn ang="0">
                    <a:pos x="369" y="1016"/>
                  </a:cxn>
                  <a:cxn ang="0">
                    <a:pos x="292" y="1231"/>
                  </a:cxn>
                  <a:cxn ang="0">
                    <a:pos x="185" y="1447"/>
                  </a:cxn>
                  <a:cxn ang="0">
                    <a:pos x="16" y="1677"/>
                  </a:cxn>
                  <a:cxn ang="0">
                    <a:pos x="16" y="1662"/>
                  </a:cxn>
                  <a:cxn ang="0">
                    <a:pos x="0" y="1616"/>
                  </a:cxn>
                  <a:cxn ang="0">
                    <a:pos x="139" y="1400"/>
                  </a:cxn>
                  <a:cxn ang="0">
                    <a:pos x="231" y="1200"/>
                  </a:cxn>
                  <a:cxn ang="0">
                    <a:pos x="277" y="1031"/>
                  </a:cxn>
                  <a:cxn ang="0">
                    <a:pos x="292" y="908"/>
                  </a:cxn>
                  <a:cxn ang="0">
                    <a:pos x="292" y="831"/>
                  </a:cxn>
                  <a:cxn ang="0">
                    <a:pos x="277" y="631"/>
                  </a:cxn>
                  <a:cxn ang="0">
                    <a:pos x="231" y="431"/>
                  </a:cxn>
                  <a:cxn ang="0">
                    <a:pos x="139" y="247"/>
                  </a:cxn>
                  <a:cxn ang="0">
                    <a:pos x="0" y="47"/>
                  </a:cxn>
                  <a:cxn ang="0">
                    <a:pos x="16" y="0"/>
                  </a:cxn>
                </a:cxnLst>
                <a:rect l="0" t="0" r="r" b="b"/>
                <a:pathLst>
                  <a:path w="384" h="1677">
                    <a:moveTo>
                      <a:pt x="16" y="0"/>
                    </a:moveTo>
                    <a:lnTo>
                      <a:pt x="139" y="154"/>
                    </a:lnTo>
                    <a:lnTo>
                      <a:pt x="261" y="354"/>
                    </a:lnTo>
                    <a:lnTo>
                      <a:pt x="353" y="585"/>
                    </a:lnTo>
                    <a:lnTo>
                      <a:pt x="384" y="847"/>
                    </a:lnTo>
                    <a:lnTo>
                      <a:pt x="369" y="1016"/>
                    </a:lnTo>
                    <a:lnTo>
                      <a:pt x="292" y="1231"/>
                    </a:lnTo>
                    <a:lnTo>
                      <a:pt x="185" y="1447"/>
                    </a:lnTo>
                    <a:lnTo>
                      <a:pt x="16" y="1677"/>
                    </a:lnTo>
                    <a:lnTo>
                      <a:pt x="16" y="1662"/>
                    </a:lnTo>
                    <a:lnTo>
                      <a:pt x="0" y="1616"/>
                    </a:lnTo>
                    <a:lnTo>
                      <a:pt x="139" y="1400"/>
                    </a:lnTo>
                    <a:lnTo>
                      <a:pt x="231" y="1200"/>
                    </a:lnTo>
                    <a:lnTo>
                      <a:pt x="277" y="1031"/>
                    </a:lnTo>
                    <a:lnTo>
                      <a:pt x="292" y="908"/>
                    </a:lnTo>
                    <a:lnTo>
                      <a:pt x="292" y="831"/>
                    </a:lnTo>
                    <a:lnTo>
                      <a:pt x="277" y="631"/>
                    </a:lnTo>
                    <a:lnTo>
                      <a:pt x="231" y="431"/>
                    </a:lnTo>
                    <a:lnTo>
                      <a:pt x="139" y="247"/>
                    </a:lnTo>
                    <a:lnTo>
                      <a:pt x="0" y="4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3" name="Freeform 347"/>
              <p:cNvSpPr>
                <a:spLocks/>
              </p:cNvSpPr>
              <p:nvPr/>
            </p:nvSpPr>
            <p:spPr bwMode="auto">
              <a:xfrm>
                <a:off x="3256" y="19744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8"/>
                  </a:cxn>
                  <a:cxn ang="0">
                    <a:pos x="660" y="216"/>
                  </a:cxn>
                  <a:cxn ang="0">
                    <a:pos x="690" y="339"/>
                  </a:cxn>
                  <a:cxn ang="0">
                    <a:pos x="660" y="477"/>
                  </a:cxn>
                  <a:cxn ang="0">
                    <a:pos x="583" y="585"/>
                  </a:cxn>
                  <a:cxn ang="0">
                    <a:pos x="476" y="647"/>
                  </a:cxn>
                  <a:cxn ang="0">
                    <a:pos x="353" y="677"/>
                  </a:cxn>
                  <a:cxn ang="0">
                    <a:pos x="215" y="647"/>
                  </a:cxn>
                  <a:cxn ang="0">
                    <a:pos x="107" y="585"/>
                  </a:cxn>
                  <a:cxn ang="0">
                    <a:pos x="31" y="477"/>
                  </a:cxn>
                  <a:cxn ang="0">
                    <a:pos x="0" y="339"/>
                  </a:cxn>
                  <a:cxn ang="0">
                    <a:pos x="31" y="216"/>
                  </a:cxn>
                  <a:cxn ang="0">
                    <a:pos x="107" y="108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8"/>
                    </a:lnTo>
                    <a:lnTo>
                      <a:pt x="660" y="216"/>
                    </a:lnTo>
                    <a:lnTo>
                      <a:pt x="690" y="339"/>
                    </a:lnTo>
                    <a:lnTo>
                      <a:pt x="660" y="477"/>
                    </a:lnTo>
                    <a:lnTo>
                      <a:pt x="583" y="585"/>
                    </a:lnTo>
                    <a:lnTo>
                      <a:pt x="476" y="647"/>
                    </a:lnTo>
                    <a:lnTo>
                      <a:pt x="353" y="677"/>
                    </a:lnTo>
                    <a:lnTo>
                      <a:pt x="215" y="647"/>
                    </a:lnTo>
                    <a:lnTo>
                      <a:pt x="107" y="585"/>
                    </a:lnTo>
                    <a:lnTo>
                      <a:pt x="31" y="477"/>
                    </a:lnTo>
                    <a:lnTo>
                      <a:pt x="0" y="339"/>
                    </a:lnTo>
                    <a:lnTo>
                      <a:pt x="31" y="216"/>
                    </a:lnTo>
                    <a:lnTo>
                      <a:pt x="107" y="108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4" name="Freeform 348"/>
              <p:cNvSpPr>
                <a:spLocks noEditPoints="1"/>
              </p:cNvSpPr>
              <p:nvPr/>
            </p:nvSpPr>
            <p:spPr bwMode="auto">
              <a:xfrm>
                <a:off x="5021" y="19052"/>
                <a:ext cx="1611" cy="1585"/>
              </a:xfrm>
              <a:custGeom>
                <a:avLst/>
                <a:gdLst/>
                <a:ahLst/>
                <a:cxnLst>
                  <a:cxn ang="0">
                    <a:pos x="890" y="262"/>
                  </a:cxn>
                  <a:cxn ang="0">
                    <a:pos x="905" y="446"/>
                  </a:cxn>
                  <a:cxn ang="0">
                    <a:pos x="951" y="908"/>
                  </a:cxn>
                  <a:cxn ang="0">
                    <a:pos x="1013" y="908"/>
                  </a:cxn>
                  <a:cxn ang="0">
                    <a:pos x="828" y="1292"/>
                  </a:cxn>
                  <a:cxn ang="0">
                    <a:pos x="583" y="1462"/>
                  </a:cxn>
                  <a:cxn ang="0">
                    <a:pos x="782" y="1215"/>
                  </a:cxn>
                  <a:cxn ang="0">
                    <a:pos x="644" y="1154"/>
                  </a:cxn>
                  <a:cxn ang="0">
                    <a:pos x="537" y="1046"/>
                  </a:cxn>
                  <a:cxn ang="0">
                    <a:pos x="752" y="831"/>
                  </a:cxn>
                  <a:cxn ang="0">
                    <a:pos x="614" y="831"/>
                  </a:cxn>
                  <a:cxn ang="0">
                    <a:pos x="690" y="785"/>
                  </a:cxn>
                  <a:cxn ang="0">
                    <a:pos x="828" y="615"/>
                  </a:cxn>
                  <a:cxn ang="0">
                    <a:pos x="598" y="615"/>
                  </a:cxn>
                  <a:cxn ang="0">
                    <a:pos x="752" y="569"/>
                  </a:cxn>
                  <a:cxn ang="0">
                    <a:pos x="752" y="277"/>
                  </a:cxn>
                  <a:cxn ang="0">
                    <a:pos x="399" y="15"/>
                  </a:cxn>
                  <a:cxn ang="0">
                    <a:pos x="506" y="108"/>
                  </a:cxn>
                  <a:cxn ang="0">
                    <a:pos x="460" y="446"/>
                  </a:cxn>
                  <a:cxn ang="0">
                    <a:pos x="598" y="462"/>
                  </a:cxn>
                  <a:cxn ang="0">
                    <a:pos x="522" y="508"/>
                  </a:cxn>
                  <a:cxn ang="0">
                    <a:pos x="537" y="723"/>
                  </a:cxn>
                  <a:cxn ang="0">
                    <a:pos x="537" y="769"/>
                  </a:cxn>
                  <a:cxn ang="0">
                    <a:pos x="475" y="1369"/>
                  </a:cxn>
                  <a:cxn ang="0">
                    <a:pos x="353" y="1400"/>
                  </a:cxn>
                  <a:cxn ang="0">
                    <a:pos x="322" y="1292"/>
                  </a:cxn>
                  <a:cxn ang="0">
                    <a:pos x="399" y="908"/>
                  </a:cxn>
                  <a:cxn ang="0">
                    <a:pos x="76" y="1169"/>
                  </a:cxn>
                  <a:cxn ang="0">
                    <a:pos x="15" y="1077"/>
                  </a:cxn>
                  <a:cxn ang="0">
                    <a:pos x="337" y="600"/>
                  </a:cxn>
                  <a:cxn ang="0">
                    <a:pos x="184" y="600"/>
                  </a:cxn>
                  <a:cxn ang="0">
                    <a:pos x="169" y="523"/>
                  </a:cxn>
                  <a:cxn ang="0">
                    <a:pos x="368" y="123"/>
                  </a:cxn>
                  <a:cxn ang="0">
                    <a:pos x="1074" y="0"/>
                  </a:cxn>
                  <a:cxn ang="0">
                    <a:pos x="1227" y="77"/>
                  </a:cxn>
                  <a:cxn ang="0">
                    <a:pos x="1227" y="185"/>
                  </a:cxn>
                  <a:cxn ang="0">
                    <a:pos x="1381" y="385"/>
                  </a:cxn>
                  <a:cxn ang="0">
                    <a:pos x="1519" y="446"/>
                  </a:cxn>
                  <a:cxn ang="0">
                    <a:pos x="1212" y="477"/>
                  </a:cxn>
                  <a:cxn ang="0">
                    <a:pos x="1442" y="662"/>
                  </a:cxn>
                  <a:cxn ang="0">
                    <a:pos x="1473" y="723"/>
                  </a:cxn>
                  <a:cxn ang="0">
                    <a:pos x="1212" y="969"/>
                  </a:cxn>
                  <a:cxn ang="0">
                    <a:pos x="1550" y="908"/>
                  </a:cxn>
                  <a:cxn ang="0">
                    <a:pos x="1534" y="1000"/>
                  </a:cxn>
                  <a:cxn ang="0">
                    <a:pos x="1212" y="1477"/>
                  </a:cxn>
                  <a:cxn ang="0">
                    <a:pos x="1151" y="1585"/>
                  </a:cxn>
                  <a:cxn ang="0">
                    <a:pos x="1089" y="1308"/>
                  </a:cxn>
                  <a:cxn ang="0">
                    <a:pos x="1120" y="338"/>
                  </a:cxn>
                  <a:cxn ang="0">
                    <a:pos x="1043" y="62"/>
                  </a:cxn>
                </a:cxnLst>
                <a:rect l="0" t="0" r="r" b="b"/>
                <a:pathLst>
                  <a:path w="1611" h="1585">
                    <a:moveTo>
                      <a:pt x="767" y="231"/>
                    </a:moveTo>
                    <a:lnTo>
                      <a:pt x="813" y="231"/>
                    </a:lnTo>
                    <a:lnTo>
                      <a:pt x="844" y="246"/>
                    </a:lnTo>
                    <a:lnTo>
                      <a:pt x="890" y="262"/>
                    </a:lnTo>
                    <a:lnTo>
                      <a:pt x="921" y="277"/>
                    </a:lnTo>
                    <a:lnTo>
                      <a:pt x="936" y="308"/>
                    </a:lnTo>
                    <a:lnTo>
                      <a:pt x="936" y="323"/>
                    </a:lnTo>
                    <a:lnTo>
                      <a:pt x="905" y="446"/>
                    </a:lnTo>
                    <a:lnTo>
                      <a:pt x="890" y="646"/>
                    </a:lnTo>
                    <a:lnTo>
                      <a:pt x="890" y="939"/>
                    </a:lnTo>
                    <a:lnTo>
                      <a:pt x="936" y="923"/>
                    </a:lnTo>
                    <a:lnTo>
                      <a:pt x="951" y="908"/>
                    </a:lnTo>
                    <a:lnTo>
                      <a:pt x="997" y="908"/>
                    </a:lnTo>
                    <a:lnTo>
                      <a:pt x="1028" y="892"/>
                    </a:lnTo>
                    <a:lnTo>
                      <a:pt x="1028" y="908"/>
                    </a:lnTo>
                    <a:lnTo>
                      <a:pt x="1013" y="908"/>
                    </a:lnTo>
                    <a:lnTo>
                      <a:pt x="967" y="954"/>
                    </a:lnTo>
                    <a:lnTo>
                      <a:pt x="921" y="985"/>
                    </a:lnTo>
                    <a:lnTo>
                      <a:pt x="890" y="1169"/>
                    </a:lnTo>
                    <a:lnTo>
                      <a:pt x="828" y="1292"/>
                    </a:lnTo>
                    <a:lnTo>
                      <a:pt x="767" y="1385"/>
                    </a:lnTo>
                    <a:lnTo>
                      <a:pt x="690" y="1431"/>
                    </a:lnTo>
                    <a:lnTo>
                      <a:pt x="644" y="1462"/>
                    </a:lnTo>
                    <a:lnTo>
                      <a:pt x="583" y="1462"/>
                    </a:lnTo>
                    <a:lnTo>
                      <a:pt x="598" y="1446"/>
                    </a:lnTo>
                    <a:lnTo>
                      <a:pt x="660" y="1400"/>
                    </a:lnTo>
                    <a:lnTo>
                      <a:pt x="721" y="1323"/>
                    </a:lnTo>
                    <a:lnTo>
                      <a:pt x="782" y="1215"/>
                    </a:lnTo>
                    <a:lnTo>
                      <a:pt x="828" y="1046"/>
                    </a:lnTo>
                    <a:lnTo>
                      <a:pt x="721" y="1108"/>
                    </a:lnTo>
                    <a:lnTo>
                      <a:pt x="675" y="1139"/>
                    </a:lnTo>
                    <a:lnTo>
                      <a:pt x="644" y="1154"/>
                    </a:lnTo>
                    <a:lnTo>
                      <a:pt x="614" y="1154"/>
                    </a:lnTo>
                    <a:lnTo>
                      <a:pt x="552" y="1108"/>
                    </a:lnTo>
                    <a:lnTo>
                      <a:pt x="537" y="1108"/>
                    </a:lnTo>
                    <a:lnTo>
                      <a:pt x="537" y="1046"/>
                    </a:lnTo>
                    <a:lnTo>
                      <a:pt x="552" y="1046"/>
                    </a:lnTo>
                    <a:lnTo>
                      <a:pt x="828" y="954"/>
                    </a:lnTo>
                    <a:lnTo>
                      <a:pt x="828" y="815"/>
                    </a:lnTo>
                    <a:lnTo>
                      <a:pt x="752" y="831"/>
                    </a:lnTo>
                    <a:lnTo>
                      <a:pt x="690" y="831"/>
                    </a:lnTo>
                    <a:lnTo>
                      <a:pt x="644" y="846"/>
                    </a:lnTo>
                    <a:lnTo>
                      <a:pt x="629" y="846"/>
                    </a:lnTo>
                    <a:lnTo>
                      <a:pt x="614" y="831"/>
                    </a:lnTo>
                    <a:lnTo>
                      <a:pt x="598" y="831"/>
                    </a:lnTo>
                    <a:lnTo>
                      <a:pt x="598" y="815"/>
                    </a:lnTo>
                    <a:lnTo>
                      <a:pt x="614" y="815"/>
                    </a:lnTo>
                    <a:lnTo>
                      <a:pt x="690" y="785"/>
                    </a:lnTo>
                    <a:lnTo>
                      <a:pt x="752" y="769"/>
                    </a:lnTo>
                    <a:lnTo>
                      <a:pt x="798" y="754"/>
                    </a:lnTo>
                    <a:lnTo>
                      <a:pt x="828" y="754"/>
                    </a:lnTo>
                    <a:lnTo>
                      <a:pt x="828" y="615"/>
                    </a:lnTo>
                    <a:lnTo>
                      <a:pt x="752" y="631"/>
                    </a:lnTo>
                    <a:lnTo>
                      <a:pt x="614" y="631"/>
                    </a:lnTo>
                    <a:lnTo>
                      <a:pt x="614" y="615"/>
                    </a:lnTo>
                    <a:lnTo>
                      <a:pt x="598" y="615"/>
                    </a:lnTo>
                    <a:lnTo>
                      <a:pt x="598" y="600"/>
                    </a:lnTo>
                    <a:lnTo>
                      <a:pt x="614" y="600"/>
                    </a:lnTo>
                    <a:lnTo>
                      <a:pt x="690" y="585"/>
                    </a:lnTo>
                    <a:lnTo>
                      <a:pt x="752" y="569"/>
                    </a:lnTo>
                    <a:lnTo>
                      <a:pt x="798" y="554"/>
                    </a:lnTo>
                    <a:lnTo>
                      <a:pt x="813" y="554"/>
                    </a:lnTo>
                    <a:lnTo>
                      <a:pt x="798" y="385"/>
                    </a:lnTo>
                    <a:lnTo>
                      <a:pt x="752" y="277"/>
                    </a:lnTo>
                    <a:lnTo>
                      <a:pt x="752" y="246"/>
                    </a:lnTo>
                    <a:lnTo>
                      <a:pt x="767" y="231"/>
                    </a:lnTo>
                    <a:close/>
                    <a:moveTo>
                      <a:pt x="337" y="15"/>
                    </a:moveTo>
                    <a:lnTo>
                      <a:pt x="399" y="15"/>
                    </a:lnTo>
                    <a:lnTo>
                      <a:pt x="429" y="31"/>
                    </a:lnTo>
                    <a:lnTo>
                      <a:pt x="460" y="62"/>
                    </a:lnTo>
                    <a:lnTo>
                      <a:pt x="491" y="77"/>
                    </a:lnTo>
                    <a:lnTo>
                      <a:pt x="506" y="108"/>
                    </a:lnTo>
                    <a:lnTo>
                      <a:pt x="506" y="123"/>
                    </a:lnTo>
                    <a:lnTo>
                      <a:pt x="491" y="169"/>
                    </a:lnTo>
                    <a:lnTo>
                      <a:pt x="475" y="277"/>
                    </a:lnTo>
                    <a:lnTo>
                      <a:pt x="460" y="446"/>
                    </a:lnTo>
                    <a:lnTo>
                      <a:pt x="506" y="431"/>
                    </a:lnTo>
                    <a:lnTo>
                      <a:pt x="552" y="431"/>
                    </a:lnTo>
                    <a:lnTo>
                      <a:pt x="583" y="446"/>
                    </a:lnTo>
                    <a:lnTo>
                      <a:pt x="598" y="462"/>
                    </a:lnTo>
                    <a:lnTo>
                      <a:pt x="598" y="477"/>
                    </a:lnTo>
                    <a:lnTo>
                      <a:pt x="583" y="492"/>
                    </a:lnTo>
                    <a:lnTo>
                      <a:pt x="552" y="508"/>
                    </a:lnTo>
                    <a:lnTo>
                      <a:pt x="522" y="508"/>
                    </a:lnTo>
                    <a:lnTo>
                      <a:pt x="460" y="539"/>
                    </a:lnTo>
                    <a:lnTo>
                      <a:pt x="460" y="769"/>
                    </a:lnTo>
                    <a:lnTo>
                      <a:pt x="506" y="739"/>
                    </a:lnTo>
                    <a:lnTo>
                      <a:pt x="537" y="723"/>
                    </a:lnTo>
                    <a:lnTo>
                      <a:pt x="552" y="708"/>
                    </a:lnTo>
                    <a:lnTo>
                      <a:pt x="583" y="708"/>
                    </a:lnTo>
                    <a:lnTo>
                      <a:pt x="583" y="723"/>
                    </a:lnTo>
                    <a:lnTo>
                      <a:pt x="537" y="769"/>
                    </a:lnTo>
                    <a:lnTo>
                      <a:pt x="506" y="785"/>
                    </a:lnTo>
                    <a:lnTo>
                      <a:pt x="475" y="815"/>
                    </a:lnTo>
                    <a:lnTo>
                      <a:pt x="491" y="1231"/>
                    </a:lnTo>
                    <a:lnTo>
                      <a:pt x="475" y="1369"/>
                    </a:lnTo>
                    <a:lnTo>
                      <a:pt x="460" y="1446"/>
                    </a:lnTo>
                    <a:lnTo>
                      <a:pt x="414" y="1492"/>
                    </a:lnTo>
                    <a:lnTo>
                      <a:pt x="399" y="1492"/>
                    </a:lnTo>
                    <a:lnTo>
                      <a:pt x="353" y="1400"/>
                    </a:lnTo>
                    <a:lnTo>
                      <a:pt x="322" y="1354"/>
                    </a:lnTo>
                    <a:lnTo>
                      <a:pt x="230" y="1262"/>
                    </a:lnTo>
                    <a:lnTo>
                      <a:pt x="261" y="1262"/>
                    </a:lnTo>
                    <a:lnTo>
                      <a:pt x="322" y="1292"/>
                    </a:lnTo>
                    <a:lnTo>
                      <a:pt x="383" y="1292"/>
                    </a:lnTo>
                    <a:lnTo>
                      <a:pt x="383" y="1277"/>
                    </a:lnTo>
                    <a:lnTo>
                      <a:pt x="399" y="1262"/>
                    </a:lnTo>
                    <a:lnTo>
                      <a:pt x="399" y="908"/>
                    </a:lnTo>
                    <a:lnTo>
                      <a:pt x="245" y="1031"/>
                    </a:lnTo>
                    <a:lnTo>
                      <a:pt x="138" y="1154"/>
                    </a:lnTo>
                    <a:lnTo>
                      <a:pt x="123" y="1169"/>
                    </a:lnTo>
                    <a:lnTo>
                      <a:pt x="76" y="1169"/>
                    </a:lnTo>
                    <a:lnTo>
                      <a:pt x="15" y="1139"/>
                    </a:lnTo>
                    <a:lnTo>
                      <a:pt x="0" y="1108"/>
                    </a:lnTo>
                    <a:lnTo>
                      <a:pt x="0" y="1092"/>
                    </a:lnTo>
                    <a:lnTo>
                      <a:pt x="15" y="1077"/>
                    </a:lnTo>
                    <a:lnTo>
                      <a:pt x="107" y="1031"/>
                    </a:lnTo>
                    <a:lnTo>
                      <a:pt x="399" y="846"/>
                    </a:lnTo>
                    <a:lnTo>
                      <a:pt x="399" y="585"/>
                    </a:lnTo>
                    <a:lnTo>
                      <a:pt x="337" y="600"/>
                    </a:lnTo>
                    <a:lnTo>
                      <a:pt x="276" y="631"/>
                    </a:lnTo>
                    <a:lnTo>
                      <a:pt x="230" y="631"/>
                    </a:lnTo>
                    <a:lnTo>
                      <a:pt x="215" y="600"/>
                    </a:lnTo>
                    <a:lnTo>
                      <a:pt x="184" y="600"/>
                    </a:lnTo>
                    <a:lnTo>
                      <a:pt x="138" y="585"/>
                    </a:lnTo>
                    <a:lnTo>
                      <a:pt x="107" y="554"/>
                    </a:lnTo>
                    <a:lnTo>
                      <a:pt x="123" y="539"/>
                    </a:lnTo>
                    <a:lnTo>
                      <a:pt x="169" y="523"/>
                    </a:lnTo>
                    <a:lnTo>
                      <a:pt x="245" y="508"/>
                    </a:lnTo>
                    <a:lnTo>
                      <a:pt x="383" y="477"/>
                    </a:lnTo>
                    <a:lnTo>
                      <a:pt x="383" y="169"/>
                    </a:lnTo>
                    <a:lnTo>
                      <a:pt x="368" y="123"/>
                    </a:lnTo>
                    <a:lnTo>
                      <a:pt x="368" y="92"/>
                    </a:lnTo>
                    <a:lnTo>
                      <a:pt x="337" y="62"/>
                    </a:lnTo>
                    <a:lnTo>
                      <a:pt x="337" y="15"/>
                    </a:lnTo>
                    <a:close/>
                    <a:moveTo>
                      <a:pt x="1074" y="0"/>
                    </a:moveTo>
                    <a:lnTo>
                      <a:pt x="1105" y="0"/>
                    </a:lnTo>
                    <a:lnTo>
                      <a:pt x="1166" y="31"/>
                    </a:lnTo>
                    <a:lnTo>
                      <a:pt x="1197" y="62"/>
                    </a:lnTo>
                    <a:lnTo>
                      <a:pt x="1227" y="77"/>
                    </a:lnTo>
                    <a:lnTo>
                      <a:pt x="1243" y="92"/>
                    </a:lnTo>
                    <a:lnTo>
                      <a:pt x="1258" y="92"/>
                    </a:lnTo>
                    <a:lnTo>
                      <a:pt x="1258" y="123"/>
                    </a:lnTo>
                    <a:lnTo>
                      <a:pt x="1227" y="185"/>
                    </a:lnTo>
                    <a:lnTo>
                      <a:pt x="1212" y="277"/>
                    </a:lnTo>
                    <a:lnTo>
                      <a:pt x="1212" y="431"/>
                    </a:lnTo>
                    <a:lnTo>
                      <a:pt x="1335" y="400"/>
                    </a:lnTo>
                    <a:lnTo>
                      <a:pt x="1381" y="385"/>
                    </a:lnTo>
                    <a:lnTo>
                      <a:pt x="1458" y="385"/>
                    </a:lnTo>
                    <a:lnTo>
                      <a:pt x="1488" y="400"/>
                    </a:lnTo>
                    <a:lnTo>
                      <a:pt x="1519" y="431"/>
                    </a:lnTo>
                    <a:lnTo>
                      <a:pt x="1519" y="446"/>
                    </a:lnTo>
                    <a:lnTo>
                      <a:pt x="1488" y="446"/>
                    </a:lnTo>
                    <a:lnTo>
                      <a:pt x="1335" y="462"/>
                    </a:lnTo>
                    <a:lnTo>
                      <a:pt x="1243" y="477"/>
                    </a:lnTo>
                    <a:lnTo>
                      <a:pt x="1212" y="477"/>
                    </a:lnTo>
                    <a:lnTo>
                      <a:pt x="1212" y="708"/>
                    </a:lnTo>
                    <a:lnTo>
                      <a:pt x="1335" y="677"/>
                    </a:lnTo>
                    <a:lnTo>
                      <a:pt x="1381" y="662"/>
                    </a:lnTo>
                    <a:lnTo>
                      <a:pt x="1442" y="662"/>
                    </a:lnTo>
                    <a:lnTo>
                      <a:pt x="1473" y="677"/>
                    </a:lnTo>
                    <a:lnTo>
                      <a:pt x="1504" y="708"/>
                    </a:lnTo>
                    <a:lnTo>
                      <a:pt x="1504" y="723"/>
                    </a:lnTo>
                    <a:lnTo>
                      <a:pt x="1473" y="723"/>
                    </a:lnTo>
                    <a:lnTo>
                      <a:pt x="1381" y="739"/>
                    </a:lnTo>
                    <a:lnTo>
                      <a:pt x="1227" y="754"/>
                    </a:lnTo>
                    <a:lnTo>
                      <a:pt x="1212" y="754"/>
                    </a:lnTo>
                    <a:lnTo>
                      <a:pt x="1212" y="969"/>
                    </a:lnTo>
                    <a:lnTo>
                      <a:pt x="1335" y="939"/>
                    </a:lnTo>
                    <a:lnTo>
                      <a:pt x="1442" y="923"/>
                    </a:lnTo>
                    <a:lnTo>
                      <a:pt x="1504" y="908"/>
                    </a:lnTo>
                    <a:lnTo>
                      <a:pt x="1550" y="908"/>
                    </a:lnTo>
                    <a:lnTo>
                      <a:pt x="1611" y="969"/>
                    </a:lnTo>
                    <a:lnTo>
                      <a:pt x="1611" y="985"/>
                    </a:lnTo>
                    <a:lnTo>
                      <a:pt x="1596" y="985"/>
                    </a:lnTo>
                    <a:lnTo>
                      <a:pt x="1534" y="1000"/>
                    </a:lnTo>
                    <a:lnTo>
                      <a:pt x="1427" y="1000"/>
                    </a:lnTo>
                    <a:lnTo>
                      <a:pt x="1258" y="1015"/>
                    </a:lnTo>
                    <a:lnTo>
                      <a:pt x="1212" y="1015"/>
                    </a:lnTo>
                    <a:lnTo>
                      <a:pt x="1212" y="1477"/>
                    </a:lnTo>
                    <a:lnTo>
                      <a:pt x="1181" y="1539"/>
                    </a:lnTo>
                    <a:lnTo>
                      <a:pt x="1166" y="1554"/>
                    </a:lnTo>
                    <a:lnTo>
                      <a:pt x="1151" y="1554"/>
                    </a:lnTo>
                    <a:lnTo>
                      <a:pt x="1151" y="1585"/>
                    </a:lnTo>
                    <a:lnTo>
                      <a:pt x="1120" y="1554"/>
                    </a:lnTo>
                    <a:lnTo>
                      <a:pt x="1074" y="1415"/>
                    </a:lnTo>
                    <a:lnTo>
                      <a:pt x="1074" y="1354"/>
                    </a:lnTo>
                    <a:lnTo>
                      <a:pt x="1089" y="1308"/>
                    </a:lnTo>
                    <a:lnTo>
                      <a:pt x="1089" y="1231"/>
                    </a:lnTo>
                    <a:lnTo>
                      <a:pt x="1105" y="1123"/>
                    </a:lnTo>
                    <a:lnTo>
                      <a:pt x="1120" y="954"/>
                    </a:lnTo>
                    <a:lnTo>
                      <a:pt x="1120" y="338"/>
                    </a:lnTo>
                    <a:lnTo>
                      <a:pt x="1105" y="231"/>
                    </a:lnTo>
                    <a:lnTo>
                      <a:pt x="1089" y="154"/>
                    </a:lnTo>
                    <a:lnTo>
                      <a:pt x="1074" y="108"/>
                    </a:lnTo>
                    <a:lnTo>
                      <a:pt x="1043" y="62"/>
                    </a:lnTo>
                    <a:lnTo>
                      <a:pt x="1043" y="31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5" name="Freeform 349"/>
              <p:cNvSpPr>
                <a:spLocks noEditPoints="1"/>
              </p:cNvSpPr>
              <p:nvPr/>
            </p:nvSpPr>
            <p:spPr bwMode="auto">
              <a:xfrm>
                <a:off x="6786" y="18990"/>
                <a:ext cx="1550" cy="1662"/>
              </a:xfrm>
              <a:custGeom>
                <a:avLst/>
                <a:gdLst/>
                <a:ahLst/>
                <a:cxnLst>
                  <a:cxn ang="0">
                    <a:pos x="1427" y="785"/>
                  </a:cxn>
                  <a:cxn ang="0">
                    <a:pos x="1519" y="862"/>
                  </a:cxn>
                  <a:cxn ang="0">
                    <a:pos x="1534" y="924"/>
                  </a:cxn>
                  <a:cxn ang="0">
                    <a:pos x="1258" y="1062"/>
                  </a:cxn>
                  <a:cxn ang="0">
                    <a:pos x="1243" y="1031"/>
                  </a:cxn>
                  <a:cxn ang="0">
                    <a:pos x="1319" y="908"/>
                  </a:cxn>
                  <a:cxn ang="0">
                    <a:pos x="1135" y="893"/>
                  </a:cxn>
                  <a:cxn ang="0">
                    <a:pos x="966" y="954"/>
                  </a:cxn>
                  <a:cxn ang="0">
                    <a:pos x="1012" y="1031"/>
                  </a:cxn>
                  <a:cxn ang="0">
                    <a:pos x="982" y="1524"/>
                  </a:cxn>
                  <a:cxn ang="0">
                    <a:pos x="890" y="1662"/>
                  </a:cxn>
                  <a:cxn ang="0">
                    <a:pos x="660" y="1447"/>
                  </a:cxn>
                  <a:cxn ang="0">
                    <a:pos x="859" y="1493"/>
                  </a:cxn>
                  <a:cxn ang="0">
                    <a:pos x="890" y="1062"/>
                  </a:cxn>
                  <a:cxn ang="0">
                    <a:pos x="859" y="954"/>
                  </a:cxn>
                  <a:cxn ang="0">
                    <a:pos x="521" y="1016"/>
                  </a:cxn>
                  <a:cxn ang="0">
                    <a:pos x="445" y="954"/>
                  </a:cxn>
                  <a:cxn ang="0">
                    <a:pos x="798" y="877"/>
                  </a:cxn>
                  <a:cxn ang="0">
                    <a:pos x="1350" y="770"/>
                  </a:cxn>
                  <a:cxn ang="0">
                    <a:pos x="1151" y="431"/>
                  </a:cxn>
                  <a:cxn ang="0">
                    <a:pos x="1227" y="508"/>
                  </a:cxn>
                  <a:cxn ang="0">
                    <a:pos x="1227" y="554"/>
                  </a:cxn>
                  <a:cxn ang="0">
                    <a:pos x="982" y="693"/>
                  </a:cxn>
                  <a:cxn ang="0">
                    <a:pos x="1012" y="754"/>
                  </a:cxn>
                  <a:cxn ang="0">
                    <a:pos x="951" y="801"/>
                  </a:cxn>
                  <a:cxn ang="0">
                    <a:pos x="813" y="693"/>
                  </a:cxn>
                  <a:cxn ang="0">
                    <a:pos x="859" y="631"/>
                  </a:cxn>
                  <a:cxn ang="0">
                    <a:pos x="966" y="631"/>
                  </a:cxn>
                  <a:cxn ang="0">
                    <a:pos x="1059" y="508"/>
                  </a:cxn>
                  <a:cxn ang="0">
                    <a:pos x="936" y="508"/>
                  </a:cxn>
                  <a:cxn ang="0">
                    <a:pos x="660" y="585"/>
                  </a:cxn>
                  <a:cxn ang="0">
                    <a:pos x="613" y="585"/>
                  </a:cxn>
                  <a:cxn ang="0">
                    <a:pos x="583" y="508"/>
                  </a:cxn>
                  <a:cxn ang="0">
                    <a:pos x="920" y="462"/>
                  </a:cxn>
                  <a:cxn ang="0">
                    <a:pos x="1212" y="200"/>
                  </a:cxn>
                  <a:cxn ang="0">
                    <a:pos x="1319" y="247"/>
                  </a:cxn>
                  <a:cxn ang="0">
                    <a:pos x="966" y="324"/>
                  </a:cxn>
                  <a:cxn ang="0">
                    <a:pos x="521" y="370"/>
                  </a:cxn>
                  <a:cxn ang="0">
                    <a:pos x="491" y="493"/>
                  </a:cxn>
                  <a:cxn ang="0">
                    <a:pos x="322" y="1093"/>
                  </a:cxn>
                  <a:cxn ang="0">
                    <a:pos x="61" y="1462"/>
                  </a:cxn>
                  <a:cxn ang="0">
                    <a:pos x="0" y="1462"/>
                  </a:cxn>
                  <a:cxn ang="0">
                    <a:pos x="214" y="1124"/>
                  </a:cxn>
                  <a:cxn ang="0">
                    <a:pos x="383" y="508"/>
                  </a:cxn>
                  <a:cxn ang="0">
                    <a:pos x="353" y="293"/>
                  </a:cxn>
                  <a:cxn ang="0">
                    <a:pos x="414" y="247"/>
                  </a:cxn>
                  <a:cxn ang="0">
                    <a:pos x="491" y="308"/>
                  </a:cxn>
                  <a:cxn ang="0">
                    <a:pos x="1120" y="216"/>
                  </a:cxn>
                  <a:cxn ang="0">
                    <a:pos x="844" y="0"/>
                  </a:cxn>
                  <a:cxn ang="0">
                    <a:pos x="997" y="62"/>
                  </a:cxn>
                  <a:cxn ang="0">
                    <a:pos x="1012" y="185"/>
                  </a:cxn>
                  <a:cxn ang="0">
                    <a:pos x="951" y="200"/>
                  </a:cxn>
                  <a:cxn ang="0">
                    <a:pos x="798" y="31"/>
                  </a:cxn>
                </a:cxnLst>
                <a:rect l="0" t="0" r="r" b="b"/>
                <a:pathLst>
                  <a:path w="1550" h="1662">
                    <a:moveTo>
                      <a:pt x="1350" y="770"/>
                    </a:moveTo>
                    <a:lnTo>
                      <a:pt x="1381" y="770"/>
                    </a:lnTo>
                    <a:lnTo>
                      <a:pt x="1427" y="785"/>
                    </a:lnTo>
                    <a:lnTo>
                      <a:pt x="1458" y="816"/>
                    </a:lnTo>
                    <a:lnTo>
                      <a:pt x="1488" y="831"/>
                    </a:lnTo>
                    <a:lnTo>
                      <a:pt x="1519" y="862"/>
                    </a:lnTo>
                    <a:lnTo>
                      <a:pt x="1550" y="877"/>
                    </a:lnTo>
                    <a:lnTo>
                      <a:pt x="1550" y="908"/>
                    </a:lnTo>
                    <a:lnTo>
                      <a:pt x="1534" y="924"/>
                    </a:lnTo>
                    <a:lnTo>
                      <a:pt x="1504" y="924"/>
                    </a:lnTo>
                    <a:lnTo>
                      <a:pt x="1319" y="1016"/>
                    </a:lnTo>
                    <a:lnTo>
                      <a:pt x="1258" y="1062"/>
                    </a:lnTo>
                    <a:lnTo>
                      <a:pt x="1227" y="1077"/>
                    </a:lnTo>
                    <a:lnTo>
                      <a:pt x="1227" y="1047"/>
                    </a:lnTo>
                    <a:lnTo>
                      <a:pt x="1243" y="1031"/>
                    </a:lnTo>
                    <a:lnTo>
                      <a:pt x="1258" y="1001"/>
                    </a:lnTo>
                    <a:lnTo>
                      <a:pt x="1289" y="970"/>
                    </a:lnTo>
                    <a:lnTo>
                      <a:pt x="1319" y="908"/>
                    </a:lnTo>
                    <a:lnTo>
                      <a:pt x="1319" y="862"/>
                    </a:lnTo>
                    <a:lnTo>
                      <a:pt x="1227" y="862"/>
                    </a:lnTo>
                    <a:lnTo>
                      <a:pt x="1135" y="893"/>
                    </a:lnTo>
                    <a:lnTo>
                      <a:pt x="1012" y="908"/>
                    </a:lnTo>
                    <a:lnTo>
                      <a:pt x="936" y="924"/>
                    </a:lnTo>
                    <a:lnTo>
                      <a:pt x="966" y="954"/>
                    </a:lnTo>
                    <a:lnTo>
                      <a:pt x="997" y="970"/>
                    </a:lnTo>
                    <a:lnTo>
                      <a:pt x="1012" y="985"/>
                    </a:lnTo>
                    <a:lnTo>
                      <a:pt x="1012" y="1031"/>
                    </a:lnTo>
                    <a:lnTo>
                      <a:pt x="997" y="1062"/>
                    </a:lnTo>
                    <a:lnTo>
                      <a:pt x="997" y="1385"/>
                    </a:lnTo>
                    <a:lnTo>
                      <a:pt x="982" y="1524"/>
                    </a:lnTo>
                    <a:lnTo>
                      <a:pt x="936" y="1631"/>
                    </a:lnTo>
                    <a:lnTo>
                      <a:pt x="905" y="1662"/>
                    </a:lnTo>
                    <a:lnTo>
                      <a:pt x="890" y="1662"/>
                    </a:lnTo>
                    <a:lnTo>
                      <a:pt x="782" y="1554"/>
                    </a:lnTo>
                    <a:lnTo>
                      <a:pt x="721" y="1508"/>
                    </a:lnTo>
                    <a:lnTo>
                      <a:pt x="660" y="1447"/>
                    </a:lnTo>
                    <a:lnTo>
                      <a:pt x="721" y="1447"/>
                    </a:lnTo>
                    <a:lnTo>
                      <a:pt x="813" y="1493"/>
                    </a:lnTo>
                    <a:lnTo>
                      <a:pt x="859" y="1493"/>
                    </a:lnTo>
                    <a:lnTo>
                      <a:pt x="874" y="1462"/>
                    </a:lnTo>
                    <a:lnTo>
                      <a:pt x="890" y="1385"/>
                    </a:lnTo>
                    <a:lnTo>
                      <a:pt x="890" y="1062"/>
                    </a:lnTo>
                    <a:lnTo>
                      <a:pt x="874" y="1047"/>
                    </a:lnTo>
                    <a:lnTo>
                      <a:pt x="874" y="1001"/>
                    </a:lnTo>
                    <a:lnTo>
                      <a:pt x="859" y="954"/>
                    </a:lnTo>
                    <a:lnTo>
                      <a:pt x="690" y="985"/>
                    </a:lnTo>
                    <a:lnTo>
                      <a:pt x="583" y="1001"/>
                    </a:lnTo>
                    <a:lnTo>
                      <a:pt x="521" y="1016"/>
                    </a:lnTo>
                    <a:lnTo>
                      <a:pt x="521" y="1001"/>
                    </a:lnTo>
                    <a:lnTo>
                      <a:pt x="491" y="1001"/>
                    </a:lnTo>
                    <a:lnTo>
                      <a:pt x="445" y="954"/>
                    </a:lnTo>
                    <a:lnTo>
                      <a:pt x="445" y="924"/>
                    </a:lnTo>
                    <a:lnTo>
                      <a:pt x="475" y="924"/>
                    </a:lnTo>
                    <a:lnTo>
                      <a:pt x="798" y="877"/>
                    </a:lnTo>
                    <a:lnTo>
                      <a:pt x="1181" y="801"/>
                    </a:lnTo>
                    <a:lnTo>
                      <a:pt x="1289" y="785"/>
                    </a:lnTo>
                    <a:lnTo>
                      <a:pt x="1350" y="770"/>
                    </a:lnTo>
                    <a:close/>
                    <a:moveTo>
                      <a:pt x="1089" y="416"/>
                    </a:moveTo>
                    <a:lnTo>
                      <a:pt x="1120" y="416"/>
                    </a:lnTo>
                    <a:lnTo>
                      <a:pt x="1151" y="431"/>
                    </a:lnTo>
                    <a:lnTo>
                      <a:pt x="1181" y="462"/>
                    </a:lnTo>
                    <a:lnTo>
                      <a:pt x="1212" y="477"/>
                    </a:lnTo>
                    <a:lnTo>
                      <a:pt x="1227" y="508"/>
                    </a:lnTo>
                    <a:lnTo>
                      <a:pt x="1243" y="524"/>
                    </a:lnTo>
                    <a:lnTo>
                      <a:pt x="1243" y="539"/>
                    </a:lnTo>
                    <a:lnTo>
                      <a:pt x="1227" y="554"/>
                    </a:lnTo>
                    <a:lnTo>
                      <a:pt x="1181" y="570"/>
                    </a:lnTo>
                    <a:lnTo>
                      <a:pt x="1105" y="616"/>
                    </a:lnTo>
                    <a:lnTo>
                      <a:pt x="982" y="693"/>
                    </a:lnTo>
                    <a:lnTo>
                      <a:pt x="997" y="708"/>
                    </a:lnTo>
                    <a:lnTo>
                      <a:pt x="997" y="739"/>
                    </a:lnTo>
                    <a:lnTo>
                      <a:pt x="1012" y="754"/>
                    </a:lnTo>
                    <a:lnTo>
                      <a:pt x="1012" y="785"/>
                    </a:lnTo>
                    <a:lnTo>
                      <a:pt x="997" y="801"/>
                    </a:lnTo>
                    <a:lnTo>
                      <a:pt x="951" y="801"/>
                    </a:lnTo>
                    <a:lnTo>
                      <a:pt x="936" y="785"/>
                    </a:lnTo>
                    <a:lnTo>
                      <a:pt x="844" y="708"/>
                    </a:lnTo>
                    <a:lnTo>
                      <a:pt x="813" y="693"/>
                    </a:lnTo>
                    <a:lnTo>
                      <a:pt x="798" y="677"/>
                    </a:lnTo>
                    <a:lnTo>
                      <a:pt x="798" y="631"/>
                    </a:lnTo>
                    <a:lnTo>
                      <a:pt x="859" y="631"/>
                    </a:lnTo>
                    <a:lnTo>
                      <a:pt x="905" y="647"/>
                    </a:lnTo>
                    <a:lnTo>
                      <a:pt x="936" y="662"/>
                    </a:lnTo>
                    <a:lnTo>
                      <a:pt x="966" y="631"/>
                    </a:lnTo>
                    <a:lnTo>
                      <a:pt x="997" y="585"/>
                    </a:lnTo>
                    <a:lnTo>
                      <a:pt x="1059" y="524"/>
                    </a:lnTo>
                    <a:lnTo>
                      <a:pt x="1059" y="508"/>
                    </a:lnTo>
                    <a:lnTo>
                      <a:pt x="1043" y="493"/>
                    </a:lnTo>
                    <a:lnTo>
                      <a:pt x="1028" y="493"/>
                    </a:lnTo>
                    <a:lnTo>
                      <a:pt x="936" y="508"/>
                    </a:lnTo>
                    <a:lnTo>
                      <a:pt x="813" y="539"/>
                    </a:lnTo>
                    <a:lnTo>
                      <a:pt x="721" y="570"/>
                    </a:lnTo>
                    <a:lnTo>
                      <a:pt x="660" y="585"/>
                    </a:lnTo>
                    <a:lnTo>
                      <a:pt x="675" y="601"/>
                    </a:lnTo>
                    <a:lnTo>
                      <a:pt x="644" y="601"/>
                    </a:lnTo>
                    <a:lnTo>
                      <a:pt x="613" y="585"/>
                    </a:lnTo>
                    <a:lnTo>
                      <a:pt x="598" y="554"/>
                    </a:lnTo>
                    <a:lnTo>
                      <a:pt x="583" y="539"/>
                    </a:lnTo>
                    <a:lnTo>
                      <a:pt x="583" y="508"/>
                    </a:lnTo>
                    <a:lnTo>
                      <a:pt x="690" y="508"/>
                    </a:lnTo>
                    <a:lnTo>
                      <a:pt x="798" y="493"/>
                    </a:lnTo>
                    <a:lnTo>
                      <a:pt x="920" y="462"/>
                    </a:lnTo>
                    <a:lnTo>
                      <a:pt x="1028" y="431"/>
                    </a:lnTo>
                    <a:lnTo>
                      <a:pt x="1089" y="416"/>
                    </a:lnTo>
                    <a:close/>
                    <a:moveTo>
                      <a:pt x="1212" y="200"/>
                    </a:moveTo>
                    <a:lnTo>
                      <a:pt x="1258" y="200"/>
                    </a:lnTo>
                    <a:lnTo>
                      <a:pt x="1289" y="216"/>
                    </a:lnTo>
                    <a:lnTo>
                      <a:pt x="1319" y="247"/>
                    </a:lnTo>
                    <a:lnTo>
                      <a:pt x="1304" y="262"/>
                    </a:lnTo>
                    <a:lnTo>
                      <a:pt x="1120" y="308"/>
                    </a:lnTo>
                    <a:lnTo>
                      <a:pt x="966" y="324"/>
                    </a:lnTo>
                    <a:lnTo>
                      <a:pt x="813" y="354"/>
                    </a:lnTo>
                    <a:lnTo>
                      <a:pt x="675" y="370"/>
                    </a:lnTo>
                    <a:lnTo>
                      <a:pt x="521" y="370"/>
                    </a:lnTo>
                    <a:lnTo>
                      <a:pt x="506" y="385"/>
                    </a:lnTo>
                    <a:lnTo>
                      <a:pt x="491" y="431"/>
                    </a:lnTo>
                    <a:lnTo>
                      <a:pt x="491" y="493"/>
                    </a:lnTo>
                    <a:lnTo>
                      <a:pt x="475" y="570"/>
                    </a:lnTo>
                    <a:lnTo>
                      <a:pt x="414" y="862"/>
                    </a:lnTo>
                    <a:lnTo>
                      <a:pt x="322" y="1093"/>
                    </a:lnTo>
                    <a:lnTo>
                      <a:pt x="230" y="1277"/>
                    </a:lnTo>
                    <a:lnTo>
                      <a:pt x="138" y="1401"/>
                    </a:lnTo>
                    <a:lnTo>
                      <a:pt x="61" y="1462"/>
                    </a:lnTo>
                    <a:lnTo>
                      <a:pt x="15" y="1493"/>
                    </a:lnTo>
                    <a:lnTo>
                      <a:pt x="0" y="1493"/>
                    </a:lnTo>
                    <a:lnTo>
                      <a:pt x="0" y="1462"/>
                    </a:lnTo>
                    <a:lnTo>
                      <a:pt x="15" y="1447"/>
                    </a:lnTo>
                    <a:lnTo>
                      <a:pt x="122" y="1277"/>
                    </a:lnTo>
                    <a:lnTo>
                      <a:pt x="214" y="1124"/>
                    </a:lnTo>
                    <a:lnTo>
                      <a:pt x="291" y="954"/>
                    </a:lnTo>
                    <a:lnTo>
                      <a:pt x="337" y="754"/>
                    </a:lnTo>
                    <a:lnTo>
                      <a:pt x="383" y="508"/>
                    </a:lnTo>
                    <a:lnTo>
                      <a:pt x="383" y="370"/>
                    </a:lnTo>
                    <a:lnTo>
                      <a:pt x="368" y="324"/>
                    </a:lnTo>
                    <a:lnTo>
                      <a:pt x="353" y="293"/>
                    </a:lnTo>
                    <a:lnTo>
                      <a:pt x="353" y="277"/>
                    </a:lnTo>
                    <a:lnTo>
                      <a:pt x="368" y="247"/>
                    </a:lnTo>
                    <a:lnTo>
                      <a:pt x="414" y="247"/>
                    </a:lnTo>
                    <a:lnTo>
                      <a:pt x="445" y="277"/>
                    </a:lnTo>
                    <a:lnTo>
                      <a:pt x="475" y="293"/>
                    </a:lnTo>
                    <a:lnTo>
                      <a:pt x="491" y="308"/>
                    </a:lnTo>
                    <a:lnTo>
                      <a:pt x="782" y="277"/>
                    </a:lnTo>
                    <a:lnTo>
                      <a:pt x="982" y="247"/>
                    </a:lnTo>
                    <a:lnTo>
                      <a:pt x="1120" y="216"/>
                    </a:lnTo>
                    <a:lnTo>
                      <a:pt x="1212" y="200"/>
                    </a:lnTo>
                    <a:close/>
                    <a:moveTo>
                      <a:pt x="798" y="0"/>
                    </a:moveTo>
                    <a:lnTo>
                      <a:pt x="844" y="0"/>
                    </a:lnTo>
                    <a:lnTo>
                      <a:pt x="920" y="16"/>
                    </a:lnTo>
                    <a:lnTo>
                      <a:pt x="966" y="47"/>
                    </a:lnTo>
                    <a:lnTo>
                      <a:pt x="997" y="62"/>
                    </a:lnTo>
                    <a:lnTo>
                      <a:pt x="1028" y="93"/>
                    </a:lnTo>
                    <a:lnTo>
                      <a:pt x="1028" y="170"/>
                    </a:lnTo>
                    <a:lnTo>
                      <a:pt x="1012" y="185"/>
                    </a:lnTo>
                    <a:lnTo>
                      <a:pt x="997" y="185"/>
                    </a:lnTo>
                    <a:lnTo>
                      <a:pt x="982" y="200"/>
                    </a:lnTo>
                    <a:lnTo>
                      <a:pt x="951" y="200"/>
                    </a:lnTo>
                    <a:lnTo>
                      <a:pt x="936" y="185"/>
                    </a:lnTo>
                    <a:lnTo>
                      <a:pt x="859" y="93"/>
                    </a:lnTo>
                    <a:lnTo>
                      <a:pt x="798" y="31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6" name="Freeform 350"/>
              <p:cNvSpPr>
                <a:spLocks noEditPoints="1"/>
              </p:cNvSpPr>
              <p:nvPr/>
            </p:nvSpPr>
            <p:spPr bwMode="auto">
              <a:xfrm>
                <a:off x="8781" y="19052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6" y="954"/>
                  </a:cxn>
                  <a:cxn ang="0">
                    <a:pos x="736" y="815"/>
                  </a:cxn>
                  <a:cxn ang="0">
                    <a:pos x="798" y="723"/>
                  </a:cxn>
                  <a:cxn ang="0">
                    <a:pos x="920" y="800"/>
                  </a:cxn>
                  <a:cxn ang="0">
                    <a:pos x="920" y="862"/>
                  </a:cxn>
                  <a:cxn ang="0">
                    <a:pos x="859" y="969"/>
                  </a:cxn>
                  <a:cxn ang="0">
                    <a:pos x="859" y="1092"/>
                  </a:cxn>
                  <a:cxn ang="0">
                    <a:pos x="491" y="1200"/>
                  </a:cxn>
                  <a:cxn ang="0">
                    <a:pos x="399" y="1154"/>
                  </a:cxn>
                  <a:cxn ang="0">
                    <a:pos x="337" y="862"/>
                  </a:cxn>
                  <a:cxn ang="0">
                    <a:pos x="383" y="785"/>
                  </a:cxn>
                  <a:cxn ang="0">
                    <a:pos x="736" y="723"/>
                  </a:cxn>
                  <a:cxn ang="0">
                    <a:pos x="215" y="215"/>
                  </a:cxn>
                  <a:cxn ang="0">
                    <a:pos x="245" y="354"/>
                  </a:cxn>
                  <a:cxn ang="0">
                    <a:pos x="368" y="385"/>
                  </a:cxn>
                  <a:cxn ang="0">
                    <a:pos x="199" y="431"/>
                  </a:cxn>
                  <a:cxn ang="0">
                    <a:pos x="383" y="554"/>
                  </a:cxn>
                  <a:cxn ang="0">
                    <a:pos x="414" y="215"/>
                  </a:cxn>
                  <a:cxn ang="0">
                    <a:pos x="61" y="138"/>
                  </a:cxn>
                  <a:cxn ang="0">
                    <a:pos x="153" y="185"/>
                  </a:cxn>
                  <a:cxn ang="0">
                    <a:pos x="353" y="154"/>
                  </a:cxn>
                  <a:cxn ang="0">
                    <a:pos x="506" y="200"/>
                  </a:cxn>
                  <a:cxn ang="0">
                    <a:pos x="475" y="323"/>
                  </a:cxn>
                  <a:cxn ang="0">
                    <a:pos x="368" y="662"/>
                  </a:cxn>
                  <a:cxn ang="0">
                    <a:pos x="138" y="646"/>
                  </a:cxn>
                  <a:cxn ang="0">
                    <a:pos x="61" y="1354"/>
                  </a:cxn>
                  <a:cxn ang="0">
                    <a:pos x="15" y="1185"/>
                  </a:cxn>
                  <a:cxn ang="0">
                    <a:pos x="107" y="569"/>
                  </a:cxn>
                  <a:cxn ang="0">
                    <a:pos x="30" y="154"/>
                  </a:cxn>
                  <a:cxn ang="0">
                    <a:pos x="1135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1"/>
                  </a:cxn>
                  <a:cxn ang="0">
                    <a:pos x="1043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1120" y="138"/>
                  </a:cxn>
                  <a:cxn ang="0">
                    <a:pos x="859" y="154"/>
                  </a:cxn>
                  <a:cxn ang="0">
                    <a:pos x="1013" y="246"/>
                  </a:cxn>
                  <a:cxn ang="0">
                    <a:pos x="1043" y="292"/>
                  </a:cxn>
                  <a:cxn ang="0">
                    <a:pos x="859" y="323"/>
                  </a:cxn>
                  <a:cxn ang="0">
                    <a:pos x="1028" y="462"/>
                  </a:cxn>
                  <a:cxn ang="0">
                    <a:pos x="1059" y="492"/>
                  </a:cxn>
                  <a:cxn ang="0">
                    <a:pos x="828" y="539"/>
                  </a:cxn>
                  <a:cxn ang="0">
                    <a:pos x="782" y="400"/>
                  </a:cxn>
                  <a:cxn ang="0">
                    <a:pos x="736" y="92"/>
                  </a:cxn>
                  <a:cxn ang="0">
                    <a:pos x="782" y="46"/>
                  </a:cxn>
                  <a:cxn ang="0">
                    <a:pos x="1013" y="3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5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6" y="954"/>
                    </a:lnTo>
                    <a:lnTo>
                      <a:pt x="736" y="908"/>
                    </a:lnTo>
                    <a:lnTo>
                      <a:pt x="752" y="862"/>
                    </a:lnTo>
                    <a:lnTo>
                      <a:pt x="752" y="831"/>
                    </a:lnTo>
                    <a:lnTo>
                      <a:pt x="736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6" y="723"/>
                    </a:moveTo>
                    <a:lnTo>
                      <a:pt x="798" y="723"/>
                    </a:lnTo>
                    <a:lnTo>
                      <a:pt x="844" y="739"/>
                    </a:lnTo>
                    <a:lnTo>
                      <a:pt x="874" y="769"/>
                    </a:lnTo>
                    <a:lnTo>
                      <a:pt x="905" y="785"/>
                    </a:lnTo>
                    <a:lnTo>
                      <a:pt x="920" y="800"/>
                    </a:lnTo>
                    <a:lnTo>
                      <a:pt x="920" y="815"/>
                    </a:lnTo>
                    <a:lnTo>
                      <a:pt x="936" y="815"/>
                    </a:lnTo>
                    <a:lnTo>
                      <a:pt x="936" y="846"/>
                    </a:lnTo>
                    <a:lnTo>
                      <a:pt x="920" y="862"/>
                    </a:lnTo>
                    <a:lnTo>
                      <a:pt x="920" y="877"/>
                    </a:lnTo>
                    <a:lnTo>
                      <a:pt x="890" y="892"/>
                    </a:lnTo>
                    <a:lnTo>
                      <a:pt x="874" y="923"/>
                    </a:lnTo>
                    <a:lnTo>
                      <a:pt x="859" y="969"/>
                    </a:lnTo>
                    <a:lnTo>
                      <a:pt x="828" y="1031"/>
                    </a:lnTo>
                    <a:lnTo>
                      <a:pt x="874" y="1077"/>
                    </a:lnTo>
                    <a:lnTo>
                      <a:pt x="874" y="1092"/>
                    </a:lnTo>
                    <a:lnTo>
                      <a:pt x="859" y="1092"/>
                    </a:lnTo>
                    <a:lnTo>
                      <a:pt x="660" y="1108"/>
                    </a:lnTo>
                    <a:lnTo>
                      <a:pt x="506" y="1123"/>
                    </a:lnTo>
                    <a:lnTo>
                      <a:pt x="491" y="1123"/>
                    </a:lnTo>
                    <a:lnTo>
                      <a:pt x="491" y="1200"/>
                    </a:lnTo>
                    <a:lnTo>
                      <a:pt x="475" y="1200"/>
                    </a:lnTo>
                    <a:lnTo>
                      <a:pt x="445" y="1185"/>
                    </a:lnTo>
                    <a:lnTo>
                      <a:pt x="429" y="1185"/>
                    </a:lnTo>
                    <a:lnTo>
                      <a:pt x="399" y="1154"/>
                    </a:lnTo>
                    <a:lnTo>
                      <a:pt x="383" y="1123"/>
                    </a:lnTo>
                    <a:lnTo>
                      <a:pt x="383" y="1077"/>
                    </a:lnTo>
                    <a:lnTo>
                      <a:pt x="353" y="939"/>
                    </a:lnTo>
                    <a:lnTo>
                      <a:pt x="337" y="862"/>
                    </a:lnTo>
                    <a:lnTo>
                      <a:pt x="307" y="815"/>
                    </a:lnTo>
                    <a:lnTo>
                      <a:pt x="307" y="769"/>
                    </a:lnTo>
                    <a:lnTo>
                      <a:pt x="353" y="769"/>
                    </a:lnTo>
                    <a:lnTo>
                      <a:pt x="383" y="785"/>
                    </a:lnTo>
                    <a:lnTo>
                      <a:pt x="399" y="785"/>
                    </a:lnTo>
                    <a:lnTo>
                      <a:pt x="429" y="800"/>
                    </a:lnTo>
                    <a:lnTo>
                      <a:pt x="598" y="769"/>
                    </a:lnTo>
                    <a:lnTo>
                      <a:pt x="736" y="723"/>
                    </a:lnTo>
                    <a:close/>
                    <a:moveTo>
                      <a:pt x="353" y="185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2"/>
                    </a:lnTo>
                    <a:lnTo>
                      <a:pt x="199" y="308"/>
                    </a:lnTo>
                    <a:lnTo>
                      <a:pt x="199" y="369"/>
                    </a:lnTo>
                    <a:lnTo>
                      <a:pt x="245" y="354"/>
                    </a:lnTo>
                    <a:lnTo>
                      <a:pt x="307" y="354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5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199" y="431"/>
                    </a:lnTo>
                    <a:lnTo>
                      <a:pt x="199" y="585"/>
                    </a:lnTo>
                    <a:lnTo>
                      <a:pt x="261" y="569"/>
                    </a:lnTo>
                    <a:lnTo>
                      <a:pt x="307" y="554"/>
                    </a:lnTo>
                    <a:lnTo>
                      <a:pt x="383" y="554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8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5"/>
                    </a:lnTo>
                    <a:lnTo>
                      <a:pt x="353" y="185"/>
                    </a:lnTo>
                    <a:close/>
                    <a:moveTo>
                      <a:pt x="61" y="138"/>
                    </a:moveTo>
                    <a:lnTo>
                      <a:pt x="76" y="138"/>
                    </a:lnTo>
                    <a:lnTo>
                      <a:pt x="107" y="154"/>
                    </a:lnTo>
                    <a:lnTo>
                      <a:pt x="122" y="169"/>
                    </a:lnTo>
                    <a:lnTo>
                      <a:pt x="153" y="185"/>
                    </a:lnTo>
                    <a:lnTo>
                      <a:pt x="168" y="200"/>
                    </a:lnTo>
                    <a:lnTo>
                      <a:pt x="245" y="185"/>
                    </a:lnTo>
                    <a:lnTo>
                      <a:pt x="337" y="154"/>
                    </a:lnTo>
                    <a:lnTo>
                      <a:pt x="353" y="154"/>
                    </a:lnTo>
                    <a:lnTo>
                      <a:pt x="368" y="138"/>
                    </a:lnTo>
                    <a:lnTo>
                      <a:pt x="429" y="138"/>
                    </a:lnTo>
                    <a:lnTo>
                      <a:pt x="491" y="169"/>
                    </a:lnTo>
                    <a:lnTo>
                      <a:pt x="506" y="200"/>
                    </a:lnTo>
                    <a:lnTo>
                      <a:pt x="521" y="215"/>
                    </a:lnTo>
                    <a:lnTo>
                      <a:pt x="521" y="231"/>
                    </a:lnTo>
                    <a:lnTo>
                      <a:pt x="506" y="246"/>
                    </a:lnTo>
                    <a:lnTo>
                      <a:pt x="475" y="323"/>
                    </a:lnTo>
                    <a:lnTo>
                      <a:pt x="445" y="539"/>
                    </a:lnTo>
                    <a:lnTo>
                      <a:pt x="429" y="631"/>
                    </a:lnTo>
                    <a:lnTo>
                      <a:pt x="383" y="662"/>
                    </a:lnTo>
                    <a:lnTo>
                      <a:pt x="368" y="662"/>
                    </a:lnTo>
                    <a:lnTo>
                      <a:pt x="337" y="631"/>
                    </a:lnTo>
                    <a:lnTo>
                      <a:pt x="291" y="631"/>
                    </a:lnTo>
                    <a:lnTo>
                      <a:pt x="245" y="646"/>
                    </a:lnTo>
                    <a:lnTo>
                      <a:pt x="138" y="646"/>
                    </a:lnTo>
                    <a:lnTo>
                      <a:pt x="138" y="1108"/>
                    </a:lnTo>
                    <a:lnTo>
                      <a:pt x="107" y="1262"/>
                    </a:lnTo>
                    <a:lnTo>
                      <a:pt x="76" y="1339"/>
                    </a:lnTo>
                    <a:lnTo>
                      <a:pt x="61" y="1354"/>
                    </a:lnTo>
                    <a:lnTo>
                      <a:pt x="30" y="1323"/>
                    </a:lnTo>
                    <a:lnTo>
                      <a:pt x="15" y="1277"/>
                    </a:lnTo>
                    <a:lnTo>
                      <a:pt x="0" y="1246"/>
                    </a:lnTo>
                    <a:lnTo>
                      <a:pt x="15" y="1185"/>
                    </a:lnTo>
                    <a:lnTo>
                      <a:pt x="30" y="1046"/>
                    </a:lnTo>
                    <a:lnTo>
                      <a:pt x="61" y="831"/>
                    </a:lnTo>
                    <a:lnTo>
                      <a:pt x="76" y="569"/>
                    </a:lnTo>
                    <a:lnTo>
                      <a:pt x="107" y="569"/>
                    </a:lnTo>
                    <a:lnTo>
                      <a:pt x="92" y="354"/>
                    </a:lnTo>
                    <a:lnTo>
                      <a:pt x="46" y="185"/>
                    </a:lnTo>
                    <a:lnTo>
                      <a:pt x="30" y="169"/>
                    </a:lnTo>
                    <a:lnTo>
                      <a:pt x="30" y="154"/>
                    </a:lnTo>
                    <a:lnTo>
                      <a:pt x="46" y="154"/>
                    </a:lnTo>
                    <a:lnTo>
                      <a:pt x="61" y="138"/>
                    </a:lnTo>
                    <a:close/>
                    <a:moveTo>
                      <a:pt x="1105" y="0"/>
                    </a:moveTo>
                    <a:lnTo>
                      <a:pt x="1135" y="0"/>
                    </a:lnTo>
                    <a:lnTo>
                      <a:pt x="1197" y="31"/>
                    </a:lnTo>
                    <a:lnTo>
                      <a:pt x="1258" y="92"/>
                    </a:lnTo>
                    <a:lnTo>
                      <a:pt x="1258" y="108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7" y="200"/>
                    </a:lnTo>
                    <a:lnTo>
                      <a:pt x="1227" y="585"/>
                    </a:lnTo>
                    <a:lnTo>
                      <a:pt x="1243" y="877"/>
                    </a:lnTo>
                    <a:lnTo>
                      <a:pt x="1243" y="1108"/>
                    </a:lnTo>
                    <a:lnTo>
                      <a:pt x="1258" y="1262"/>
                    </a:lnTo>
                    <a:lnTo>
                      <a:pt x="1258" y="1385"/>
                    </a:lnTo>
                    <a:lnTo>
                      <a:pt x="1243" y="1431"/>
                    </a:lnTo>
                    <a:lnTo>
                      <a:pt x="1212" y="1462"/>
                    </a:lnTo>
                    <a:lnTo>
                      <a:pt x="1181" y="1523"/>
                    </a:lnTo>
                    <a:lnTo>
                      <a:pt x="1151" y="1523"/>
                    </a:lnTo>
                    <a:lnTo>
                      <a:pt x="1043" y="1415"/>
                    </a:lnTo>
                    <a:lnTo>
                      <a:pt x="1013" y="1369"/>
                    </a:lnTo>
                    <a:lnTo>
                      <a:pt x="951" y="1308"/>
                    </a:lnTo>
                    <a:lnTo>
                      <a:pt x="997" y="1308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5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135" y="477"/>
                    </a:lnTo>
                    <a:lnTo>
                      <a:pt x="1135" y="200"/>
                    </a:lnTo>
                    <a:lnTo>
                      <a:pt x="1120" y="154"/>
                    </a:lnTo>
                    <a:lnTo>
                      <a:pt x="1120" y="138"/>
                    </a:lnTo>
                    <a:lnTo>
                      <a:pt x="1105" y="108"/>
                    </a:lnTo>
                    <a:lnTo>
                      <a:pt x="1028" y="108"/>
                    </a:lnTo>
                    <a:lnTo>
                      <a:pt x="982" y="123"/>
                    </a:lnTo>
                    <a:lnTo>
                      <a:pt x="859" y="154"/>
                    </a:lnTo>
                    <a:lnTo>
                      <a:pt x="859" y="277"/>
                    </a:lnTo>
                    <a:lnTo>
                      <a:pt x="890" y="262"/>
                    </a:lnTo>
                    <a:lnTo>
                      <a:pt x="936" y="246"/>
                    </a:lnTo>
                    <a:lnTo>
                      <a:pt x="1013" y="246"/>
                    </a:lnTo>
                    <a:lnTo>
                      <a:pt x="1028" y="262"/>
                    </a:lnTo>
                    <a:lnTo>
                      <a:pt x="1059" y="262"/>
                    </a:lnTo>
                    <a:lnTo>
                      <a:pt x="1059" y="292"/>
                    </a:lnTo>
                    <a:lnTo>
                      <a:pt x="1043" y="292"/>
                    </a:lnTo>
                    <a:lnTo>
                      <a:pt x="1013" y="308"/>
                    </a:lnTo>
                    <a:lnTo>
                      <a:pt x="967" y="308"/>
                    </a:lnTo>
                    <a:lnTo>
                      <a:pt x="920" y="323"/>
                    </a:lnTo>
                    <a:lnTo>
                      <a:pt x="859" y="323"/>
                    </a:lnTo>
                    <a:lnTo>
                      <a:pt x="859" y="431"/>
                    </a:lnTo>
                    <a:lnTo>
                      <a:pt x="874" y="477"/>
                    </a:lnTo>
                    <a:lnTo>
                      <a:pt x="874" y="492"/>
                    </a:lnTo>
                    <a:lnTo>
                      <a:pt x="1028" y="462"/>
                    </a:lnTo>
                    <a:lnTo>
                      <a:pt x="1074" y="462"/>
                    </a:lnTo>
                    <a:lnTo>
                      <a:pt x="1120" y="4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4" y="508"/>
                    </a:lnTo>
                    <a:lnTo>
                      <a:pt x="874" y="523"/>
                    </a:lnTo>
                    <a:lnTo>
                      <a:pt x="859" y="539"/>
                    </a:lnTo>
                    <a:lnTo>
                      <a:pt x="828" y="539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2" y="446"/>
                    </a:lnTo>
                    <a:lnTo>
                      <a:pt x="782" y="400"/>
                    </a:lnTo>
                    <a:lnTo>
                      <a:pt x="767" y="431"/>
                    </a:lnTo>
                    <a:lnTo>
                      <a:pt x="767" y="338"/>
                    </a:lnTo>
                    <a:lnTo>
                      <a:pt x="752" y="185"/>
                    </a:lnTo>
                    <a:lnTo>
                      <a:pt x="736" y="92"/>
                    </a:lnTo>
                    <a:lnTo>
                      <a:pt x="721" y="46"/>
                    </a:lnTo>
                    <a:lnTo>
                      <a:pt x="721" y="31"/>
                    </a:lnTo>
                    <a:lnTo>
                      <a:pt x="767" y="31"/>
                    </a:lnTo>
                    <a:lnTo>
                      <a:pt x="782" y="46"/>
                    </a:lnTo>
                    <a:lnTo>
                      <a:pt x="813" y="62"/>
                    </a:lnTo>
                    <a:lnTo>
                      <a:pt x="828" y="77"/>
                    </a:lnTo>
                    <a:lnTo>
                      <a:pt x="936" y="62"/>
                    </a:lnTo>
                    <a:lnTo>
                      <a:pt x="1013" y="31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7" name="Freeform 351"/>
              <p:cNvSpPr>
                <a:spLocks noEditPoints="1"/>
              </p:cNvSpPr>
              <p:nvPr/>
            </p:nvSpPr>
            <p:spPr bwMode="auto">
              <a:xfrm>
                <a:off x="10392" y="19083"/>
                <a:ext cx="1443" cy="1431"/>
              </a:xfrm>
              <a:custGeom>
                <a:avLst/>
                <a:gdLst/>
                <a:ahLst/>
                <a:cxnLst>
                  <a:cxn ang="0">
                    <a:pos x="1090" y="1000"/>
                  </a:cxn>
                  <a:cxn ang="0">
                    <a:pos x="798" y="1169"/>
                  </a:cxn>
                  <a:cxn ang="0">
                    <a:pos x="952" y="1000"/>
                  </a:cxn>
                  <a:cxn ang="0">
                    <a:pos x="1212" y="923"/>
                  </a:cxn>
                  <a:cxn ang="0">
                    <a:pos x="1381" y="1046"/>
                  </a:cxn>
                  <a:cxn ang="0">
                    <a:pos x="1320" y="1123"/>
                  </a:cxn>
                  <a:cxn ang="0">
                    <a:pos x="1197" y="923"/>
                  </a:cxn>
                  <a:cxn ang="0">
                    <a:pos x="798" y="631"/>
                  </a:cxn>
                  <a:cxn ang="0">
                    <a:pos x="614" y="769"/>
                  </a:cxn>
                  <a:cxn ang="0">
                    <a:pos x="767" y="815"/>
                  </a:cxn>
                  <a:cxn ang="0">
                    <a:pos x="675" y="877"/>
                  </a:cxn>
                  <a:cxn ang="0">
                    <a:pos x="660" y="1123"/>
                  </a:cxn>
                  <a:cxn ang="0">
                    <a:pos x="1366" y="1292"/>
                  </a:cxn>
                  <a:cxn ang="0">
                    <a:pos x="1381" y="1354"/>
                  </a:cxn>
                  <a:cxn ang="0">
                    <a:pos x="1028" y="1415"/>
                  </a:cxn>
                  <a:cxn ang="0">
                    <a:pos x="77" y="1231"/>
                  </a:cxn>
                  <a:cxn ang="0">
                    <a:pos x="215" y="969"/>
                  </a:cxn>
                  <a:cxn ang="0">
                    <a:pos x="353" y="846"/>
                  </a:cxn>
                  <a:cxn ang="0">
                    <a:pos x="368" y="938"/>
                  </a:cxn>
                  <a:cxn ang="0">
                    <a:pos x="445" y="708"/>
                  </a:cxn>
                  <a:cxn ang="0">
                    <a:pos x="77" y="738"/>
                  </a:cxn>
                  <a:cxn ang="0">
                    <a:pos x="568" y="615"/>
                  </a:cxn>
                  <a:cxn ang="0">
                    <a:pos x="1105" y="384"/>
                  </a:cxn>
                  <a:cxn ang="0">
                    <a:pos x="967" y="431"/>
                  </a:cxn>
                  <a:cxn ang="0">
                    <a:pos x="1166" y="508"/>
                  </a:cxn>
                  <a:cxn ang="0">
                    <a:pos x="982" y="569"/>
                  </a:cxn>
                  <a:cxn ang="0">
                    <a:pos x="1197" y="661"/>
                  </a:cxn>
                  <a:cxn ang="0">
                    <a:pos x="982" y="708"/>
                  </a:cxn>
                  <a:cxn ang="0">
                    <a:pos x="1243" y="769"/>
                  </a:cxn>
                  <a:cxn ang="0">
                    <a:pos x="1182" y="369"/>
                  </a:cxn>
                  <a:cxn ang="0">
                    <a:pos x="1381" y="123"/>
                  </a:cxn>
                  <a:cxn ang="0">
                    <a:pos x="1151" y="246"/>
                  </a:cxn>
                  <a:cxn ang="0">
                    <a:pos x="1197" y="307"/>
                  </a:cxn>
                  <a:cxn ang="0">
                    <a:pos x="1335" y="323"/>
                  </a:cxn>
                  <a:cxn ang="0">
                    <a:pos x="1366" y="400"/>
                  </a:cxn>
                  <a:cxn ang="0">
                    <a:pos x="1289" y="908"/>
                  </a:cxn>
                  <a:cxn ang="0">
                    <a:pos x="967" y="908"/>
                  </a:cxn>
                  <a:cxn ang="0">
                    <a:pos x="890" y="769"/>
                  </a:cxn>
                  <a:cxn ang="0">
                    <a:pos x="875" y="400"/>
                  </a:cxn>
                  <a:cxn ang="0">
                    <a:pos x="982" y="369"/>
                  </a:cxn>
                  <a:cxn ang="0">
                    <a:pos x="1059" y="215"/>
                  </a:cxn>
                  <a:cxn ang="0">
                    <a:pos x="875" y="154"/>
                  </a:cxn>
                  <a:cxn ang="0">
                    <a:pos x="1274" y="61"/>
                  </a:cxn>
                  <a:cxn ang="0">
                    <a:pos x="752" y="31"/>
                  </a:cxn>
                  <a:cxn ang="0">
                    <a:pos x="752" y="215"/>
                  </a:cxn>
                  <a:cxn ang="0">
                    <a:pos x="614" y="431"/>
                  </a:cxn>
                  <a:cxn ang="0">
                    <a:pos x="660" y="77"/>
                  </a:cxn>
                  <a:cxn ang="0">
                    <a:pos x="384" y="215"/>
                  </a:cxn>
                  <a:cxn ang="0">
                    <a:pos x="583" y="231"/>
                  </a:cxn>
                  <a:cxn ang="0">
                    <a:pos x="507" y="307"/>
                  </a:cxn>
                  <a:cxn ang="0">
                    <a:pos x="399" y="461"/>
                  </a:cxn>
                  <a:cxn ang="0">
                    <a:pos x="507" y="461"/>
                  </a:cxn>
                  <a:cxn ang="0">
                    <a:pos x="414" y="538"/>
                  </a:cxn>
                  <a:cxn ang="0">
                    <a:pos x="292" y="277"/>
                  </a:cxn>
                  <a:cxn ang="0">
                    <a:pos x="322" y="92"/>
                  </a:cxn>
                  <a:cxn ang="0">
                    <a:pos x="568" y="31"/>
                  </a:cxn>
                </a:cxnLst>
                <a:rect l="0" t="0" r="r" b="b"/>
                <a:pathLst>
                  <a:path w="1443" h="1431">
                    <a:moveTo>
                      <a:pt x="982" y="938"/>
                    </a:moveTo>
                    <a:lnTo>
                      <a:pt x="1028" y="938"/>
                    </a:lnTo>
                    <a:lnTo>
                      <a:pt x="1059" y="954"/>
                    </a:lnTo>
                    <a:lnTo>
                      <a:pt x="1090" y="984"/>
                    </a:lnTo>
                    <a:lnTo>
                      <a:pt x="1090" y="1000"/>
                    </a:lnTo>
                    <a:lnTo>
                      <a:pt x="1074" y="1015"/>
                    </a:lnTo>
                    <a:lnTo>
                      <a:pt x="952" y="1108"/>
                    </a:lnTo>
                    <a:lnTo>
                      <a:pt x="890" y="1138"/>
                    </a:lnTo>
                    <a:lnTo>
                      <a:pt x="844" y="1169"/>
                    </a:lnTo>
                    <a:lnTo>
                      <a:pt x="798" y="1169"/>
                    </a:lnTo>
                    <a:lnTo>
                      <a:pt x="813" y="1154"/>
                    </a:lnTo>
                    <a:lnTo>
                      <a:pt x="875" y="1108"/>
                    </a:lnTo>
                    <a:lnTo>
                      <a:pt x="906" y="1061"/>
                    </a:lnTo>
                    <a:lnTo>
                      <a:pt x="936" y="1031"/>
                    </a:lnTo>
                    <a:lnTo>
                      <a:pt x="952" y="1000"/>
                    </a:lnTo>
                    <a:lnTo>
                      <a:pt x="967" y="984"/>
                    </a:lnTo>
                    <a:lnTo>
                      <a:pt x="982" y="954"/>
                    </a:lnTo>
                    <a:lnTo>
                      <a:pt x="982" y="938"/>
                    </a:lnTo>
                    <a:close/>
                    <a:moveTo>
                      <a:pt x="1197" y="923"/>
                    </a:moveTo>
                    <a:lnTo>
                      <a:pt x="1212" y="923"/>
                    </a:lnTo>
                    <a:lnTo>
                      <a:pt x="1274" y="954"/>
                    </a:lnTo>
                    <a:lnTo>
                      <a:pt x="1320" y="984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1" y="1046"/>
                    </a:lnTo>
                    <a:lnTo>
                      <a:pt x="1381" y="1154"/>
                    </a:lnTo>
                    <a:lnTo>
                      <a:pt x="1366" y="1169"/>
                    </a:lnTo>
                    <a:lnTo>
                      <a:pt x="1335" y="1169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1"/>
                    </a:lnTo>
                    <a:lnTo>
                      <a:pt x="1228" y="1000"/>
                    </a:lnTo>
                    <a:lnTo>
                      <a:pt x="1212" y="969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737" y="569"/>
                    </a:moveTo>
                    <a:lnTo>
                      <a:pt x="752" y="569"/>
                    </a:lnTo>
                    <a:lnTo>
                      <a:pt x="783" y="584"/>
                    </a:lnTo>
                    <a:lnTo>
                      <a:pt x="813" y="615"/>
                    </a:lnTo>
                    <a:lnTo>
                      <a:pt x="798" y="631"/>
                    </a:lnTo>
                    <a:lnTo>
                      <a:pt x="752" y="631"/>
                    </a:lnTo>
                    <a:lnTo>
                      <a:pt x="675" y="646"/>
                    </a:lnTo>
                    <a:lnTo>
                      <a:pt x="553" y="677"/>
                    </a:lnTo>
                    <a:lnTo>
                      <a:pt x="614" y="738"/>
                    </a:lnTo>
                    <a:lnTo>
                      <a:pt x="614" y="769"/>
                    </a:lnTo>
                    <a:lnTo>
                      <a:pt x="599" y="784"/>
                    </a:lnTo>
                    <a:lnTo>
                      <a:pt x="599" y="861"/>
                    </a:lnTo>
                    <a:lnTo>
                      <a:pt x="660" y="831"/>
                    </a:lnTo>
                    <a:lnTo>
                      <a:pt x="706" y="815"/>
                    </a:lnTo>
                    <a:lnTo>
                      <a:pt x="767" y="815"/>
                    </a:lnTo>
                    <a:lnTo>
                      <a:pt x="798" y="831"/>
                    </a:lnTo>
                    <a:lnTo>
                      <a:pt x="798" y="846"/>
                    </a:lnTo>
                    <a:lnTo>
                      <a:pt x="767" y="861"/>
                    </a:lnTo>
                    <a:lnTo>
                      <a:pt x="737" y="861"/>
                    </a:lnTo>
                    <a:lnTo>
                      <a:pt x="675" y="877"/>
                    </a:lnTo>
                    <a:lnTo>
                      <a:pt x="599" y="892"/>
                    </a:lnTo>
                    <a:lnTo>
                      <a:pt x="583" y="892"/>
                    </a:lnTo>
                    <a:lnTo>
                      <a:pt x="568" y="984"/>
                    </a:lnTo>
                    <a:lnTo>
                      <a:pt x="568" y="1077"/>
                    </a:lnTo>
                    <a:lnTo>
                      <a:pt x="660" y="1123"/>
                    </a:lnTo>
                    <a:lnTo>
                      <a:pt x="767" y="1184"/>
                    </a:lnTo>
                    <a:lnTo>
                      <a:pt x="890" y="1231"/>
                    </a:lnTo>
                    <a:lnTo>
                      <a:pt x="1028" y="1277"/>
                    </a:lnTo>
                    <a:lnTo>
                      <a:pt x="1182" y="1292"/>
                    </a:lnTo>
                    <a:lnTo>
                      <a:pt x="1366" y="1292"/>
                    </a:lnTo>
                    <a:lnTo>
                      <a:pt x="1427" y="1308"/>
                    </a:lnTo>
                    <a:lnTo>
                      <a:pt x="1443" y="1308"/>
                    </a:lnTo>
                    <a:lnTo>
                      <a:pt x="1443" y="1323"/>
                    </a:lnTo>
                    <a:lnTo>
                      <a:pt x="1412" y="1354"/>
                    </a:lnTo>
                    <a:lnTo>
                      <a:pt x="1381" y="1354"/>
                    </a:lnTo>
                    <a:lnTo>
                      <a:pt x="1151" y="1415"/>
                    </a:lnTo>
                    <a:lnTo>
                      <a:pt x="1136" y="1415"/>
                    </a:lnTo>
                    <a:lnTo>
                      <a:pt x="1105" y="1431"/>
                    </a:lnTo>
                    <a:lnTo>
                      <a:pt x="1044" y="1431"/>
                    </a:lnTo>
                    <a:lnTo>
                      <a:pt x="1028" y="1415"/>
                    </a:lnTo>
                    <a:lnTo>
                      <a:pt x="629" y="1200"/>
                    </a:lnTo>
                    <a:lnTo>
                      <a:pt x="322" y="984"/>
                    </a:lnTo>
                    <a:lnTo>
                      <a:pt x="230" y="1108"/>
                    </a:lnTo>
                    <a:lnTo>
                      <a:pt x="123" y="1215"/>
                    </a:lnTo>
                    <a:lnTo>
                      <a:pt x="77" y="1231"/>
                    </a:lnTo>
                    <a:lnTo>
                      <a:pt x="46" y="1261"/>
                    </a:lnTo>
                    <a:lnTo>
                      <a:pt x="0" y="1261"/>
                    </a:lnTo>
                    <a:lnTo>
                      <a:pt x="92" y="1169"/>
                    </a:lnTo>
                    <a:lnTo>
                      <a:pt x="154" y="1077"/>
                    </a:lnTo>
                    <a:lnTo>
                      <a:pt x="215" y="969"/>
                    </a:lnTo>
                    <a:lnTo>
                      <a:pt x="246" y="877"/>
                    </a:lnTo>
                    <a:lnTo>
                      <a:pt x="261" y="877"/>
                    </a:lnTo>
                    <a:lnTo>
                      <a:pt x="261" y="831"/>
                    </a:lnTo>
                    <a:lnTo>
                      <a:pt x="322" y="831"/>
                    </a:lnTo>
                    <a:lnTo>
                      <a:pt x="353" y="846"/>
                    </a:lnTo>
                    <a:lnTo>
                      <a:pt x="368" y="861"/>
                    </a:lnTo>
                    <a:lnTo>
                      <a:pt x="399" y="877"/>
                    </a:lnTo>
                    <a:lnTo>
                      <a:pt x="399" y="892"/>
                    </a:lnTo>
                    <a:lnTo>
                      <a:pt x="384" y="908"/>
                    </a:lnTo>
                    <a:lnTo>
                      <a:pt x="368" y="938"/>
                    </a:lnTo>
                    <a:lnTo>
                      <a:pt x="522" y="1031"/>
                    </a:lnTo>
                    <a:lnTo>
                      <a:pt x="522" y="815"/>
                    </a:lnTo>
                    <a:lnTo>
                      <a:pt x="507" y="723"/>
                    </a:lnTo>
                    <a:lnTo>
                      <a:pt x="507" y="692"/>
                    </a:lnTo>
                    <a:lnTo>
                      <a:pt x="445" y="708"/>
                    </a:lnTo>
                    <a:lnTo>
                      <a:pt x="338" y="738"/>
                    </a:lnTo>
                    <a:lnTo>
                      <a:pt x="246" y="769"/>
                    </a:lnTo>
                    <a:lnTo>
                      <a:pt x="184" y="784"/>
                    </a:lnTo>
                    <a:lnTo>
                      <a:pt x="92" y="754"/>
                    </a:lnTo>
                    <a:lnTo>
                      <a:pt x="77" y="738"/>
                    </a:lnTo>
                    <a:lnTo>
                      <a:pt x="77" y="708"/>
                    </a:lnTo>
                    <a:lnTo>
                      <a:pt x="92" y="708"/>
                    </a:lnTo>
                    <a:lnTo>
                      <a:pt x="246" y="677"/>
                    </a:lnTo>
                    <a:lnTo>
                      <a:pt x="414" y="646"/>
                    </a:lnTo>
                    <a:lnTo>
                      <a:pt x="568" y="615"/>
                    </a:lnTo>
                    <a:lnTo>
                      <a:pt x="675" y="584"/>
                    </a:lnTo>
                    <a:lnTo>
                      <a:pt x="737" y="569"/>
                    </a:lnTo>
                    <a:close/>
                    <a:moveTo>
                      <a:pt x="1182" y="369"/>
                    </a:moveTo>
                    <a:lnTo>
                      <a:pt x="1151" y="384"/>
                    </a:lnTo>
                    <a:lnTo>
                      <a:pt x="1105" y="384"/>
                    </a:lnTo>
                    <a:lnTo>
                      <a:pt x="1074" y="400"/>
                    </a:lnTo>
                    <a:lnTo>
                      <a:pt x="1028" y="415"/>
                    </a:lnTo>
                    <a:lnTo>
                      <a:pt x="998" y="415"/>
                    </a:lnTo>
                    <a:lnTo>
                      <a:pt x="982" y="431"/>
                    </a:lnTo>
                    <a:lnTo>
                      <a:pt x="967" y="431"/>
                    </a:lnTo>
                    <a:lnTo>
                      <a:pt x="967" y="538"/>
                    </a:lnTo>
                    <a:lnTo>
                      <a:pt x="1059" y="508"/>
                    </a:lnTo>
                    <a:lnTo>
                      <a:pt x="1090" y="492"/>
                    </a:lnTo>
                    <a:lnTo>
                      <a:pt x="1136" y="492"/>
                    </a:lnTo>
                    <a:lnTo>
                      <a:pt x="1166" y="508"/>
                    </a:lnTo>
                    <a:lnTo>
                      <a:pt x="1182" y="523"/>
                    </a:lnTo>
                    <a:lnTo>
                      <a:pt x="1182" y="538"/>
                    </a:lnTo>
                    <a:lnTo>
                      <a:pt x="1166" y="538"/>
                    </a:lnTo>
                    <a:lnTo>
                      <a:pt x="998" y="569"/>
                    </a:lnTo>
                    <a:lnTo>
                      <a:pt x="982" y="569"/>
                    </a:lnTo>
                    <a:lnTo>
                      <a:pt x="982" y="677"/>
                    </a:lnTo>
                    <a:lnTo>
                      <a:pt x="1074" y="646"/>
                    </a:lnTo>
                    <a:lnTo>
                      <a:pt x="1105" y="631"/>
                    </a:lnTo>
                    <a:lnTo>
                      <a:pt x="1166" y="631"/>
                    </a:lnTo>
                    <a:lnTo>
                      <a:pt x="1197" y="661"/>
                    </a:lnTo>
                    <a:lnTo>
                      <a:pt x="1197" y="677"/>
                    </a:lnTo>
                    <a:lnTo>
                      <a:pt x="1166" y="692"/>
                    </a:lnTo>
                    <a:lnTo>
                      <a:pt x="1074" y="692"/>
                    </a:lnTo>
                    <a:lnTo>
                      <a:pt x="998" y="708"/>
                    </a:lnTo>
                    <a:lnTo>
                      <a:pt x="982" y="708"/>
                    </a:lnTo>
                    <a:lnTo>
                      <a:pt x="982" y="815"/>
                    </a:lnTo>
                    <a:lnTo>
                      <a:pt x="1059" y="800"/>
                    </a:lnTo>
                    <a:lnTo>
                      <a:pt x="1120" y="784"/>
                    </a:lnTo>
                    <a:lnTo>
                      <a:pt x="1166" y="769"/>
                    </a:lnTo>
                    <a:lnTo>
                      <a:pt x="1243" y="769"/>
                    </a:lnTo>
                    <a:lnTo>
                      <a:pt x="1259" y="784"/>
                    </a:lnTo>
                    <a:lnTo>
                      <a:pt x="1259" y="508"/>
                    </a:lnTo>
                    <a:lnTo>
                      <a:pt x="1243" y="415"/>
                    </a:lnTo>
                    <a:lnTo>
                      <a:pt x="1228" y="369"/>
                    </a:lnTo>
                    <a:lnTo>
                      <a:pt x="1182" y="369"/>
                    </a:lnTo>
                    <a:close/>
                    <a:moveTo>
                      <a:pt x="1335" y="46"/>
                    </a:moveTo>
                    <a:lnTo>
                      <a:pt x="1351" y="46"/>
                    </a:lnTo>
                    <a:lnTo>
                      <a:pt x="1381" y="61"/>
                    </a:lnTo>
                    <a:lnTo>
                      <a:pt x="1412" y="92"/>
                    </a:lnTo>
                    <a:lnTo>
                      <a:pt x="1381" y="123"/>
                    </a:lnTo>
                    <a:lnTo>
                      <a:pt x="1274" y="154"/>
                    </a:lnTo>
                    <a:lnTo>
                      <a:pt x="1136" y="184"/>
                    </a:lnTo>
                    <a:lnTo>
                      <a:pt x="1166" y="200"/>
                    </a:lnTo>
                    <a:lnTo>
                      <a:pt x="1166" y="215"/>
                    </a:lnTo>
                    <a:lnTo>
                      <a:pt x="1151" y="246"/>
                    </a:lnTo>
                    <a:lnTo>
                      <a:pt x="1136" y="261"/>
                    </a:lnTo>
                    <a:lnTo>
                      <a:pt x="1120" y="292"/>
                    </a:lnTo>
                    <a:lnTo>
                      <a:pt x="1090" y="323"/>
                    </a:lnTo>
                    <a:lnTo>
                      <a:pt x="1074" y="354"/>
                    </a:lnTo>
                    <a:lnTo>
                      <a:pt x="1197" y="307"/>
                    </a:lnTo>
                    <a:lnTo>
                      <a:pt x="1212" y="307"/>
                    </a:lnTo>
                    <a:lnTo>
                      <a:pt x="1228" y="292"/>
                    </a:lnTo>
                    <a:lnTo>
                      <a:pt x="1259" y="292"/>
                    </a:lnTo>
                    <a:lnTo>
                      <a:pt x="1289" y="307"/>
                    </a:lnTo>
                    <a:lnTo>
                      <a:pt x="1335" y="323"/>
                    </a:lnTo>
                    <a:lnTo>
                      <a:pt x="1366" y="338"/>
                    </a:lnTo>
                    <a:lnTo>
                      <a:pt x="1381" y="354"/>
                    </a:lnTo>
                    <a:lnTo>
                      <a:pt x="1381" y="369"/>
                    </a:lnTo>
                    <a:lnTo>
                      <a:pt x="1366" y="384"/>
                    </a:lnTo>
                    <a:lnTo>
                      <a:pt x="1366" y="400"/>
                    </a:lnTo>
                    <a:lnTo>
                      <a:pt x="1351" y="431"/>
                    </a:lnTo>
                    <a:lnTo>
                      <a:pt x="1351" y="908"/>
                    </a:lnTo>
                    <a:lnTo>
                      <a:pt x="1320" y="938"/>
                    </a:lnTo>
                    <a:lnTo>
                      <a:pt x="1305" y="938"/>
                    </a:lnTo>
                    <a:lnTo>
                      <a:pt x="1289" y="908"/>
                    </a:lnTo>
                    <a:lnTo>
                      <a:pt x="1259" y="877"/>
                    </a:lnTo>
                    <a:lnTo>
                      <a:pt x="1243" y="846"/>
                    </a:lnTo>
                    <a:lnTo>
                      <a:pt x="1120" y="861"/>
                    </a:lnTo>
                    <a:lnTo>
                      <a:pt x="967" y="877"/>
                    </a:lnTo>
                    <a:lnTo>
                      <a:pt x="967" y="908"/>
                    </a:lnTo>
                    <a:lnTo>
                      <a:pt x="952" y="923"/>
                    </a:lnTo>
                    <a:lnTo>
                      <a:pt x="921" y="923"/>
                    </a:lnTo>
                    <a:lnTo>
                      <a:pt x="906" y="892"/>
                    </a:lnTo>
                    <a:lnTo>
                      <a:pt x="890" y="846"/>
                    </a:lnTo>
                    <a:lnTo>
                      <a:pt x="890" y="769"/>
                    </a:lnTo>
                    <a:lnTo>
                      <a:pt x="906" y="738"/>
                    </a:lnTo>
                    <a:lnTo>
                      <a:pt x="906" y="477"/>
                    </a:lnTo>
                    <a:lnTo>
                      <a:pt x="890" y="446"/>
                    </a:lnTo>
                    <a:lnTo>
                      <a:pt x="890" y="415"/>
                    </a:lnTo>
                    <a:lnTo>
                      <a:pt x="875" y="400"/>
                    </a:lnTo>
                    <a:lnTo>
                      <a:pt x="875" y="369"/>
                    </a:lnTo>
                    <a:lnTo>
                      <a:pt x="921" y="369"/>
                    </a:lnTo>
                    <a:lnTo>
                      <a:pt x="936" y="384"/>
                    </a:lnTo>
                    <a:lnTo>
                      <a:pt x="952" y="384"/>
                    </a:lnTo>
                    <a:lnTo>
                      <a:pt x="982" y="369"/>
                    </a:lnTo>
                    <a:lnTo>
                      <a:pt x="1013" y="369"/>
                    </a:lnTo>
                    <a:lnTo>
                      <a:pt x="1013" y="354"/>
                    </a:lnTo>
                    <a:lnTo>
                      <a:pt x="1028" y="323"/>
                    </a:lnTo>
                    <a:lnTo>
                      <a:pt x="1044" y="261"/>
                    </a:lnTo>
                    <a:lnTo>
                      <a:pt x="1059" y="215"/>
                    </a:lnTo>
                    <a:lnTo>
                      <a:pt x="1059" y="184"/>
                    </a:lnTo>
                    <a:lnTo>
                      <a:pt x="1044" y="200"/>
                    </a:lnTo>
                    <a:lnTo>
                      <a:pt x="936" y="200"/>
                    </a:lnTo>
                    <a:lnTo>
                      <a:pt x="906" y="184"/>
                    </a:lnTo>
                    <a:lnTo>
                      <a:pt x="875" y="154"/>
                    </a:lnTo>
                    <a:lnTo>
                      <a:pt x="890" y="138"/>
                    </a:lnTo>
                    <a:lnTo>
                      <a:pt x="906" y="138"/>
                    </a:lnTo>
                    <a:lnTo>
                      <a:pt x="1090" y="107"/>
                    </a:lnTo>
                    <a:lnTo>
                      <a:pt x="1197" y="77"/>
                    </a:lnTo>
                    <a:lnTo>
                      <a:pt x="1274" y="61"/>
                    </a:lnTo>
                    <a:lnTo>
                      <a:pt x="1335" y="46"/>
                    </a:lnTo>
                    <a:close/>
                    <a:moveTo>
                      <a:pt x="645" y="0"/>
                    </a:moveTo>
                    <a:lnTo>
                      <a:pt x="706" y="0"/>
                    </a:lnTo>
                    <a:lnTo>
                      <a:pt x="737" y="15"/>
                    </a:lnTo>
                    <a:lnTo>
                      <a:pt x="752" y="31"/>
                    </a:lnTo>
                    <a:lnTo>
                      <a:pt x="783" y="46"/>
                    </a:lnTo>
                    <a:lnTo>
                      <a:pt x="798" y="61"/>
                    </a:lnTo>
                    <a:lnTo>
                      <a:pt x="813" y="92"/>
                    </a:lnTo>
                    <a:lnTo>
                      <a:pt x="798" y="107"/>
                    </a:lnTo>
                    <a:lnTo>
                      <a:pt x="752" y="215"/>
                    </a:lnTo>
                    <a:lnTo>
                      <a:pt x="691" y="492"/>
                    </a:lnTo>
                    <a:lnTo>
                      <a:pt x="660" y="523"/>
                    </a:lnTo>
                    <a:lnTo>
                      <a:pt x="583" y="446"/>
                    </a:lnTo>
                    <a:lnTo>
                      <a:pt x="599" y="446"/>
                    </a:lnTo>
                    <a:lnTo>
                      <a:pt x="614" y="431"/>
                    </a:lnTo>
                    <a:lnTo>
                      <a:pt x="629" y="369"/>
                    </a:lnTo>
                    <a:lnTo>
                      <a:pt x="660" y="277"/>
                    </a:lnTo>
                    <a:lnTo>
                      <a:pt x="675" y="169"/>
                    </a:lnTo>
                    <a:lnTo>
                      <a:pt x="675" y="123"/>
                    </a:lnTo>
                    <a:lnTo>
                      <a:pt x="660" y="77"/>
                    </a:lnTo>
                    <a:lnTo>
                      <a:pt x="599" y="77"/>
                    </a:lnTo>
                    <a:lnTo>
                      <a:pt x="507" y="92"/>
                    </a:lnTo>
                    <a:lnTo>
                      <a:pt x="368" y="138"/>
                    </a:lnTo>
                    <a:lnTo>
                      <a:pt x="368" y="169"/>
                    </a:lnTo>
                    <a:lnTo>
                      <a:pt x="384" y="215"/>
                    </a:lnTo>
                    <a:lnTo>
                      <a:pt x="384" y="277"/>
                    </a:lnTo>
                    <a:lnTo>
                      <a:pt x="445" y="261"/>
                    </a:lnTo>
                    <a:lnTo>
                      <a:pt x="491" y="246"/>
                    </a:lnTo>
                    <a:lnTo>
                      <a:pt x="522" y="231"/>
                    </a:lnTo>
                    <a:lnTo>
                      <a:pt x="583" y="231"/>
                    </a:lnTo>
                    <a:lnTo>
                      <a:pt x="599" y="246"/>
                    </a:lnTo>
                    <a:lnTo>
                      <a:pt x="599" y="277"/>
                    </a:lnTo>
                    <a:lnTo>
                      <a:pt x="583" y="292"/>
                    </a:lnTo>
                    <a:lnTo>
                      <a:pt x="553" y="292"/>
                    </a:lnTo>
                    <a:lnTo>
                      <a:pt x="507" y="307"/>
                    </a:lnTo>
                    <a:lnTo>
                      <a:pt x="430" y="307"/>
                    </a:lnTo>
                    <a:lnTo>
                      <a:pt x="399" y="323"/>
                    </a:lnTo>
                    <a:lnTo>
                      <a:pt x="384" y="323"/>
                    </a:lnTo>
                    <a:lnTo>
                      <a:pt x="384" y="400"/>
                    </a:lnTo>
                    <a:lnTo>
                      <a:pt x="399" y="461"/>
                    </a:lnTo>
                    <a:lnTo>
                      <a:pt x="522" y="431"/>
                    </a:lnTo>
                    <a:lnTo>
                      <a:pt x="553" y="431"/>
                    </a:lnTo>
                    <a:lnTo>
                      <a:pt x="568" y="446"/>
                    </a:lnTo>
                    <a:lnTo>
                      <a:pt x="583" y="446"/>
                    </a:lnTo>
                    <a:lnTo>
                      <a:pt x="507" y="461"/>
                    </a:lnTo>
                    <a:lnTo>
                      <a:pt x="460" y="461"/>
                    </a:lnTo>
                    <a:lnTo>
                      <a:pt x="414" y="477"/>
                    </a:lnTo>
                    <a:lnTo>
                      <a:pt x="399" y="477"/>
                    </a:lnTo>
                    <a:lnTo>
                      <a:pt x="414" y="508"/>
                    </a:lnTo>
                    <a:lnTo>
                      <a:pt x="414" y="538"/>
                    </a:lnTo>
                    <a:lnTo>
                      <a:pt x="384" y="569"/>
                    </a:lnTo>
                    <a:lnTo>
                      <a:pt x="353" y="538"/>
                    </a:lnTo>
                    <a:lnTo>
                      <a:pt x="322" y="477"/>
                    </a:lnTo>
                    <a:lnTo>
                      <a:pt x="322" y="446"/>
                    </a:lnTo>
                    <a:lnTo>
                      <a:pt x="292" y="277"/>
                    </a:lnTo>
                    <a:lnTo>
                      <a:pt x="276" y="184"/>
                    </a:lnTo>
                    <a:lnTo>
                      <a:pt x="246" y="123"/>
                    </a:lnTo>
                    <a:lnTo>
                      <a:pt x="246" y="77"/>
                    </a:lnTo>
                    <a:lnTo>
                      <a:pt x="307" y="77"/>
                    </a:lnTo>
                    <a:lnTo>
                      <a:pt x="322" y="92"/>
                    </a:lnTo>
                    <a:lnTo>
                      <a:pt x="338" y="92"/>
                    </a:lnTo>
                    <a:lnTo>
                      <a:pt x="430" y="77"/>
                    </a:lnTo>
                    <a:lnTo>
                      <a:pt x="491" y="61"/>
                    </a:lnTo>
                    <a:lnTo>
                      <a:pt x="537" y="46"/>
                    </a:lnTo>
                    <a:lnTo>
                      <a:pt x="568" y="31"/>
                    </a:lnTo>
                    <a:lnTo>
                      <a:pt x="583" y="31"/>
                    </a:lnTo>
                    <a:lnTo>
                      <a:pt x="6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8" name="Freeform 352"/>
              <p:cNvSpPr>
                <a:spLocks noEditPoints="1"/>
              </p:cNvSpPr>
              <p:nvPr/>
            </p:nvSpPr>
            <p:spPr bwMode="auto">
              <a:xfrm>
                <a:off x="12280" y="19052"/>
                <a:ext cx="1350" cy="1508"/>
              </a:xfrm>
              <a:custGeom>
                <a:avLst/>
                <a:gdLst/>
                <a:ahLst/>
                <a:cxnLst>
                  <a:cxn ang="0">
                    <a:pos x="706" y="800"/>
                  </a:cxn>
                  <a:cxn ang="0">
                    <a:pos x="844" y="862"/>
                  </a:cxn>
                  <a:cxn ang="0">
                    <a:pos x="859" y="1031"/>
                  </a:cxn>
                  <a:cxn ang="0">
                    <a:pos x="736" y="939"/>
                  </a:cxn>
                  <a:cxn ang="0">
                    <a:pos x="660" y="846"/>
                  </a:cxn>
                  <a:cxn ang="0">
                    <a:pos x="644" y="785"/>
                  </a:cxn>
                  <a:cxn ang="0">
                    <a:pos x="215" y="585"/>
                  </a:cxn>
                  <a:cxn ang="0">
                    <a:pos x="138" y="615"/>
                  </a:cxn>
                  <a:cxn ang="0">
                    <a:pos x="261" y="785"/>
                  </a:cxn>
                  <a:cxn ang="0">
                    <a:pos x="353" y="846"/>
                  </a:cxn>
                  <a:cxn ang="0">
                    <a:pos x="215" y="1123"/>
                  </a:cxn>
                  <a:cxn ang="0">
                    <a:pos x="337" y="1108"/>
                  </a:cxn>
                  <a:cxn ang="0">
                    <a:pos x="399" y="1092"/>
                  </a:cxn>
                  <a:cxn ang="0">
                    <a:pos x="414" y="615"/>
                  </a:cxn>
                  <a:cxn ang="0">
                    <a:pos x="353" y="554"/>
                  </a:cxn>
                  <a:cxn ang="0">
                    <a:pos x="337" y="123"/>
                  </a:cxn>
                  <a:cxn ang="0">
                    <a:pos x="414" y="185"/>
                  </a:cxn>
                  <a:cxn ang="0">
                    <a:pos x="322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5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1" y="1200"/>
                  </a:cxn>
                  <a:cxn ang="0">
                    <a:pos x="61" y="1062"/>
                  </a:cxn>
                  <a:cxn ang="0">
                    <a:pos x="61" y="846"/>
                  </a:cxn>
                  <a:cxn ang="0">
                    <a:pos x="15" y="554"/>
                  </a:cxn>
                  <a:cxn ang="0">
                    <a:pos x="15" y="523"/>
                  </a:cxn>
                  <a:cxn ang="0">
                    <a:pos x="215" y="308"/>
                  </a:cxn>
                  <a:cxn ang="0">
                    <a:pos x="245" y="108"/>
                  </a:cxn>
                  <a:cxn ang="0">
                    <a:pos x="951" y="15"/>
                  </a:cxn>
                  <a:cxn ang="0">
                    <a:pos x="1028" y="138"/>
                  </a:cxn>
                  <a:cxn ang="0">
                    <a:pos x="890" y="385"/>
                  </a:cxn>
                  <a:cxn ang="0">
                    <a:pos x="997" y="477"/>
                  </a:cxn>
                  <a:cxn ang="0">
                    <a:pos x="1105" y="446"/>
                  </a:cxn>
                  <a:cxn ang="0">
                    <a:pos x="1258" y="446"/>
                  </a:cxn>
                  <a:cxn ang="0">
                    <a:pos x="1350" y="523"/>
                  </a:cxn>
                  <a:cxn ang="0">
                    <a:pos x="1289" y="615"/>
                  </a:cxn>
                  <a:cxn ang="0">
                    <a:pos x="1227" y="1185"/>
                  </a:cxn>
                  <a:cxn ang="0">
                    <a:pos x="1105" y="1462"/>
                  </a:cxn>
                  <a:cxn ang="0">
                    <a:pos x="982" y="1492"/>
                  </a:cxn>
                  <a:cxn ang="0">
                    <a:pos x="828" y="1292"/>
                  </a:cxn>
                  <a:cxn ang="0">
                    <a:pos x="874" y="1292"/>
                  </a:cxn>
                  <a:cxn ang="0">
                    <a:pos x="982" y="1323"/>
                  </a:cxn>
                  <a:cxn ang="0">
                    <a:pos x="1120" y="1139"/>
                  </a:cxn>
                  <a:cxn ang="0">
                    <a:pos x="1166" y="569"/>
                  </a:cxn>
                  <a:cxn ang="0">
                    <a:pos x="1135" y="508"/>
                  </a:cxn>
                  <a:cxn ang="0">
                    <a:pos x="890" y="539"/>
                  </a:cxn>
                  <a:cxn ang="0">
                    <a:pos x="736" y="585"/>
                  </a:cxn>
                  <a:cxn ang="0">
                    <a:pos x="629" y="692"/>
                  </a:cxn>
                  <a:cxn ang="0">
                    <a:pos x="675" y="569"/>
                  </a:cxn>
                  <a:cxn ang="0">
                    <a:pos x="874" y="185"/>
                  </a:cxn>
                  <a:cxn ang="0">
                    <a:pos x="874" y="31"/>
                  </a:cxn>
                  <a:cxn ang="0">
                    <a:pos x="874" y="0"/>
                  </a:cxn>
                </a:cxnLst>
                <a:rect l="0" t="0" r="r" b="b"/>
                <a:pathLst>
                  <a:path w="1350" h="1508">
                    <a:moveTo>
                      <a:pt x="644" y="785"/>
                    </a:moveTo>
                    <a:lnTo>
                      <a:pt x="690" y="785"/>
                    </a:lnTo>
                    <a:lnTo>
                      <a:pt x="706" y="800"/>
                    </a:lnTo>
                    <a:lnTo>
                      <a:pt x="767" y="831"/>
                    </a:lnTo>
                    <a:lnTo>
                      <a:pt x="813" y="846"/>
                    </a:lnTo>
                    <a:lnTo>
                      <a:pt x="844" y="862"/>
                    </a:lnTo>
                    <a:lnTo>
                      <a:pt x="890" y="908"/>
                    </a:lnTo>
                    <a:lnTo>
                      <a:pt x="890" y="1000"/>
                    </a:lnTo>
                    <a:lnTo>
                      <a:pt x="859" y="1031"/>
                    </a:lnTo>
                    <a:lnTo>
                      <a:pt x="844" y="1015"/>
                    </a:lnTo>
                    <a:lnTo>
                      <a:pt x="813" y="1015"/>
                    </a:lnTo>
                    <a:lnTo>
                      <a:pt x="736" y="939"/>
                    </a:lnTo>
                    <a:lnTo>
                      <a:pt x="706" y="892"/>
                    </a:lnTo>
                    <a:lnTo>
                      <a:pt x="690" y="862"/>
                    </a:lnTo>
                    <a:lnTo>
                      <a:pt x="660" y="846"/>
                    </a:lnTo>
                    <a:lnTo>
                      <a:pt x="660" y="831"/>
                    </a:lnTo>
                    <a:lnTo>
                      <a:pt x="644" y="815"/>
                    </a:lnTo>
                    <a:lnTo>
                      <a:pt x="644" y="785"/>
                    </a:lnTo>
                    <a:close/>
                    <a:moveTo>
                      <a:pt x="353" y="554"/>
                    </a:moveTo>
                    <a:lnTo>
                      <a:pt x="276" y="569"/>
                    </a:lnTo>
                    <a:lnTo>
                      <a:pt x="215" y="585"/>
                    </a:lnTo>
                    <a:lnTo>
                      <a:pt x="169" y="600"/>
                    </a:lnTo>
                    <a:lnTo>
                      <a:pt x="153" y="615"/>
                    </a:lnTo>
                    <a:lnTo>
                      <a:pt x="138" y="615"/>
                    </a:lnTo>
                    <a:lnTo>
                      <a:pt x="138" y="815"/>
                    </a:lnTo>
                    <a:lnTo>
                      <a:pt x="169" y="815"/>
                    </a:lnTo>
                    <a:lnTo>
                      <a:pt x="261" y="785"/>
                    </a:lnTo>
                    <a:lnTo>
                      <a:pt x="322" y="785"/>
                    </a:lnTo>
                    <a:lnTo>
                      <a:pt x="353" y="815"/>
                    </a:lnTo>
                    <a:lnTo>
                      <a:pt x="353" y="846"/>
                    </a:lnTo>
                    <a:lnTo>
                      <a:pt x="153" y="877"/>
                    </a:lnTo>
                    <a:lnTo>
                      <a:pt x="153" y="1139"/>
                    </a:lnTo>
                    <a:lnTo>
                      <a:pt x="215" y="1123"/>
                    </a:lnTo>
                    <a:lnTo>
                      <a:pt x="261" y="1123"/>
                    </a:lnTo>
                    <a:lnTo>
                      <a:pt x="291" y="1108"/>
                    </a:lnTo>
                    <a:lnTo>
                      <a:pt x="337" y="1108"/>
                    </a:lnTo>
                    <a:lnTo>
                      <a:pt x="353" y="1123"/>
                    </a:lnTo>
                    <a:lnTo>
                      <a:pt x="383" y="1123"/>
                    </a:lnTo>
                    <a:lnTo>
                      <a:pt x="399" y="1092"/>
                    </a:lnTo>
                    <a:lnTo>
                      <a:pt x="399" y="1000"/>
                    </a:lnTo>
                    <a:lnTo>
                      <a:pt x="414" y="892"/>
                    </a:lnTo>
                    <a:lnTo>
                      <a:pt x="414" y="615"/>
                    </a:lnTo>
                    <a:lnTo>
                      <a:pt x="383" y="585"/>
                    </a:lnTo>
                    <a:lnTo>
                      <a:pt x="353" y="585"/>
                    </a:lnTo>
                    <a:lnTo>
                      <a:pt x="353" y="554"/>
                    </a:lnTo>
                    <a:close/>
                    <a:moveTo>
                      <a:pt x="245" y="108"/>
                    </a:moveTo>
                    <a:lnTo>
                      <a:pt x="307" y="108"/>
                    </a:lnTo>
                    <a:lnTo>
                      <a:pt x="337" y="123"/>
                    </a:lnTo>
                    <a:lnTo>
                      <a:pt x="383" y="138"/>
                    </a:lnTo>
                    <a:lnTo>
                      <a:pt x="414" y="169"/>
                    </a:lnTo>
                    <a:lnTo>
                      <a:pt x="414" y="185"/>
                    </a:lnTo>
                    <a:lnTo>
                      <a:pt x="399" y="200"/>
                    </a:lnTo>
                    <a:lnTo>
                      <a:pt x="368" y="246"/>
                    </a:lnTo>
                    <a:lnTo>
                      <a:pt x="322" y="308"/>
                    </a:lnTo>
                    <a:lnTo>
                      <a:pt x="245" y="415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2" y="508"/>
                    </a:lnTo>
                    <a:lnTo>
                      <a:pt x="414" y="477"/>
                    </a:lnTo>
                    <a:lnTo>
                      <a:pt x="445" y="477"/>
                    </a:lnTo>
                    <a:lnTo>
                      <a:pt x="506" y="508"/>
                    </a:lnTo>
                    <a:lnTo>
                      <a:pt x="552" y="539"/>
                    </a:lnTo>
                    <a:lnTo>
                      <a:pt x="568" y="554"/>
                    </a:lnTo>
                    <a:lnTo>
                      <a:pt x="552" y="569"/>
                    </a:lnTo>
                    <a:lnTo>
                      <a:pt x="552" y="585"/>
                    </a:lnTo>
                    <a:lnTo>
                      <a:pt x="537" y="615"/>
                    </a:lnTo>
                    <a:lnTo>
                      <a:pt x="506" y="708"/>
                    </a:lnTo>
                    <a:lnTo>
                      <a:pt x="506" y="969"/>
                    </a:lnTo>
                    <a:lnTo>
                      <a:pt x="491" y="1108"/>
                    </a:lnTo>
                    <a:lnTo>
                      <a:pt x="460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29" y="1277"/>
                    </a:lnTo>
                    <a:lnTo>
                      <a:pt x="414" y="1277"/>
                    </a:lnTo>
                    <a:lnTo>
                      <a:pt x="399" y="1262"/>
                    </a:lnTo>
                    <a:lnTo>
                      <a:pt x="337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7" y="1262"/>
                    </a:lnTo>
                    <a:lnTo>
                      <a:pt x="92" y="1262"/>
                    </a:lnTo>
                    <a:lnTo>
                      <a:pt x="76" y="1246"/>
                    </a:lnTo>
                    <a:lnTo>
                      <a:pt x="61" y="1215"/>
                    </a:lnTo>
                    <a:lnTo>
                      <a:pt x="61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1" y="1062"/>
                    </a:lnTo>
                    <a:lnTo>
                      <a:pt x="76" y="985"/>
                    </a:lnTo>
                    <a:lnTo>
                      <a:pt x="76" y="862"/>
                    </a:lnTo>
                    <a:lnTo>
                      <a:pt x="61" y="846"/>
                    </a:lnTo>
                    <a:lnTo>
                      <a:pt x="46" y="708"/>
                    </a:lnTo>
                    <a:lnTo>
                      <a:pt x="30" y="615"/>
                    </a:lnTo>
                    <a:lnTo>
                      <a:pt x="15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5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5" y="200"/>
                    </a:lnTo>
                    <a:lnTo>
                      <a:pt x="245" y="108"/>
                    </a:lnTo>
                    <a:close/>
                    <a:moveTo>
                      <a:pt x="874" y="0"/>
                    </a:moveTo>
                    <a:lnTo>
                      <a:pt x="905" y="0"/>
                    </a:lnTo>
                    <a:lnTo>
                      <a:pt x="951" y="15"/>
                    </a:lnTo>
                    <a:lnTo>
                      <a:pt x="1013" y="77"/>
                    </a:lnTo>
                    <a:lnTo>
                      <a:pt x="1028" y="108"/>
                    </a:lnTo>
                    <a:lnTo>
                      <a:pt x="1028" y="138"/>
                    </a:lnTo>
                    <a:lnTo>
                      <a:pt x="982" y="231"/>
                    </a:lnTo>
                    <a:lnTo>
                      <a:pt x="951" y="277"/>
                    </a:lnTo>
                    <a:lnTo>
                      <a:pt x="890" y="385"/>
                    </a:lnTo>
                    <a:lnTo>
                      <a:pt x="798" y="523"/>
                    </a:lnTo>
                    <a:lnTo>
                      <a:pt x="936" y="492"/>
                    </a:lnTo>
                    <a:lnTo>
                      <a:pt x="997" y="477"/>
                    </a:lnTo>
                    <a:lnTo>
                      <a:pt x="1028" y="462"/>
                    </a:lnTo>
                    <a:lnTo>
                      <a:pt x="1043" y="462"/>
                    </a:lnTo>
                    <a:lnTo>
                      <a:pt x="1105" y="446"/>
                    </a:lnTo>
                    <a:lnTo>
                      <a:pt x="1151" y="431"/>
                    </a:lnTo>
                    <a:lnTo>
                      <a:pt x="1212" y="431"/>
                    </a:lnTo>
                    <a:lnTo>
                      <a:pt x="1258" y="446"/>
                    </a:lnTo>
                    <a:lnTo>
                      <a:pt x="1289" y="477"/>
                    </a:lnTo>
                    <a:lnTo>
                      <a:pt x="1320" y="492"/>
                    </a:lnTo>
                    <a:lnTo>
                      <a:pt x="1350" y="523"/>
                    </a:lnTo>
                    <a:lnTo>
                      <a:pt x="1350" y="539"/>
                    </a:lnTo>
                    <a:lnTo>
                      <a:pt x="1304" y="585"/>
                    </a:lnTo>
                    <a:lnTo>
                      <a:pt x="1289" y="615"/>
                    </a:lnTo>
                    <a:lnTo>
                      <a:pt x="1289" y="662"/>
                    </a:lnTo>
                    <a:lnTo>
                      <a:pt x="1258" y="969"/>
                    </a:lnTo>
                    <a:lnTo>
                      <a:pt x="1227" y="1185"/>
                    </a:lnTo>
                    <a:lnTo>
                      <a:pt x="1181" y="1339"/>
                    </a:lnTo>
                    <a:lnTo>
                      <a:pt x="1151" y="1415"/>
                    </a:lnTo>
                    <a:lnTo>
                      <a:pt x="1105" y="1462"/>
                    </a:lnTo>
                    <a:lnTo>
                      <a:pt x="1059" y="1492"/>
                    </a:lnTo>
                    <a:lnTo>
                      <a:pt x="1013" y="1508"/>
                    </a:lnTo>
                    <a:lnTo>
                      <a:pt x="982" y="1492"/>
                    </a:lnTo>
                    <a:lnTo>
                      <a:pt x="967" y="1462"/>
                    </a:lnTo>
                    <a:lnTo>
                      <a:pt x="905" y="1369"/>
                    </a:lnTo>
                    <a:lnTo>
                      <a:pt x="828" y="1292"/>
                    </a:lnTo>
                    <a:lnTo>
                      <a:pt x="828" y="1277"/>
                    </a:lnTo>
                    <a:lnTo>
                      <a:pt x="859" y="1277"/>
                    </a:lnTo>
                    <a:lnTo>
                      <a:pt x="874" y="1292"/>
                    </a:lnTo>
                    <a:lnTo>
                      <a:pt x="921" y="1308"/>
                    </a:lnTo>
                    <a:lnTo>
                      <a:pt x="951" y="1308"/>
                    </a:lnTo>
                    <a:lnTo>
                      <a:pt x="982" y="1323"/>
                    </a:lnTo>
                    <a:lnTo>
                      <a:pt x="1013" y="1323"/>
                    </a:lnTo>
                    <a:lnTo>
                      <a:pt x="1074" y="1277"/>
                    </a:lnTo>
                    <a:lnTo>
                      <a:pt x="1120" y="1139"/>
                    </a:lnTo>
                    <a:lnTo>
                      <a:pt x="1151" y="954"/>
                    </a:lnTo>
                    <a:lnTo>
                      <a:pt x="1166" y="708"/>
                    </a:lnTo>
                    <a:lnTo>
                      <a:pt x="1166" y="569"/>
                    </a:lnTo>
                    <a:lnTo>
                      <a:pt x="1151" y="539"/>
                    </a:lnTo>
                    <a:lnTo>
                      <a:pt x="1151" y="523"/>
                    </a:lnTo>
                    <a:lnTo>
                      <a:pt x="1135" y="508"/>
                    </a:lnTo>
                    <a:lnTo>
                      <a:pt x="1059" y="508"/>
                    </a:lnTo>
                    <a:lnTo>
                      <a:pt x="982" y="523"/>
                    </a:lnTo>
                    <a:lnTo>
                      <a:pt x="890" y="539"/>
                    </a:lnTo>
                    <a:lnTo>
                      <a:pt x="813" y="539"/>
                    </a:lnTo>
                    <a:lnTo>
                      <a:pt x="782" y="523"/>
                    </a:lnTo>
                    <a:lnTo>
                      <a:pt x="736" y="585"/>
                    </a:lnTo>
                    <a:lnTo>
                      <a:pt x="706" y="631"/>
                    </a:lnTo>
                    <a:lnTo>
                      <a:pt x="660" y="662"/>
                    </a:lnTo>
                    <a:lnTo>
                      <a:pt x="629" y="692"/>
                    </a:lnTo>
                    <a:lnTo>
                      <a:pt x="598" y="692"/>
                    </a:lnTo>
                    <a:lnTo>
                      <a:pt x="614" y="662"/>
                    </a:lnTo>
                    <a:lnTo>
                      <a:pt x="675" y="569"/>
                    </a:lnTo>
                    <a:lnTo>
                      <a:pt x="736" y="462"/>
                    </a:lnTo>
                    <a:lnTo>
                      <a:pt x="813" y="323"/>
                    </a:lnTo>
                    <a:lnTo>
                      <a:pt x="874" y="185"/>
                    </a:lnTo>
                    <a:lnTo>
                      <a:pt x="890" y="77"/>
                    </a:lnTo>
                    <a:lnTo>
                      <a:pt x="890" y="46"/>
                    </a:lnTo>
                    <a:lnTo>
                      <a:pt x="874" y="31"/>
                    </a:lnTo>
                    <a:lnTo>
                      <a:pt x="874" y="0"/>
                    </a:lnTo>
                    <a:close/>
                    <a:moveTo>
                      <a:pt x="844" y="0"/>
                    </a:moveTo>
                    <a:lnTo>
                      <a:pt x="874" y="0"/>
                    </a:lnTo>
                    <a:lnTo>
                      <a:pt x="844" y="15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29" name="Freeform 353"/>
              <p:cNvSpPr>
                <a:spLocks noEditPoints="1"/>
              </p:cNvSpPr>
              <p:nvPr/>
            </p:nvSpPr>
            <p:spPr bwMode="auto">
              <a:xfrm>
                <a:off x="13906" y="19067"/>
                <a:ext cx="1643" cy="1554"/>
              </a:xfrm>
              <a:custGeom>
                <a:avLst/>
                <a:gdLst/>
                <a:ahLst/>
                <a:cxnLst>
                  <a:cxn ang="0">
                    <a:pos x="752" y="1262"/>
                  </a:cxn>
                  <a:cxn ang="0">
                    <a:pos x="599" y="1216"/>
                  </a:cxn>
                  <a:cxn ang="0">
                    <a:pos x="323" y="662"/>
                  </a:cxn>
                  <a:cxn ang="0">
                    <a:pos x="399" y="754"/>
                  </a:cxn>
                  <a:cxn ang="0">
                    <a:pos x="584" y="600"/>
                  </a:cxn>
                  <a:cxn ang="0">
                    <a:pos x="676" y="600"/>
                  </a:cxn>
                  <a:cxn ang="0">
                    <a:pos x="415" y="539"/>
                  </a:cxn>
                  <a:cxn ang="0">
                    <a:pos x="630" y="524"/>
                  </a:cxn>
                  <a:cxn ang="0">
                    <a:pos x="768" y="616"/>
                  </a:cxn>
                  <a:cxn ang="0">
                    <a:pos x="614" y="739"/>
                  </a:cxn>
                  <a:cxn ang="0">
                    <a:pos x="630" y="816"/>
                  </a:cxn>
                  <a:cxn ang="0">
                    <a:pos x="568" y="908"/>
                  </a:cxn>
                  <a:cxn ang="0">
                    <a:pos x="584" y="985"/>
                  </a:cxn>
                  <a:cxn ang="0">
                    <a:pos x="599" y="1047"/>
                  </a:cxn>
                  <a:cxn ang="0">
                    <a:pos x="108" y="1524"/>
                  </a:cxn>
                  <a:cxn ang="0">
                    <a:pos x="246" y="1154"/>
                  </a:cxn>
                  <a:cxn ang="0">
                    <a:pos x="0" y="1154"/>
                  </a:cxn>
                  <a:cxn ang="0">
                    <a:pos x="399" y="1047"/>
                  </a:cxn>
                  <a:cxn ang="0">
                    <a:pos x="292" y="954"/>
                  </a:cxn>
                  <a:cxn ang="0">
                    <a:pos x="430" y="893"/>
                  </a:cxn>
                  <a:cxn ang="0">
                    <a:pos x="307" y="847"/>
                  </a:cxn>
                  <a:cxn ang="0">
                    <a:pos x="169" y="616"/>
                  </a:cxn>
                  <a:cxn ang="0">
                    <a:pos x="568" y="293"/>
                  </a:cxn>
                  <a:cxn ang="0">
                    <a:pos x="430" y="431"/>
                  </a:cxn>
                  <a:cxn ang="0">
                    <a:pos x="1182" y="200"/>
                  </a:cxn>
                  <a:cxn ang="0">
                    <a:pos x="1336" y="385"/>
                  </a:cxn>
                  <a:cxn ang="0">
                    <a:pos x="1167" y="231"/>
                  </a:cxn>
                  <a:cxn ang="0">
                    <a:pos x="1105" y="77"/>
                  </a:cxn>
                  <a:cxn ang="0">
                    <a:pos x="998" y="308"/>
                  </a:cxn>
                  <a:cxn ang="0">
                    <a:pos x="967" y="677"/>
                  </a:cxn>
                  <a:cxn ang="0">
                    <a:pos x="1059" y="985"/>
                  </a:cxn>
                  <a:cxn ang="0">
                    <a:pos x="1151" y="893"/>
                  </a:cxn>
                  <a:cxn ang="0">
                    <a:pos x="1075" y="754"/>
                  </a:cxn>
                  <a:cxn ang="0">
                    <a:pos x="1213" y="693"/>
                  </a:cxn>
                  <a:cxn ang="0">
                    <a:pos x="1090" y="570"/>
                  </a:cxn>
                  <a:cxn ang="0">
                    <a:pos x="1336" y="447"/>
                  </a:cxn>
                  <a:cxn ang="0">
                    <a:pos x="1489" y="477"/>
                  </a:cxn>
                  <a:cxn ang="0">
                    <a:pos x="1305" y="677"/>
                  </a:cxn>
                  <a:cxn ang="0">
                    <a:pos x="1443" y="708"/>
                  </a:cxn>
                  <a:cxn ang="0">
                    <a:pos x="1458" y="862"/>
                  </a:cxn>
                  <a:cxn ang="0">
                    <a:pos x="1290" y="970"/>
                  </a:cxn>
                  <a:cxn ang="0">
                    <a:pos x="1397" y="1093"/>
                  </a:cxn>
                  <a:cxn ang="0">
                    <a:pos x="1627" y="1139"/>
                  </a:cxn>
                  <a:cxn ang="0">
                    <a:pos x="1059" y="1231"/>
                  </a:cxn>
                  <a:cxn ang="0">
                    <a:pos x="906" y="1554"/>
                  </a:cxn>
                  <a:cxn ang="0">
                    <a:pos x="860" y="1308"/>
                  </a:cxn>
                  <a:cxn ang="0">
                    <a:pos x="891" y="539"/>
                  </a:cxn>
                  <a:cxn ang="0">
                    <a:pos x="845" y="400"/>
                  </a:cxn>
                  <a:cxn ang="0">
                    <a:pos x="983" y="31"/>
                  </a:cxn>
                  <a:cxn ang="0">
                    <a:pos x="691" y="77"/>
                  </a:cxn>
                  <a:cxn ang="0">
                    <a:pos x="799" y="231"/>
                  </a:cxn>
                  <a:cxn ang="0">
                    <a:pos x="737" y="293"/>
                  </a:cxn>
                  <a:cxn ang="0">
                    <a:pos x="599" y="416"/>
                  </a:cxn>
                  <a:cxn ang="0">
                    <a:pos x="461" y="508"/>
                  </a:cxn>
                  <a:cxn ang="0">
                    <a:pos x="292" y="400"/>
                  </a:cxn>
                  <a:cxn ang="0">
                    <a:pos x="154" y="370"/>
                  </a:cxn>
                  <a:cxn ang="0">
                    <a:pos x="338" y="308"/>
                  </a:cxn>
                  <a:cxn ang="0">
                    <a:pos x="323" y="108"/>
                  </a:cxn>
                  <a:cxn ang="0">
                    <a:pos x="522" y="262"/>
                  </a:cxn>
                  <a:cxn ang="0">
                    <a:pos x="568" y="31"/>
                  </a:cxn>
                </a:cxnLst>
                <a:rect l="0" t="0" r="r" b="b"/>
                <a:pathLst>
                  <a:path w="1643" h="1554">
                    <a:moveTo>
                      <a:pt x="553" y="1139"/>
                    </a:moveTo>
                    <a:lnTo>
                      <a:pt x="584" y="1139"/>
                    </a:lnTo>
                    <a:lnTo>
                      <a:pt x="645" y="1170"/>
                    </a:lnTo>
                    <a:lnTo>
                      <a:pt x="691" y="1185"/>
                    </a:lnTo>
                    <a:lnTo>
                      <a:pt x="737" y="1231"/>
                    </a:lnTo>
                    <a:lnTo>
                      <a:pt x="752" y="1262"/>
                    </a:lnTo>
                    <a:lnTo>
                      <a:pt x="752" y="1324"/>
                    </a:lnTo>
                    <a:lnTo>
                      <a:pt x="737" y="1339"/>
                    </a:lnTo>
                    <a:lnTo>
                      <a:pt x="722" y="1339"/>
                    </a:lnTo>
                    <a:lnTo>
                      <a:pt x="737" y="1324"/>
                    </a:lnTo>
                    <a:lnTo>
                      <a:pt x="706" y="1324"/>
                    </a:lnTo>
                    <a:lnTo>
                      <a:pt x="599" y="1216"/>
                    </a:lnTo>
                    <a:lnTo>
                      <a:pt x="568" y="1200"/>
                    </a:lnTo>
                    <a:lnTo>
                      <a:pt x="553" y="1170"/>
                    </a:lnTo>
                    <a:lnTo>
                      <a:pt x="553" y="1139"/>
                    </a:lnTo>
                    <a:close/>
                    <a:moveTo>
                      <a:pt x="430" y="631"/>
                    </a:moveTo>
                    <a:lnTo>
                      <a:pt x="369" y="647"/>
                    </a:lnTo>
                    <a:lnTo>
                      <a:pt x="323" y="662"/>
                    </a:lnTo>
                    <a:lnTo>
                      <a:pt x="292" y="677"/>
                    </a:lnTo>
                    <a:lnTo>
                      <a:pt x="292" y="693"/>
                    </a:lnTo>
                    <a:lnTo>
                      <a:pt x="307" y="724"/>
                    </a:lnTo>
                    <a:lnTo>
                      <a:pt x="323" y="770"/>
                    </a:lnTo>
                    <a:lnTo>
                      <a:pt x="353" y="754"/>
                    </a:lnTo>
                    <a:lnTo>
                      <a:pt x="399" y="754"/>
                    </a:lnTo>
                    <a:lnTo>
                      <a:pt x="446" y="739"/>
                    </a:lnTo>
                    <a:lnTo>
                      <a:pt x="446" y="677"/>
                    </a:lnTo>
                    <a:lnTo>
                      <a:pt x="430" y="677"/>
                    </a:lnTo>
                    <a:lnTo>
                      <a:pt x="430" y="631"/>
                    </a:lnTo>
                    <a:close/>
                    <a:moveTo>
                      <a:pt x="614" y="585"/>
                    </a:moveTo>
                    <a:lnTo>
                      <a:pt x="584" y="600"/>
                    </a:lnTo>
                    <a:lnTo>
                      <a:pt x="522" y="600"/>
                    </a:lnTo>
                    <a:lnTo>
                      <a:pt x="522" y="724"/>
                    </a:lnTo>
                    <a:lnTo>
                      <a:pt x="645" y="693"/>
                    </a:lnTo>
                    <a:lnTo>
                      <a:pt x="660" y="693"/>
                    </a:lnTo>
                    <a:lnTo>
                      <a:pt x="676" y="647"/>
                    </a:lnTo>
                    <a:lnTo>
                      <a:pt x="676" y="600"/>
                    </a:lnTo>
                    <a:lnTo>
                      <a:pt x="660" y="585"/>
                    </a:lnTo>
                    <a:lnTo>
                      <a:pt x="614" y="585"/>
                    </a:lnTo>
                    <a:close/>
                    <a:moveTo>
                      <a:pt x="369" y="524"/>
                    </a:moveTo>
                    <a:lnTo>
                      <a:pt x="399" y="524"/>
                    </a:lnTo>
                    <a:lnTo>
                      <a:pt x="399" y="539"/>
                    </a:lnTo>
                    <a:lnTo>
                      <a:pt x="415" y="539"/>
                    </a:lnTo>
                    <a:lnTo>
                      <a:pt x="415" y="524"/>
                    </a:lnTo>
                    <a:lnTo>
                      <a:pt x="446" y="539"/>
                    </a:lnTo>
                    <a:lnTo>
                      <a:pt x="461" y="554"/>
                    </a:lnTo>
                    <a:lnTo>
                      <a:pt x="492" y="554"/>
                    </a:lnTo>
                    <a:lnTo>
                      <a:pt x="507" y="570"/>
                    </a:lnTo>
                    <a:lnTo>
                      <a:pt x="630" y="524"/>
                    </a:lnTo>
                    <a:lnTo>
                      <a:pt x="691" y="524"/>
                    </a:lnTo>
                    <a:lnTo>
                      <a:pt x="722" y="539"/>
                    </a:lnTo>
                    <a:lnTo>
                      <a:pt x="737" y="554"/>
                    </a:lnTo>
                    <a:lnTo>
                      <a:pt x="768" y="570"/>
                    </a:lnTo>
                    <a:lnTo>
                      <a:pt x="783" y="600"/>
                    </a:lnTo>
                    <a:lnTo>
                      <a:pt x="768" y="616"/>
                    </a:lnTo>
                    <a:lnTo>
                      <a:pt x="737" y="631"/>
                    </a:lnTo>
                    <a:lnTo>
                      <a:pt x="722" y="662"/>
                    </a:lnTo>
                    <a:lnTo>
                      <a:pt x="691" y="708"/>
                    </a:lnTo>
                    <a:lnTo>
                      <a:pt x="706" y="724"/>
                    </a:lnTo>
                    <a:lnTo>
                      <a:pt x="691" y="739"/>
                    </a:lnTo>
                    <a:lnTo>
                      <a:pt x="614" y="739"/>
                    </a:lnTo>
                    <a:lnTo>
                      <a:pt x="568" y="754"/>
                    </a:lnTo>
                    <a:lnTo>
                      <a:pt x="492" y="770"/>
                    </a:lnTo>
                    <a:lnTo>
                      <a:pt x="492" y="862"/>
                    </a:lnTo>
                    <a:lnTo>
                      <a:pt x="553" y="847"/>
                    </a:lnTo>
                    <a:lnTo>
                      <a:pt x="584" y="831"/>
                    </a:lnTo>
                    <a:lnTo>
                      <a:pt x="630" y="816"/>
                    </a:lnTo>
                    <a:lnTo>
                      <a:pt x="691" y="816"/>
                    </a:lnTo>
                    <a:lnTo>
                      <a:pt x="706" y="831"/>
                    </a:lnTo>
                    <a:lnTo>
                      <a:pt x="706" y="862"/>
                    </a:lnTo>
                    <a:lnTo>
                      <a:pt x="676" y="877"/>
                    </a:lnTo>
                    <a:lnTo>
                      <a:pt x="630" y="893"/>
                    </a:lnTo>
                    <a:lnTo>
                      <a:pt x="568" y="908"/>
                    </a:lnTo>
                    <a:lnTo>
                      <a:pt x="476" y="924"/>
                    </a:lnTo>
                    <a:lnTo>
                      <a:pt x="476" y="970"/>
                    </a:lnTo>
                    <a:lnTo>
                      <a:pt x="461" y="1000"/>
                    </a:lnTo>
                    <a:lnTo>
                      <a:pt x="461" y="1016"/>
                    </a:lnTo>
                    <a:lnTo>
                      <a:pt x="507" y="1000"/>
                    </a:lnTo>
                    <a:lnTo>
                      <a:pt x="584" y="985"/>
                    </a:lnTo>
                    <a:lnTo>
                      <a:pt x="660" y="954"/>
                    </a:lnTo>
                    <a:lnTo>
                      <a:pt x="737" y="954"/>
                    </a:lnTo>
                    <a:lnTo>
                      <a:pt x="783" y="1000"/>
                    </a:lnTo>
                    <a:lnTo>
                      <a:pt x="768" y="1016"/>
                    </a:lnTo>
                    <a:lnTo>
                      <a:pt x="706" y="1031"/>
                    </a:lnTo>
                    <a:lnTo>
                      <a:pt x="599" y="1047"/>
                    </a:lnTo>
                    <a:lnTo>
                      <a:pt x="446" y="1093"/>
                    </a:lnTo>
                    <a:lnTo>
                      <a:pt x="369" y="1293"/>
                    </a:lnTo>
                    <a:lnTo>
                      <a:pt x="277" y="1431"/>
                    </a:lnTo>
                    <a:lnTo>
                      <a:pt x="185" y="1493"/>
                    </a:lnTo>
                    <a:lnTo>
                      <a:pt x="123" y="1524"/>
                    </a:lnTo>
                    <a:lnTo>
                      <a:pt x="108" y="1524"/>
                    </a:lnTo>
                    <a:lnTo>
                      <a:pt x="108" y="1508"/>
                    </a:lnTo>
                    <a:lnTo>
                      <a:pt x="246" y="1370"/>
                    </a:lnTo>
                    <a:lnTo>
                      <a:pt x="307" y="1277"/>
                    </a:lnTo>
                    <a:lnTo>
                      <a:pt x="338" y="1185"/>
                    </a:lnTo>
                    <a:lnTo>
                      <a:pt x="369" y="1108"/>
                    </a:lnTo>
                    <a:lnTo>
                      <a:pt x="246" y="1154"/>
                    </a:lnTo>
                    <a:lnTo>
                      <a:pt x="169" y="1170"/>
                    </a:lnTo>
                    <a:lnTo>
                      <a:pt x="108" y="1185"/>
                    </a:lnTo>
                    <a:lnTo>
                      <a:pt x="77" y="1185"/>
                    </a:lnTo>
                    <a:lnTo>
                      <a:pt x="47" y="1170"/>
                    </a:lnTo>
                    <a:lnTo>
                      <a:pt x="31" y="1170"/>
                    </a:lnTo>
                    <a:lnTo>
                      <a:pt x="0" y="1154"/>
                    </a:lnTo>
                    <a:lnTo>
                      <a:pt x="0" y="1124"/>
                    </a:lnTo>
                    <a:lnTo>
                      <a:pt x="16" y="1139"/>
                    </a:lnTo>
                    <a:lnTo>
                      <a:pt x="16" y="1124"/>
                    </a:lnTo>
                    <a:lnTo>
                      <a:pt x="47" y="1124"/>
                    </a:lnTo>
                    <a:lnTo>
                      <a:pt x="200" y="1093"/>
                    </a:lnTo>
                    <a:lnTo>
                      <a:pt x="399" y="1047"/>
                    </a:lnTo>
                    <a:lnTo>
                      <a:pt x="399" y="1000"/>
                    </a:lnTo>
                    <a:lnTo>
                      <a:pt x="415" y="954"/>
                    </a:lnTo>
                    <a:lnTo>
                      <a:pt x="399" y="954"/>
                    </a:lnTo>
                    <a:lnTo>
                      <a:pt x="369" y="970"/>
                    </a:lnTo>
                    <a:lnTo>
                      <a:pt x="323" y="970"/>
                    </a:lnTo>
                    <a:lnTo>
                      <a:pt x="292" y="954"/>
                    </a:lnTo>
                    <a:lnTo>
                      <a:pt x="277" y="954"/>
                    </a:lnTo>
                    <a:lnTo>
                      <a:pt x="261" y="939"/>
                    </a:lnTo>
                    <a:lnTo>
                      <a:pt x="277" y="924"/>
                    </a:lnTo>
                    <a:lnTo>
                      <a:pt x="307" y="924"/>
                    </a:lnTo>
                    <a:lnTo>
                      <a:pt x="353" y="908"/>
                    </a:lnTo>
                    <a:lnTo>
                      <a:pt x="430" y="893"/>
                    </a:lnTo>
                    <a:lnTo>
                      <a:pt x="430" y="785"/>
                    </a:lnTo>
                    <a:lnTo>
                      <a:pt x="384" y="800"/>
                    </a:lnTo>
                    <a:lnTo>
                      <a:pt x="353" y="800"/>
                    </a:lnTo>
                    <a:lnTo>
                      <a:pt x="323" y="816"/>
                    </a:lnTo>
                    <a:lnTo>
                      <a:pt x="307" y="816"/>
                    </a:lnTo>
                    <a:lnTo>
                      <a:pt x="307" y="847"/>
                    </a:lnTo>
                    <a:lnTo>
                      <a:pt x="292" y="847"/>
                    </a:lnTo>
                    <a:lnTo>
                      <a:pt x="246" y="800"/>
                    </a:lnTo>
                    <a:lnTo>
                      <a:pt x="246" y="785"/>
                    </a:lnTo>
                    <a:lnTo>
                      <a:pt x="200" y="693"/>
                    </a:lnTo>
                    <a:lnTo>
                      <a:pt x="169" y="662"/>
                    </a:lnTo>
                    <a:lnTo>
                      <a:pt x="169" y="616"/>
                    </a:lnTo>
                    <a:lnTo>
                      <a:pt x="246" y="616"/>
                    </a:lnTo>
                    <a:lnTo>
                      <a:pt x="399" y="585"/>
                    </a:lnTo>
                    <a:lnTo>
                      <a:pt x="399" y="570"/>
                    </a:lnTo>
                    <a:lnTo>
                      <a:pt x="369" y="539"/>
                    </a:lnTo>
                    <a:lnTo>
                      <a:pt x="369" y="524"/>
                    </a:lnTo>
                    <a:close/>
                    <a:moveTo>
                      <a:pt x="568" y="293"/>
                    </a:moveTo>
                    <a:lnTo>
                      <a:pt x="522" y="308"/>
                    </a:lnTo>
                    <a:lnTo>
                      <a:pt x="461" y="308"/>
                    </a:lnTo>
                    <a:lnTo>
                      <a:pt x="415" y="323"/>
                    </a:lnTo>
                    <a:lnTo>
                      <a:pt x="415" y="385"/>
                    </a:lnTo>
                    <a:lnTo>
                      <a:pt x="430" y="416"/>
                    </a:lnTo>
                    <a:lnTo>
                      <a:pt x="430" y="431"/>
                    </a:lnTo>
                    <a:lnTo>
                      <a:pt x="553" y="416"/>
                    </a:lnTo>
                    <a:lnTo>
                      <a:pt x="553" y="370"/>
                    </a:lnTo>
                    <a:lnTo>
                      <a:pt x="568" y="339"/>
                    </a:lnTo>
                    <a:lnTo>
                      <a:pt x="568" y="293"/>
                    </a:lnTo>
                    <a:close/>
                    <a:moveTo>
                      <a:pt x="1151" y="200"/>
                    </a:moveTo>
                    <a:lnTo>
                      <a:pt x="1182" y="200"/>
                    </a:lnTo>
                    <a:lnTo>
                      <a:pt x="1259" y="216"/>
                    </a:lnTo>
                    <a:lnTo>
                      <a:pt x="1305" y="247"/>
                    </a:lnTo>
                    <a:lnTo>
                      <a:pt x="1336" y="262"/>
                    </a:lnTo>
                    <a:lnTo>
                      <a:pt x="1351" y="293"/>
                    </a:lnTo>
                    <a:lnTo>
                      <a:pt x="1351" y="370"/>
                    </a:lnTo>
                    <a:lnTo>
                      <a:pt x="1336" y="385"/>
                    </a:lnTo>
                    <a:lnTo>
                      <a:pt x="1320" y="385"/>
                    </a:lnTo>
                    <a:lnTo>
                      <a:pt x="1336" y="370"/>
                    </a:lnTo>
                    <a:lnTo>
                      <a:pt x="1305" y="370"/>
                    </a:lnTo>
                    <a:lnTo>
                      <a:pt x="1213" y="277"/>
                    </a:lnTo>
                    <a:lnTo>
                      <a:pt x="1182" y="262"/>
                    </a:lnTo>
                    <a:lnTo>
                      <a:pt x="1167" y="231"/>
                    </a:lnTo>
                    <a:lnTo>
                      <a:pt x="1151" y="231"/>
                    </a:lnTo>
                    <a:lnTo>
                      <a:pt x="1151" y="200"/>
                    </a:lnTo>
                    <a:close/>
                    <a:moveTo>
                      <a:pt x="998" y="16"/>
                    </a:moveTo>
                    <a:lnTo>
                      <a:pt x="1029" y="16"/>
                    </a:lnTo>
                    <a:lnTo>
                      <a:pt x="1090" y="47"/>
                    </a:lnTo>
                    <a:lnTo>
                      <a:pt x="1105" y="77"/>
                    </a:lnTo>
                    <a:lnTo>
                      <a:pt x="1121" y="93"/>
                    </a:lnTo>
                    <a:lnTo>
                      <a:pt x="1136" y="123"/>
                    </a:lnTo>
                    <a:lnTo>
                      <a:pt x="1121" y="139"/>
                    </a:lnTo>
                    <a:lnTo>
                      <a:pt x="1105" y="170"/>
                    </a:lnTo>
                    <a:lnTo>
                      <a:pt x="1044" y="231"/>
                    </a:lnTo>
                    <a:lnTo>
                      <a:pt x="998" y="308"/>
                    </a:lnTo>
                    <a:lnTo>
                      <a:pt x="906" y="416"/>
                    </a:lnTo>
                    <a:lnTo>
                      <a:pt x="937" y="462"/>
                    </a:lnTo>
                    <a:lnTo>
                      <a:pt x="967" y="477"/>
                    </a:lnTo>
                    <a:lnTo>
                      <a:pt x="983" y="508"/>
                    </a:lnTo>
                    <a:lnTo>
                      <a:pt x="983" y="600"/>
                    </a:lnTo>
                    <a:lnTo>
                      <a:pt x="967" y="677"/>
                    </a:lnTo>
                    <a:lnTo>
                      <a:pt x="967" y="1185"/>
                    </a:lnTo>
                    <a:lnTo>
                      <a:pt x="1075" y="1170"/>
                    </a:lnTo>
                    <a:lnTo>
                      <a:pt x="1198" y="1154"/>
                    </a:lnTo>
                    <a:lnTo>
                      <a:pt x="1198" y="1000"/>
                    </a:lnTo>
                    <a:lnTo>
                      <a:pt x="1090" y="1000"/>
                    </a:lnTo>
                    <a:lnTo>
                      <a:pt x="1059" y="985"/>
                    </a:lnTo>
                    <a:lnTo>
                      <a:pt x="1044" y="985"/>
                    </a:lnTo>
                    <a:lnTo>
                      <a:pt x="1044" y="970"/>
                    </a:lnTo>
                    <a:lnTo>
                      <a:pt x="1059" y="924"/>
                    </a:lnTo>
                    <a:lnTo>
                      <a:pt x="1075" y="908"/>
                    </a:lnTo>
                    <a:lnTo>
                      <a:pt x="1105" y="908"/>
                    </a:lnTo>
                    <a:lnTo>
                      <a:pt x="1151" y="893"/>
                    </a:lnTo>
                    <a:lnTo>
                      <a:pt x="1213" y="893"/>
                    </a:lnTo>
                    <a:lnTo>
                      <a:pt x="1213" y="754"/>
                    </a:lnTo>
                    <a:lnTo>
                      <a:pt x="1182" y="754"/>
                    </a:lnTo>
                    <a:lnTo>
                      <a:pt x="1151" y="770"/>
                    </a:lnTo>
                    <a:lnTo>
                      <a:pt x="1105" y="770"/>
                    </a:lnTo>
                    <a:lnTo>
                      <a:pt x="1075" y="754"/>
                    </a:lnTo>
                    <a:lnTo>
                      <a:pt x="1059" y="754"/>
                    </a:lnTo>
                    <a:lnTo>
                      <a:pt x="1044" y="739"/>
                    </a:lnTo>
                    <a:lnTo>
                      <a:pt x="1059" y="724"/>
                    </a:lnTo>
                    <a:lnTo>
                      <a:pt x="1090" y="724"/>
                    </a:lnTo>
                    <a:lnTo>
                      <a:pt x="1136" y="708"/>
                    </a:lnTo>
                    <a:lnTo>
                      <a:pt x="1213" y="693"/>
                    </a:lnTo>
                    <a:lnTo>
                      <a:pt x="1213" y="647"/>
                    </a:lnTo>
                    <a:lnTo>
                      <a:pt x="1198" y="600"/>
                    </a:lnTo>
                    <a:lnTo>
                      <a:pt x="1198" y="554"/>
                    </a:lnTo>
                    <a:lnTo>
                      <a:pt x="1167" y="554"/>
                    </a:lnTo>
                    <a:lnTo>
                      <a:pt x="1136" y="570"/>
                    </a:lnTo>
                    <a:lnTo>
                      <a:pt x="1090" y="570"/>
                    </a:lnTo>
                    <a:lnTo>
                      <a:pt x="1059" y="554"/>
                    </a:lnTo>
                    <a:lnTo>
                      <a:pt x="1029" y="524"/>
                    </a:lnTo>
                    <a:lnTo>
                      <a:pt x="1044" y="508"/>
                    </a:lnTo>
                    <a:lnTo>
                      <a:pt x="1059" y="508"/>
                    </a:lnTo>
                    <a:lnTo>
                      <a:pt x="1228" y="477"/>
                    </a:lnTo>
                    <a:lnTo>
                      <a:pt x="1336" y="447"/>
                    </a:lnTo>
                    <a:lnTo>
                      <a:pt x="1412" y="431"/>
                    </a:lnTo>
                    <a:lnTo>
                      <a:pt x="1474" y="416"/>
                    </a:lnTo>
                    <a:lnTo>
                      <a:pt x="1504" y="416"/>
                    </a:lnTo>
                    <a:lnTo>
                      <a:pt x="1535" y="447"/>
                    </a:lnTo>
                    <a:lnTo>
                      <a:pt x="1535" y="462"/>
                    </a:lnTo>
                    <a:lnTo>
                      <a:pt x="1489" y="477"/>
                    </a:lnTo>
                    <a:lnTo>
                      <a:pt x="1412" y="508"/>
                    </a:lnTo>
                    <a:lnTo>
                      <a:pt x="1274" y="539"/>
                    </a:lnTo>
                    <a:lnTo>
                      <a:pt x="1290" y="539"/>
                    </a:lnTo>
                    <a:lnTo>
                      <a:pt x="1290" y="554"/>
                    </a:lnTo>
                    <a:lnTo>
                      <a:pt x="1305" y="570"/>
                    </a:lnTo>
                    <a:lnTo>
                      <a:pt x="1305" y="677"/>
                    </a:lnTo>
                    <a:lnTo>
                      <a:pt x="1366" y="662"/>
                    </a:lnTo>
                    <a:lnTo>
                      <a:pt x="1412" y="647"/>
                    </a:lnTo>
                    <a:lnTo>
                      <a:pt x="1443" y="647"/>
                    </a:lnTo>
                    <a:lnTo>
                      <a:pt x="1474" y="677"/>
                    </a:lnTo>
                    <a:lnTo>
                      <a:pt x="1474" y="708"/>
                    </a:lnTo>
                    <a:lnTo>
                      <a:pt x="1443" y="708"/>
                    </a:lnTo>
                    <a:lnTo>
                      <a:pt x="1412" y="724"/>
                    </a:lnTo>
                    <a:lnTo>
                      <a:pt x="1290" y="754"/>
                    </a:lnTo>
                    <a:lnTo>
                      <a:pt x="1290" y="893"/>
                    </a:lnTo>
                    <a:lnTo>
                      <a:pt x="1351" y="877"/>
                    </a:lnTo>
                    <a:lnTo>
                      <a:pt x="1397" y="862"/>
                    </a:lnTo>
                    <a:lnTo>
                      <a:pt x="1458" y="862"/>
                    </a:lnTo>
                    <a:lnTo>
                      <a:pt x="1489" y="893"/>
                    </a:lnTo>
                    <a:lnTo>
                      <a:pt x="1489" y="908"/>
                    </a:lnTo>
                    <a:lnTo>
                      <a:pt x="1474" y="924"/>
                    </a:lnTo>
                    <a:lnTo>
                      <a:pt x="1458" y="924"/>
                    </a:lnTo>
                    <a:lnTo>
                      <a:pt x="1428" y="939"/>
                    </a:lnTo>
                    <a:lnTo>
                      <a:pt x="1290" y="970"/>
                    </a:lnTo>
                    <a:lnTo>
                      <a:pt x="1290" y="1077"/>
                    </a:lnTo>
                    <a:lnTo>
                      <a:pt x="1274" y="1124"/>
                    </a:lnTo>
                    <a:lnTo>
                      <a:pt x="1290" y="1124"/>
                    </a:lnTo>
                    <a:lnTo>
                      <a:pt x="1320" y="1108"/>
                    </a:lnTo>
                    <a:lnTo>
                      <a:pt x="1351" y="1108"/>
                    </a:lnTo>
                    <a:lnTo>
                      <a:pt x="1397" y="1093"/>
                    </a:lnTo>
                    <a:lnTo>
                      <a:pt x="1443" y="1093"/>
                    </a:lnTo>
                    <a:lnTo>
                      <a:pt x="1489" y="1077"/>
                    </a:lnTo>
                    <a:lnTo>
                      <a:pt x="1535" y="1077"/>
                    </a:lnTo>
                    <a:lnTo>
                      <a:pt x="1581" y="1093"/>
                    </a:lnTo>
                    <a:lnTo>
                      <a:pt x="1612" y="1108"/>
                    </a:lnTo>
                    <a:lnTo>
                      <a:pt x="1627" y="1139"/>
                    </a:lnTo>
                    <a:lnTo>
                      <a:pt x="1643" y="1154"/>
                    </a:lnTo>
                    <a:lnTo>
                      <a:pt x="1643" y="1170"/>
                    </a:lnTo>
                    <a:lnTo>
                      <a:pt x="1382" y="1170"/>
                    </a:lnTo>
                    <a:lnTo>
                      <a:pt x="1228" y="1185"/>
                    </a:lnTo>
                    <a:lnTo>
                      <a:pt x="1136" y="1216"/>
                    </a:lnTo>
                    <a:lnTo>
                      <a:pt x="1059" y="1231"/>
                    </a:lnTo>
                    <a:lnTo>
                      <a:pt x="983" y="1231"/>
                    </a:lnTo>
                    <a:lnTo>
                      <a:pt x="967" y="1216"/>
                    </a:lnTo>
                    <a:lnTo>
                      <a:pt x="967" y="1447"/>
                    </a:lnTo>
                    <a:lnTo>
                      <a:pt x="952" y="1493"/>
                    </a:lnTo>
                    <a:lnTo>
                      <a:pt x="937" y="1524"/>
                    </a:lnTo>
                    <a:lnTo>
                      <a:pt x="906" y="1554"/>
                    </a:lnTo>
                    <a:lnTo>
                      <a:pt x="875" y="1524"/>
                    </a:lnTo>
                    <a:lnTo>
                      <a:pt x="860" y="1477"/>
                    </a:lnTo>
                    <a:lnTo>
                      <a:pt x="845" y="1447"/>
                    </a:lnTo>
                    <a:lnTo>
                      <a:pt x="845" y="1370"/>
                    </a:lnTo>
                    <a:lnTo>
                      <a:pt x="860" y="1339"/>
                    </a:lnTo>
                    <a:lnTo>
                      <a:pt x="860" y="1308"/>
                    </a:lnTo>
                    <a:lnTo>
                      <a:pt x="875" y="1247"/>
                    </a:lnTo>
                    <a:lnTo>
                      <a:pt x="891" y="1139"/>
                    </a:lnTo>
                    <a:lnTo>
                      <a:pt x="906" y="970"/>
                    </a:lnTo>
                    <a:lnTo>
                      <a:pt x="921" y="724"/>
                    </a:lnTo>
                    <a:lnTo>
                      <a:pt x="906" y="600"/>
                    </a:lnTo>
                    <a:lnTo>
                      <a:pt x="891" y="539"/>
                    </a:lnTo>
                    <a:lnTo>
                      <a:pt x="860" y="477"/>
                    </a:lnTo>
                    <a:lnTo>
                      <a:pt x="799" y="508"/>
                    </a:lnTo>
                    <a:lnTo>
                      <a:pt x="783" y="524"/>
                    </a:lnTo>
                    <a:lnTo>
                      <a:pt x="768" y="524"/>
                    </a:lnTo>
                    <a:lnTo>
                      <a:pt x="799" y="477"/>
                    </a:lnTo>
                    <a:lnTo>
                      <a:pt x="845" y="400"/>
                    </a:lnTo>
                    <a:lnTo>
                      <a:pt x="921" y="293"/>
                    </a:lnTo>
                    <a:lnTo>
                      <a:pt x="967" y="185"/>
                    </a:lnTo>
                    <a:lnTo>
                      <a:pt x="998" y="93"/>
                    </a:lnTo>
                    <a:lnTo>
                      <a:pt x="998" y="77"/>
                    </a:lnTo>
                    <a:lnTo>
                      <a:pt x="983" y="47"/>
                    </a:lnTo>
                    <a:lnTo>
                      <a:pt x="983" y="31"/>
                    </a:lnTo>
                    <a:lnTo>
                      <a:pt x="998" y="16"/>
                    </a:lnTo>
                    <a:close/>
                    <a:moveTo>
                      <a:pt x="568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76" y="47"/>
                    </a:lnTo>
                    <a:lnTo>
                      <a:pt x="691" y="77"/>
                    </a:lnTo>
                    <a:lnTo>
                      <a:pt x="691" y="108"/>
                    </a:lnTo>
                    <a:lnTo>
                      <a:pt x="676" y="139"/>
                    </a:lnTo>
                    <a:lnTo>
                      <a:pt x="645" y="231"/>
                    </a:lnTo>
                    <a:lnTo>
                      <a:pt x="691" y="216"/>
                    </a:lnTo>
                    <a:lnTo>
                      <a:pt x="768" y="216"/>
                    </a:lnTo>
                    <a:lnTo>
                      <a:pt x="799" y="231"/>
                    </a:lnTo>
                    <a:lnTo>
                      <a:pt x="814" y="247"/>
                    </a:lnTo>
                    <a:lnTo>
                      <a:pt x="829" y="247"/>
                    </a:lnTo>
                    <a:lnTo>
                      <a:pt x="829" y="262"/>
                    </a:lnTo>
                    <a:lnTo>
                      <a:pt x="814" y="277"/>
                    </a:lnTo>
                    <a:lnTo>
                      <a:pt x="799" y="277"/>
                    </a:lnTo>
                    <a:lnTo>
                      <a:pt x="737" y="293"/>
                    </a:lnTo>
                    <a:lnTo>
                      <a:pt x="691" y="293"/>
                    </a:lnTo>
                    <a:lnTo>
                      <a:pt x="630" y="308"/>
                    </a:lnTo>
                    <a:lnTo>
                      <a:pt x="630" y="339"/>
                    </a:lnTo>
                    <a:lnTo>
                      <a:pt x="614" y="354"/>
                    </a:lnTo>
                    <a:lnTo>
                      <a:pt x="614" y="385"/>
                    </a:lnTo>
                    <a:lnTo>
                      <a:pt x="599" y="416"/>
                    </a:lnTo>
                    <a:lnTo>
                      <a:pt x="599" y="447"/>
                    </a:lnTo>
                    <a:lnTo>
                      <a:pt x="630" y="477"/>
                    </a:lnTo>
                    <a:lnTo>
                      <a:pt x="630" y="493"/>
                    </a:lnTo>
                    <a:lnTo>
                      <a:pt x="538" y="493"/>
                    </a:lnTo>
                    <a:lnTo>
                      <a:pt x="492" y="508"/>
                    </a:lnTo>
                    <a:lnTo>
                      <a:pt x="461" y="508"/>
                    </a:lnTo>
                    <a:lnTo>
                      <a:pt x="430" y="524"/>
                    </a:lnTo>
                    <a:lnTo>
                      <a:pt x="399" y="524"/>
                    </a:lnTo>
                    <a:lnTo>
                      <a:pt x="384" y="493"/>
                    </a:lnTo>
                    <a:lnTo>
                      <a:pt x="369" y="447"/>
                    </a:lnTo>
                    <a:lnTo>
                      <a:pt x="353" y="385"/>
                    </a:lnTo>
                    <a:lnTo>
                      <a:pt x="292" y="400"/>
                    </a:lnTo>
                    <a:lnTo>
                      <a:pt x="261" y="400"/>
                    </a:lnTo>
                    <a:lnTo>
                      <a:pt x="231" y="416"/>
                    </a:lnTo>
                    <a:lnTo>
                      <a:pt x="200" y="416"/>
                    </a:lnTo>
                    <a:lnTo>
                      <a:pt x="200" y="385"/>
                    </a:lnTo>
                    <a:lnTo>
                      <a:pt x="169" y="385"/>
                    </a:lnTo>
                    <a:lnTo>
                      <a:pt x="154" y="370"/>
                    </a:lnTo>
                    <a:lnTo>
                      <a:pt x="139" y="370"/>
                    </a:lnTo>
                    <a:lnTo>
                      <a:pt x="123" y="354"/>
                    </a:lnTo>
                    <a:lnTo>
                      <a:pt x="123" y="339"/>
                    </a:lnTo>
                    <a:lnTo>
                      <a:pt x="139" y="339"/>
                    </a:lnTo>
                    <a:lnTo>
                      <a:pt x="292" y="308"/>
                    </a:lnTo>
                    <a:lnTo>
                      <a:pt x="338" y="308"/>
                    </a:lnTo>
                    <a:lnTo>
                      <a:pt x="307" y="216"/>
                    </a:lnTo>
                    <a:lnTo>
                      <a:pt x="277" y="154"/>
                    </a:lnTo>
                    <a:lnTo>
                      <a:pt x="261" y="139"/>
                    </a:lnTo>
                    <a:lnTo>
                      <a:pt x="261" y="123"/>
                    </a:lnTo>
                    <a:lnTo>
                      <a:pt x="277" y="108"/>
                    </a:lnTo>
                    <a:lnTo>
                      <a:pt x="323" y="108"/>
                    </a:lnTo>
                    <a:lnTo>
                      <a:pt x="384" y="139"/>
                    </a:lnTo>
                    <a:lnTo>
                      <a:pt x="399" y="139"/>
                    </a:lnTo>
                    <a:lnTo>
                      <a:pt x="399" y="293"/>
                    </a:lnTo>
                    <a:lnTo>
                      <a:pt x="461" y="277"/>
                    </a:lnTo>
                    <a:lnTo>
                      <a:pt x="492" y="277"/>
                    </a:lnTo>
                    <a:lnTo>
                      <a:pt x="522" y="262"/>
                    </a:lnTo>
                    <a:lnTo>
                      <a:pt x="538" y="262"/>
                    </a:lnTo>
                    <a:lnTo>
                      <a:pt x="553" y="247"/>
                    </a:lnTo>
                    <a:lnTo>
                      <a:pt x="568" y="247"/>
                    </a:lnTo>
                    <a:lnTo>
                      <a:pt x="584" y="200"/>
                    </a:lnTo>
                    <a:lnTo>
                      <a:pt x="584" y="62"/>
                    </a:lnTo>
                    <a:lnTo>
                      <a:pt x="568" y="31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0" name="Freeform 354"/>
              <p:cNvSpPr>
                <a:spLocks noEditPoints="1"/>
              </p:cNvSpPr>
              <p:nvPr/>
            </p:nvSpPr>
            <p:spPr bwMode="auto">
              <a:xfrm>
                <a:off x="15702" y="19037"/>
                <a:ext cx="1611" cy="1554"/>
              </a:xfrm>
              <a:custGeom>
                <a:avLst/>
                <a:gdLst/>
                <a:ahLst/>
                <a:cxnLst>
                  <a:cxn ang="0">
                    <a:pos x="1151" y="923"/>
                  </a:cxn>
                  <a:cxn ang="0">
                    <a:pos x="1105" y="1030"/>
                  </a:cxn>
                  <a:cxn ang="0">
                    <a:pos x="1274" y="1400"/>
                  </a:cxn>
                  <a:cxn ang="0">
                    <a:pos x="1611" y="1477"/>
                  </a:cxn>
                  <a:cxn ang="0">
                    <a:pos x="1212" y="1554"/>
                  </a:cxn>
                  <a:cxn ang="0">
                    <a:pos x="890" y="1292"/>
                  </a:cxn>
                  <a:cxn ang="0">
                    <a:pos x="414" y="1492"/>
                  </a:cxn>
                  <a:cxn ang="0">
                    <a:pos x="506" y="1430"/>
                  </a:cxn>
                  <a:cxn ang="0">
                    <a:pos x="645" y="1123"/>
                  </a:cxn>
                  <a:cxn ang="0">
                    <a:pos x="583" y="1046"/>
                  </a:cxn>
                  <a:cxn ang="0">
                    <a:pos x="875" y="1200"/>
                  </a:cxn>
                  <a:cxn ang="0">
                    <a:pos x="967" y="984"/>
                  </a:cxn>
                  <a:cxn ang="0">
                    <a:pos x="783" y="1000"/>
                  </a:cxn>
                  <a:cxn ang="0">
                    <a:pos x="629" y="938"/>
                  </a:cxn>
                  <a:cxn ang="0">
                    <a:pos x="1044" y="861"/>
                  </a:cxn>
                  <a:cxn ang="0">
                    <a:pos x="767" y="692"/>
                  </a:cxn>
                  <a:cxn ang="0">
                    <a:pos x="952" y="723"/>
                  </a:cxn>
                  <a:cxn ang="0">
                    <a:pos x="1044" y="292"/>
                  </a:cxn>
                  <a:cxn ang="0">
                    <a:pos x="1136" y="384"/>
                  </a:cxn>
                  <a:cxn ang="0">
                    <a:pos x="1182" y="461"/>
                  </a:cxn>
                  <a:cxn ang="0">
                    <a:pos x="1366" y="492"/>
                  </a:cxn>
                  <a:cxn ang="0">
                    <a:pos x="1182" y="554"/>
                  </a:cxn>
                  <a:cxn ang="0">
                    <a:pos x="1105" y="738"/>
                  </a:cxn>
                  <a:cxn ang="0">
                    <a:pos x="844" y="784"/>
                  </a:cxn>
                  <a:cxn ang="0">
                    <a:pos x="767" y="846"/>
                  </a:cxn>
                  <a:cxn ang="0">
                    <a:pos x="721" y="784"/>
                  </a:cxn>
                  <a:cxn ang="0">
                    <a:pos x="599" y="646"/>
                  </a:cxn>
                  <a:cxn ang="0">
                    <a:pos x="460" y="646"/>
                  </a:cxn>
                  <a:cxn ang="0">
                    <a:pos x="675" y="507"/>
                  </a:cxn>
                  <a:cxn ang="0">
                    <a:pos x="675" y="369"/>
                  </a:cxn>
                  <a:cxn ang="0">
                    <a:pos x="752" y="400"/>
                  </a:cxn>
                  <a:cxn ang="0">
                    <a:pos x="783" y="538"/>
                  </a:cxn>
                  <a:cxn ang="0">
                    <a:pos x="1013" y="415"/>
                  </a:cxn>
                  <a:cxn ang="0">
                    <a:pos x="1044" y="292"/>
                  </a:cxn>
                  <a:cxn ang="0">
                    <a:pos x="1258" y="200"/>
                  </a:cxn>
                  <a:cxn ang="0">
                    <a:pos x="1059" y="292"/>
                  </a:cxn>
                  <a:cxn ang="0">
                    <a:pos x="568" y="353"/>
                  </a:cxn>
                  <a:cxn ang="0">
                    <a:pos x="445" y="492"/>
                  </a:cxn>
                  <a:cxn ang="0">
                    <a:pos x="292" y="1123"/>
                  </a:cxn>
                  <a:cxn ang="0">
                    <a:pos x="123" y="1415"/>
                  </a:cxn>
                  <a:cxn ang="0">
                    <a:pos x="0" y="1477"/>
                  </a:cxn>
                  <a:cxn ang="0">
                    <a:pos x="230" y="1046"/>
                  </a:cxn>
                  <a:cxn ang="0">
                    <a:pos x="322" y="523"/>
                  </a:cxn>
                  <a:cxn ang="0">
                    <a:pos x="307" y="277"/>
                  </a:cxn>
                  <a:cxn ang="0">
                    <a:pos x="691" y="246"/>
                  </a:cxn>
                  <a:cxn ang="0">
                    <a:pos x="737" y="0"/>
                  </a:cxn>
                  <a:cxn ang="0">
                    <a:pos x="936" y="46"/>
                  </a:cxn>
                  <a:cxn ang="0">
                    <a:pos x="890" y="184"/>
                  </a:cxn>
                  <a:cxn ang="0">
                    <a:pos x="737" y="30"/>
                  </a:cxn>
                </a:cxnLst>
                <a:rect l="0" t="0" r="r" b="b"/>
                <a:pathLst>
                  <a:path w="1611" h="1554">
                    <a:moveTo>
                      <a:pt x="1044" y="861"/>
                    </a:moveTo>
                    <a:lnTo>
                      <a:pt x="1074" y="861"/>
                    </a:lnTo>
                    <a:lnTo>
                      <a:pt x="1136" y="892"/>
                    </a:lnTo>
                    <a:lnTo>
                      <a:pt x="1151" y="923"/>
                    </a:lnTo>
                    <a:lnTo>
                      <a:pt x="1166" y="938"/>
                    </a:lnTo>
                    <a:lnTo>
                      <a:pt x="1166" y="954"/>
                    </a:lnTo>
                    <a:lnTo>
                      <a:pt x="1151" y="969"/>
                    </a:lnTo>
                    <a:lnTo>
                      <a:pt x="1105" y="1030"/>
                    </a:lnTo>
                    <a:lnTo>
                      <a:pt x="1044" y="1123"/>
                    </a:lnTo>
                    <a:lnTo>
                      <a:pt x="952" y="1246"/>
                    </a:lnTo>
                    <a:lnTo>
                      <a:pt x="1120" y="1338"/>
                    </a:lnTo>
                    <a:lnTo>
                      <a:pt x="1274" y="1400"/>
                    </a:lnTo>
                    <a:lnTo>
                      <a:pt x="1366" y="1415"/>
                    </a:lnTo>
                    <a:lnTo>
                      <a:pt x="1473" y="1446"/>
                    </a:lnTo>
                    <a:lnTo>
                      <a:pt x="1565" y="1461"/>
                    </a:lnTo>
                    <a:lnTo>
                      <a:pt x="1611" y="1477"/>
                    </a:lnTo>
                    <a:lnTo>
                      <a:pt x="1565" y="1507"/>
                    </a:lnTo>
                    <a:lnTo>
                      <a:pt x="1443" y="1523"/>
                    </a:lnTo>
                    <a:lnTo>
                      <a:pt x="1320" y="1554"/>
                    </a:lnTo>
                    <a:lnTo>
                      <a:pt x="1212" y="1554"/>
                    </a:lnTo>
                    <a:lnTo>
                      <a:pt x="1197" y="1538"/>
                    </a:lnTo>
                    <a:lnTo>
                      <a:pt x="1166" y="1523"/>
                    </a:lnTo>
                    <a:lnTo>
                      <a:pt x="952" y="1369"/>
                    </a:lnTo>
                    <a:lnTo>
                      <a:pt x="890" y="1292"/>
                    </a:lnTo>
                    <a:lnTo>
                      <a:pt x="767" y="1384"/>
                    </a:lnTo>
                    <a:lnTo>
                      <a:pt x="599" y="1430"/>
                    </a:lnTo>
                    <a:lnTo>
                      <a:pt x="430" y="1461"/>
                    </a:lnTo>
                    <a:lnTo>
                      <a:pt x="414" y="1492"/>
                    </a:lnTo>
                    <a:lnTo>
                      <a:pt x="353" y="1492"/>
                    </a:lnTo>
                    <a:lnTo>
                      <a:pt x="353" y="1477"/>
                    </a:lnTo>
                    <a:lnTo>
                      <a:pt x="399" y="1461"/>
                    </a:lnTo>
                    <a:lnTo>
                      <a:pt x="506" y="1430"/>
                    </a:lnTo>
                    <a:lnTo>
                      <a:pt x="660" y="1369"/>
                    </a:lnTo>
                    <a:lnTo>
                      <a:pt x="813" y="1261"/>
                    </a:lnTo>
                    <a:lnTo>
                      <a:pt x="706" y="1169"/>
                    </a:lnTo>
                    <a:lnTo>
                      <a:pt x="645" y="1123"/>
                    </a:lnTo>
                    <a:lnTo>
                      <a:pt x="599" y="1092"/>
                    </a:lnTo>
                    <a:lnTo>
                      <a:pt x="568" y="1077"/>
                    </a:lnTo>
                    <a:lnTo>
                      <a:pt x="568" y="1061"/>
                    </a:lnTo>
                    <a:lnTo>
                      <a:pt x="583" y="1046"/>
                    </a:lnTo>
                    <a:lnTo>
                      <a:pt x="629" y="1046"/>
                    </a:lnTo>
                    <a:lnTo>
                      <a:pt x="691" y="1061"/>
                    </a:lnTo>
                    <a:lnTo>
                      <a:pt x="767" y="1107"/>
                    </a:lnTo>
                    <a:lnTo>
                      <a:pt x="875" y="1200"/>
                    </a:lnTo>
                    <a:lnTo>
                      <a:pt x="921" y="1138"/>
                    </a:lnTo>
                    <a:lnTo>
                      <a:pt x="952" y="1077"/>
                    </a:lnTo>
                    <a:lnTo>
                      <a:pt x="967" y="1000"/>
                    </a:lnTo>
                    <a:lnTo>
                      <a:pt x="967" y="984"/>
                    </a:lnTo>
                    <a:lnTo>
                      <a:pt x="952" y="954"/>
                    </a:lnTo>
                    <a:lnTo>
                      <a:pt x="905" y="954"/>
                    </a:lnTo>
                    <a:lnTo>
                      <a:pt x="844" y="984"/>
                    </a:lnTo>
                    <a:lnTo>
                      <a:pt x="783" y="1000"/>
                    </a:lnTo>
                    <a:lnTo>
                      <a:pt x="675" y="1000"/>
                    </a:lnTo>
                    <a:lnTo>
                      <a:pt x="614" y="969"/>
                    </a:lnTo>
                    <a:lnTo>
                      <a:pt x="614" y="954"/>
                    </a:lnTo>
                    <a:lnTo>
                      <a:pt x="629" y="938"/>
                    </a:lnTo>
                    <a:lnTo>
                      <a:pt x="660" y="938"/>
                    </a:lnTo>
                    <a:lnTo>
                      <a:pt x="829" y="907"/>
                    </a:lnTo>
                    <a:lnTo>
                      <a:pt x="967" y="877"/>
                    </a:lnTo>
                    <a:lnTo>
                      <a:pt x="1044" y="861"/>
                    </a:lnTo>
                    <a:close/>
                    <a:moveTo>
                      <a:pt x="967" y="600"/>
                    </a:moveTo>
                    <a:lnTo>
                      <a:pt x="813" y="630"/>
                    </a:lnTo>
                    <a:lnTo>
                      <a:pt x="767" y="630"/>
                    </a:lnTo>
                    <a:lnTo>
                      <a:pt x="767" y="692"/>
                    </a:lnTo>
                    <a:lnTo>
                      <a:pt x="783" y="738"/>
                    </a:lnTo>
                    <a:lnTo>
                      <a:pt x="783" y="769"/>
                    </a:lnTo>
                    <a:lnTo>
                      <a:pt x="859" y="754"/>
                    </a:lnTo>
                    <a:lnTo>
                      <a:pt x="952" y="723"/>
                    </a:lnTo>
                    <a:lnTo>
                      <a:pt x="952" y="677"/>
                    </a:lnTo>
                    <a:lnTo>
                      <a:pt x="967" y="630"/>
                    </a:lnTo>
                    <a:lnTo>
                      <a:pt x="967" y="600"/>
                    </a:lnTo>
                    <a:close/>
                    <a:moveTo>
                      <a:pt x="1044" y="292"/>
                    </a:moveTo>
                    <a:lnTo>
                      <a:pt x="1105" y="323"/>
                    </a:lnTo>
                    <a:lnTo>
                      <a:pt x="1120" y="338"/>
                    </a:lnTo>
                    <a:lnTo>
                      <a:pt x="1136" y="369"/>
                    </a:lnTo>
                    <a:lnTo>
                      <a:pt x="1136" y="384"/>
                    </a:lnTo>
                    <a:lnTo>
                      <a:pt x="1105" y="477"/>
                    </a:lnTo>
                    <a:lnTo>
                      <a:pt x="1120" y="477"/>
                    </a:lnTo>
                    <a:lnTo>
                      <a:pt x="1136" y="461"/>
                    </a:lnTo>
                    <a:lnTo>
                      <a:pt x="1182" y="461"/>
                    </a:lnTo>
                    <a:lnTo>
                      <a:pt x="1212" y="446"/>
                    </a:lnTo>
                    <a:lnTo>
                      <a:pt x="1243" y="446"/>
                    </a:lnTo>
                    <a:lnTo>
                      <a:pt x="1305" y="461"/>
                    </a:lnTo>
                    <a:lnTo>
                      <a:pt x="1366" y="492"/>
                    </a:lnTo>
                    <a:lnTo>
                      <a:pt x="1381" y="523"/>
                    </a:lnTo>
                    <a:lnTo>
                      <a:pt x="1366" y="538"/>
                    </a:lnTo>
                    <a:lnTo>
                      <a:pt x="1274" y="538"/>
                    </a:lnTo>
                    <a:lnTo>
                      <a:pt x="1182" y="554"/>
                    </a:lnTo>
                    <a:lnTo>
                      <a:pt x="1090" y="554"/>
                    </a:lnTo>
                    <a:lnTo>
                      <a:pt x="1074" y="630"/>
                    </a:lnTo>
                    <a:lnTo>
                      <a:pt x="1059" y="692"/>
                    </a:lnTo>
                    <a:lnTo>
                      <a:pt x="1105" y="738"/>
                    </a:lnTo>
                    <a:lnTo>
                      <a:pt x="1105" y="754"/>
                    </a:lnTo>
                    <a:lnTo>
                      <a:pt x="1090" y="754"/>
                    </a:lnTo>
                    <a:lnTo>
                      <a:pt x="936" y="769"/>
                    </a:lnTo>
                    <a:lnTo>
                      <a:pt x="844" y="784"/>
                    </a:lnTo>
                    <a:lnTo>
                      <a:pt x="813" y="800"/>
                    </a:lnTo>
                    <a:lnTo>
                      <a:pt x="798" y="800"/>
                    </a:lnTo>
                    <a:lnTo>
                      <a:pt x="783" y="815"/>
                    </a:lnTo>
                    <a:lnTo>
                      <a:pt x="767" y="846"/>
                    </a:lnTo>
                    <a:lnTo>
                      <a:pt x="767" y="861"/>
                    </a:lnTo>
                    <a:lnTo>
                      <a:pt x="752" y="861"/>
                    </a:lnTo>
                    <a:lnTo>
                      <a:pt x="737" y="830"/>
                    </a:lnTo>
                    <a:lnTo>
                      <a:pt x="721" y="784"/>
                    </a:lnTo>
                    <a:lnTo>
                      <a:pt x="706" y="723"/>
                    </a:lnTo>
                    <a:lnTo>
                      <a:pt x="691" y="630"/>
                    </a:lnTo>
                    <a:lnTo>
                      <a:pt x="629" y="646"/>
                    </a:lnTo>
                    <a:lnTo>
                      <a:pt x="599" y="646"/>
                    </a:lnTo>
                    <a:lnTo>
                      <a:pt x="568" y="661"/>
                    </a:lnTo>
                    <a:lnTo>
                      <a:pt x="506" y="661"/>
                    </a:lnTo>
                    <a:lnTo>
                      <a:pt x="491" y="646"/>
                    </a:lnTo>
                    <a:lnTo>
                      <a:pt x="460" y="646"/>
                    </a:lnTo>
                    <a:lnTo>
                      <a:pt x="460" y="615"/>
                    </a:lnTo>
                    <a:lnTo>
                      <a:pt x="476" y="615"/>
                    </a:lnTo>
                    <a:lnTo>
                      <a:pt x="691" y="569"/>
                    </a:lnTo>
                    <a:lnTo>
                      <a:pt x="675" y="507"/>
                    </a:lnTo>
                    <a:lnTo>
                      <a:pt x="675" y="461"/>
                    </a:lnTo>
                    <a:lnTo>
                      <a:pt x="660" y="415"/>
                    </a:lnTo>
                    <a:lnTo>
                      <a:pt x="660" y="384"/>
                    </a:lnTo>
                    <a:lnTo>
                      <a:pt x="675" y="369"/>
                    </a:lnTo>
                    <a:lnTo>
                      <a:pt x="691" y="369"/>
                    </a:lnTo>
                    <a:lnTo>
                      <a:pt x="706" y="384"/>
                    </a:lnTo>
                    <a:lnTo>
                      <a:pt x="737" y="384"/>
                    </a:lnTo>
                    <a:lnTo>
                      <a:pt x="752" y="400"/>
                    </a:lnTo>
                    <a:lnTo>
                      <a:pt x="767" y="400"/>
                    </a:lnTo>
                    <a:lnTo>
                      <a:pt x="767" y="430"/>
                    </a:lnTo>
                    <a:lnTo>
                      <a:pt x="783" y="477"/>
                    </a:lnTo>
                    <a:lnTo>
                      <a:pt x="783" y="538"/>
                    </a:lnTo>
                    <a:lnTo>
                      <a:pt x="890" y="523"/>
                    </a:lnTo>
                    <a:lnTo>
                      <a:pt x="998" y="492"/>
                    </a:lnTo>
                    <a:lnTo>
                      <a:pt x="998" y="446"/>
                    </a:lnTo>
                    <a:lnTo>
                      <a:pt x="1013" y="415"/>
                    </a:lnTo>
                    <a:lnTo>
                      <a:pt x="1013" y="353"/>
                    </a:lnTo>
                    <a:lnTo>
                      <a:pt x="998" y="323"/>
                    </a:lnTo>
                    <a:lnTo>
                      <a:pt x="998" y="292"/>
                    </a:lnTo>
                    <a:lnTo>
                      <a:pt x="1044" y="292"/>
                    </a:lnTo>
                    <a:close/>
                    <a:moveTo>
                      <a:pt x="1166" y="169"/>
                    </a:moveTo>
                    <a:lnTo>
                      <a:pt x="1197" y="184"/>
                    </a:lnTo>
                    <a:lnTo>
                      <a:pt x="1228" y="184"/>
                    </a:lnTo>
                    <a:lnTo>
                      <a:pt x="1258" y="200"/>
                    </a:lnTo>
                    <a:lnTo>
                      <a:pt x="1289" y="230"/>
                    </a:lnTo>
                    <a:lnTo>
                      <a:pt x="1274" y="246"/>
                    </a:lnTo>
                    <a:lnTo>
                      <a:pt x="1197" y="261"/>
                    </a:lnTo>
                    <a:lnTo>
                      <a:pt x="1059" y="292"/>
                    </a:lnTo>
                    <a:lnTo>
                      <a:pt x="998" y="292"/>
                    </a:lnTo>
                    <a:lnTo>
                      <a:pt x="890" y="307"/>
                    </a:lnTo>
                    <a:lnTo>
                      <a:pt x="721" y="338"/>
                    </a:lnTo>
                    <a:lnTo>
                      <a:pt x="568" y="353"/>
                    </a:lnTo>
                    <a:lnTo>
                      <a:pt x="476" y="353"/>
                    </a:lnTo>
                    <a:lnTo>
                      <a:pt x="460" y="384"/>
                    </a:lnTo>
                    <a:lnTo>
                      <a:pt x="460" y="446"/>
                    </a:lnTo>
                    <a:lnTo>
                      <a:pt x="445" y="492"/>
                    </a:lnTo>
                    <a:lnTo>
                      <a:pt x="445" y="569"/>
                    </a:lnTo>
                    <a:lnTo>
                      <a:pt x="399" y="800"/>
                    </a:lnTo>
                    <a:lnTo>
                      <a:pt x="353" y="984"/>
                    </a:lnTo>
                    <a:lnTo>
                      <a:pt x="292" y="1123"/>
                    </a:lnTo>
                    <a:lnTo>
                      <a:pt x="261" y="1215"/>
                    </a:lnTo>
                    <a:lnTo>
                      <a:pt x="230" y="1261"/>
                    </a:lnTo>
                    <a:lnTo>
                      <a:pt x="169" y="1338"/>
                    </a:lnTo>
                    <a:lnTo>
                      <a:pt x="123" y="1415"/>
                    </a:lnTo>
                    <a:lnTo>
                      <a:pt x="77" y="1461"/>
                    </a:lnTo>
                    <a:lnTo>
                      <a:pt x="15" y="1492"/>
                    </a:lnTo>
                    <a:lnTo>
                      <a:pt x="0" y="1492"/>
                    </a:lnTo>
                    <a:lnTo>
                      <a:pt x="0" y="1477"/>
                    </a:lnTo>
                    <a:lnTo>
                      <a:pt x="15" y="1430"/>
                    </a:lnTo>
                    <a:lnTo>
                      <a:pt x="77" y="1338"/>
                    </a:lnTo>
                    <a:lnTo>
                      <a:pt x="154" y="1215"/>
                    </a:lnTo>
                    <a:lnTo>
                      <a:pt x="230" y="1046"/>
                    </a:lnTo>
                    <a:lnTo>
                      <a:pt x="246" y="1000"/>
                    </a:lnTo>
                    <a:lnTo>
                      <a:pt x="276" y="861"/>
                    </a:lnTo>
                    <a:lnTo>
                      <a:pt x="307" y="677"/>
                    </a:lnTo>
                    <a:lnTo>
                      <a:pt x="322" y="523"/>
                    </a:lnTo>
                    <a:lnTo>
                      <a:pt x="338" y="415"/>
                    </a:lnTo>
                    <a:lnTo>
                      <a:pt x="338" y="353"/>
                    </a:lnTo>
                    <a:lnTo>
                      <a:pt x="307" y="292"/>
                    </a:lnTo>
                    <a:lnTo>
                      <a:pt x="307" y="277"/>
                    </a:lnTo>
                    <a:lnTo>
                      <a:pt x="322" y="246"/>
                    </a:lnTo>
                    <a:lnTo>
                      <a:pt x="353" y="246"/>
                    </a:lnTo>
                    <a:lnTo>
                      <a:pt x="414" y="277"/>
                    </a:lnTo>
                    <a:lnTo>
                      <a:pt x="691" y="246"/>
                    </a:lnTo>
                    <a:lnTo>
                      <a:pt x="905" y="215"/>
                    </a:lnTo>
                    <a:lnTo>
                      <a:pt x="1059" y="184"/>
                    </a:lnTo>
                    <a:lnTo>
                      <a:pt x="1166" y="169"/>
                    </a:lnTo>
                    <a:close/>
                    <a:moveTo>
                      <a:pt x="737" y="0"/>
                    </a:moveTo>
                    <a:lnTo>
                      <a:pt x="783" y="0"/>
                    </a:lnTo>
                    <a:lnTo>
                      <a:pt x="859" y="15"/>
                    </a:lnTo>
                    <a:lnTo>
                      <a:pt x="905" y="30"/>
                    </a:lnTo>
                    <a:lnTo>
                      <a:pt x="936" y="46"/>
                    </a:lnTo>
                    <a:lnTo>
                      <a:pt x="952" y="92"/>
                    </a:lnTo>
                    <a:lnTo>
                      <a:pt x="952" y="169"/>
                    </a:lnTo>
                    <a:lnTo>
                      <a:pt x="936" y="184"/>
                    </a:lnTo>
                    <a:lnTo>
                      <a:pt x="890" y="184"/>
                    </a:lnTo>
                    <a:lnTo>
                      <a:pt x="859" y="153"/>
                    </a:lnTo>
                    <a:lnTo>
                      <a:pt x="829" y="138"/>
                    </a:lnTo>
                    <a:lnTo>
                      <a:pt x="798" y="92"/>
                    </a:lnTo>
                    <a:lnTo>
                      <a:pt x="737" y="30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1" name="Freeform 355"/>
              <p:cNvSpPr>
                <a:spLocks noEditPoints="1"/>
              </p:cNvSpPr>
              <p:nvPr/>
            </p:nvSpPr>
            <p:spPr bwMode="auto">
              <a:xfrm>
                <a:off x="17513" y="19067"/>
                <a:ext cx="1535" cy="1447"/>
              </a:xfrm>
              <a:custGeom>
                <a:avLst/>
                <a:gdLst/>
                <a:ahLst/>
                <a:cxnLst>
                  <a:cxn ang="0">
                    <a:pos x="1304" y="570"/>
                  </a:cxn>
                  <a:cxn ang="0">
                    <a:pos x="1396" y="647"/>
                  </a:cxn>
                  <a:cxn ang="0">
                    <a:pos x="1258" y="662"/>
                  </a:cxn>
                  <a:cxn ang="0">
                    <a:pos x="798" y="739"/>
                  </a:cxn>
                  <a:cxn ang="0">
                    <a:pos x="921" y="862"/>
                  </a:cxn>
                  <a:cxn ang="0">
                    <a:pos x="1059" y="862"/>
                  </a:cxn>
                  <a:cxn ang="0">
                    <a:pos x="1059" y="908"/>
                  </a:cxn>
                  <a:cxn ang="0">
                    <a:pos x="783" y="939"/>
                  </a:cxn>
                  <a:cxn ang="0">
                    <a:pos x="798" y="1154"/>
                  </a:cxn>
                  <a:cxn ang="0">
                    <a:pos x="1090" y="1293"/>
                  </a:cxn>
                  <a:cxn ang="0">
                    <a:pos x="1504" y="1324"/>
                  </a:cxn>
                  <a:cxn ang="0">
                    <a:pos x="1504" y="1370"/>
                  </a:cxn>
                  <a:cxn ang="0">
                    <a:pos x="1243" y="1447"/>
                  </a:cxn>
                  <a:cxn ang="0">
                    <a:pos x="445" y="1016"/>
                  </a:cxn>
                  <a:cxn ang="0">
                    <a:pos x="307" y="1170"/>
                  </a:cxn>
                  <a:cxn ang="0">
                    <a:pos x="15" y="1354"/>
                  </a:cxn>
                  <a:cxn ang="0">
                    <a:pos x="123" y="1247"/>
                  </a:cxn>
                  <a:cxn ang="0">
                    <a:pos x="368" y="939"/>
                  </a:cxn>
                  <a:cxn ang="0">
                    <a:pos x="430" y="816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2" y="1031"/>
                  </a:cxn>
                  <a:cxn ang="0">
                    <a:pos x="706" y="1139"/>
                  </a:cxn>
                  <a:cxn ang="0">
                    <a:pos x="691" y="739"/>
                  </a:cxn>
                  <a:cxn ang="0">
                    <a:pos x="353" y="785"/>
                  </a:cxn>
                  <a:cxn ang="0">
                    <a:pos x="184" y="816"/>
                  </a:cxn>
                  <a:cxn ang="0">
                    <a:pos x="107" y="754"/>
                  </a:cxn>
                  <a:cxn ang="0">
                    <a:pos x="706" y="647"/>
                  </a:cxn>
                  <a:cxn ang="0">
                    <a:pos x="1120" y="570"/>
                  </a:cxn>
                  <a:cxn ang="0">
                    <a:pos x="844" y="77"/>
                  </a:cxn>
                  <a:cxn ang="0">
                    <a:pos x="568" y="139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2"/>
                  </a:cxn>
                  <a:cxn ang="0">
                    <a:pos x="767" y="308"/>
                  </a:cxn>
                  <a:cxn ang="0">
                    <a:pos x="598" y="385"/>
                  </a:cxn>
                  <a:cxn ang="0">
                    <a:pos x="706" y="462"/>
                  </a:cxn>
                  <a:cxn ang="0">
                    <a:pos x="829" y="447"/>
                  </a:cxn>
                  <a:cxn ang="0">
                    <a:pos x="936" y="185"/>
                  </a:cxn>
                  <a:cxn ang="0">
                    <a:pos x="936" y="77"/>
                  </a:cxn>
                  <a:cxn ang="0">
                    <a:pos x="997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70"/>
                  </a:cxn>
                  <a:cxn ang="0">
                    <a:pos x="645" y="539"/>
                  </a:cxn>
                  <a:cxn ang="0">
                    <a:pos x="614" y="585"/>
                  </a:cxn>
                  <a:cxn ang="0">
                    <a:pos x="583" y="554"/>
                  </a:cxn>
                  <a:cxn ang="0">
                    <a:pos x="506" y="262"/>
                  </a:cxn>
                  <a:cxn ang="0">
                    <a:pos x="445" y="62"/>
                  </a:cxn>
                  <a:cxn ang="0">
                    <a:pos x="552" y="77"/>
                  </a:cxn>
                  <a:cxn ang="0">
                    <a:pos x="844" y="16"/>
                  </a:cxn>
                </a:cxnLst>
                <a:rect l="0" t="0" r="r" b="b"/>
                <a:pathLst>
                  <a:path w="1535" h="1447">
                    <a:moveTo>
                      <a:pt x="1212" y="554"/>
                    </a:moveTo>
                    <a:lnTo>
                      <a:pt x="1243" y="554"/>
                    </a:lnTo>
                    <a:lnTo>
                      <a:pt x="1304" y="570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6" y="647"/>
                    </a:lnTo>
                    <a:lnTo>
                      <a:pt x="1381" y="647"/>
                    </a:lnTo>
                    <a:lnTo>
                      <a:pt x="1350" y="662"/>
                    </a:lnTo>
                    <a:lnTo>
                      <a:pt x="1258" y="662"/>
                    </a:lnTo>
                    <a:lnTo>
                      <a:pt x="982" y="677"/>
                    </a:lnTo>
                    <a:lnTo>
                      <a:pt x="752" y="693"/>
                    </a:lnTo>
                    <a:lnTo>
                      <a:pt x="798" y="739"/>
                    </a:lnTo>
                    <a:lnTo>
                      <a:pt x="798" y="908"/>
                    </a:lnTo>
                    <a:lnTo>
                      <a:pt x="859" y="893"/>
                    </a:lnTo>
                    <a:lnTo>
                      <a:pt x="921" y="862"/>
                    </a:lnTo>
                    <a:lnTo>
                      <a:pt x="967" y="847"/>
                    </a:lnTo>
                    <a:lnTo>
                      <a:pt x="1028" y="847"/>
                    </a:lnTo>
                    <a:lnTo>
                      <a:pt x="1059" y="862"/>
                    </a:lnTo>
                    <a:lnTo>
                      <a:pt x="1090" y="893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4"/>
                    </a:lnTo>
                    <a:lnTo>
                      <a:pt x="844" y="939"/>
                    </a:lnTo>
                    <a:lnTo>
                      <a:pt x="783" y="939"/>
                    </a:lnTo>
                    <a:lnTo>
                      <a:pt x="783" y="1047"/>
                    </a:lnTo>
                    <a:lnTo>
                      <a:pt x="767" y="1154"/>
                    </a:lnTo>
                    <a:lnTo>
                      <a:pt x="798" y="1154"/>
                    </a:lnTo>
                    <a:lnTo>
                      <a:pt x="813" y="1170"/>
                    </a:lnTo>
                    <a:lnTo>
                      <a:pt x="967" y="1247"/>
                    </a:lnTo>
                    <a:lnTo>
                      <a:pt x="1090" y="1293"/>
                    </a:lnTo>
                    <a:lnTo>
                      <a:pt x="1228" y="1308"/>
                    </a:lnTo>
                    <a:lnTo>
                      <a:pt x="1350" y="1308"/>
                    </a:lnTo>
                    <a:lnTo>
                      <a:pt x="1504" y="1324"/>
                    </a:lnTo>
                    <a:lnTo>
                      <a:pt x="1535" y="1324"/>
                    </a:lnTo>
                    <a:lnTo>
                      <a:pt x="1535" y="1339"/>
                    </a:lnTo>
                    <a:lnTo>
                      <a:pt x="1504" y="1370"/>
                    </a:lnTo>
                    <a:lnTo>
                      <a:pt x="1458" y="1385"/>
                    </a:lnTo>
                    <a:lnTo>
                      <a:pt x="1304" y="1431"/>
                    </a:lnTo>
                    <a:lnTo>
                      <a:pt x="1243" y="1447"/>
                    </a:lnTo>
                    <a:lnTo>
                      <a:pt x="1120" y="1447"/>
                    </a:lnTo>
                    <a:lnTo>
                      <a:pt x="783" y="1247"/>
                    </a:lnTo>
                    <a:lnTo>
                      <a:pt x="445" y="1016"/>
                    </a:lnTo>
                    <a:lnTo>
                      <a:pt x="399" y="1062"/>
                    </a:lnTo>
                    <a:lnTo>
                      <a:pt x="368" y="1108"/>
                    </a:lnTo>
                    <a:lnTo>
                      <a:pt x="307" y="1170"/>
                    </a:lnTo>
                    <a:lnTo>
                      <a:pt x="184" y="1277"/>
                    </a:lnTo>
                    <a:lnTo>
                      <a:pt x="92" y="1339"/>
                    </a:lnTo>
                    <a:lnTo>
                      <a:pt x="15" y="1354"/>
                    </a:lnTo>
                    <a:lnTo>
                      <a:pt x="0" y="1354"/>
                    </a:lnTo>
                    <a:lnTo>
                      <a:pt x="61" y="1293"/>
                    </a:lnTo>
                    <a:lnTo>
                      <a:pt x="123" y="1247"/>
                    </a:lnTo>
                    <a:lnTo>
                      <a:pt x="199" y="1170"/>
                    </a:lnTo>
                    <a:lnTo>
                      <a:pt x="307" y="1047"/>
                    </a:lnTo>
                    <a:lnTo>
                      <a:pt x="368" y="939"/>
                    </a:lnTo>
                    <a:lnTo>
                      <a:pt x="384" y="862"/>
                    </a:lnTo>
                    <a:lnTo>
                      <a:pt x="384" y="816"/>
                    </a:lnTo>
                    <a:lnTo>
                      <a:pt x="430" y="816"/>
                    </a:lnTo>
                    <a:lnTo>
                      <a:pt x="491" y="847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2" y="924"/>
                    </a:lnTo>
                    <a:lnTo>
                      <a:pt x="552" y="939"/>
                    </a:lnTo>
                    <a:lnTo>
                      <a:pt x="537" y="954"/>
                    </a:lnTo>
                    <a:lnTo>
                      <a:pt x="506" y="970"/>
                    </a:lnTo>
                    <a:lnTo>
                      <a:pt x="491" y="1000"/>
                    </a:lnTo>
                    <a:lnTo>
                      <a:pt x="552" y="1031"/>
                    </a:lnTo>
                    <a:lnTo>
                      <a:pt x="598" y="1077"/>
                    </a:lnTo>
                    <a:lnTo>
                      <a:pt x="645" y="1108"/>
                    </a:lnTo>
                    <a:lnTo>
                      <a:pt x="706" y="1139"/>
                    </a:lnTo>
                    <a:lnTo>
                      <a:pt x="706" y="831"/>
                    </a:lnTo>
                    <a:lnTo>
                      <a:pt x="691" y="785"/>
                    </a:lnTo>
                    <a:lnTo>
                      <a:pt x="691" y="739"/>
                    </a:lnTo>
                    <a:lnTo>
                      <a:pt x="675" y="724"/>
                    </a:lnTo>
                    <a:lnTo>
                      <a:pt x="460" y="754"/>
                    </a:lnTo>
                    <a:lnTo>
                      <a:pt x="353" y="785"/>
                    </a:lnTo>
                    <a:lnTo>
                      <a:pt x="261" y="800"/>
                    </a:lnTo>
                    <a:lnTo>
                      <a:pt x="215" y="816"/>
                    </a:lnTo>
                    <a:lnTo>
                      <a:pt x="184" y="816"/>
                    </a:lnTo>
                    <a:lnTo>
                      <a:pt x="123" y="785"/>
                    </a:lnTo>
                    <a:lnTo>
                      <a:pt x="107" y="770"/>
                    </a:lnTo>
                    <a:lnTo>
                      <a:pt x="107" y="754"/>
                    </a:lnTo>
                    <a:lnTo>
                      <a:pt x="123" y="739"/>
                    </a:lnTo>
                    <a:lnTo>
                      <a:pt x="460" y="693"/>
                    </a:lnTo>
                    <a:lnTo>
                      <a:pt x="706" y="647"/>
                    </a:lnTo>
                    <a:lnTo>
                      <a:pt x="905" y="616"/>
                    </a:lnTo>
                    <a:lnTo>
                      <a:pt x="1028" y="600"/>
                    </a:lnTo>
                    <a:lnTo>
                      <a:pt x="1120" y="570"/>
                    </a:lnTo>
                    <a:lnTo>
                      <a:pt x="1182" y="570"/>
                    </a:lnTo>
                    <a:lnTo>
                      <a:pt x="1212" y="554"/>
                    </a:lnTo>
                    <a:close/>
                    <a:moveTo>
                      <a:pt x="844" y="77"/>
                    </a:moveTo>
                    <a:lnTo>
                      <a:pt x="752" y="93"/>
                    </a:lnTo>
                    <a:lnTo>
                      <a:pt x="660" y="123"/>
                    </a:lnTo>
                    <a:lnTo>
                      <a:pt x="568" y="139"/>
                    </a:lnTo>
                    <a:lnTo>
                      <a:pt x="568" y="170"/>
                    </a:lnTo>
                    <a:lnTo>
                      <a:pt x="583" y="216"/>
                    </a:lnTo>
                    <a:lnTo>
                      <a:pt x="583" y="277"/>
                    </a:lnTo>
                    <a:lnTo>
                      <a:pt x="645" y="262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3" y="247"/>
                    </a:lnTo>
                    <a:lnTo>
                      <a:pt x="829" y="247"/>
                    </a:lnTo>
                    <a:lnTo>
                      <a:pt x="844" y="262"/>
                    </a:lnTo>
                    <a:lnTo>
                      <a:pt x="844" y="277"/>
                    </a:lnTo>
                    <a:lnTo>
                      <a:pt x="813" y="293"/>
                    </a:lnTo>
                    <a:lnTo>
                      <a:pt x="767" y="308"/>
                    </a:lnTo>
                    <a:lnTo>
                      <a:pt x="706" y="308"/>
                    </a:lnTo>
                    <a:lnTo>
                      <a:pt x="583" y="339"/>
                    </a:lnTo>
                    <a:lnTo>
                      <a:pt x="598" y="385"/>
                    </a:lnTo>
                    <a:lnTo>
                      <a:pt x="598" y="477"/>
                    </a:lnTo>
                    <a:lnTo>
                      <a:pt x="645" y="462"/>
                    </a:lnTo>
                    <a:lnTo>
                      <a:pt x="706" y="462"/>
                    </a:lnTo>
                    <a:lnTo>
                      <a:pt x="767" y="431"/>
                    </a:lnTo>
                    <a:lnTo>
                      <a:pt x="813" y="431"/>
                    </a:lnTo>
                    <a:lnTo>
                      <a:pt x="829" y="447"/>
                    </a:lnTo>
                    <a:lnTo>
                      <a:pt x="875" y="447"/>
                    </a:lnTo>
                    <a:lnTo>
                      <a:pt x="905" y="400"/>
                    </a:lnTo>
                    <a:lnTo>
                      <a:pt x="936" y="185"/>
                    </a:lnTo>
                    <a:lnTo>
                      <a:pt x="951" y="123"/>
                    </a:lnTo>
                    <a:lnTo>
                      <a:pt x="951" y="93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5" y="0"/>
                    </a:moveTo>
                    <a:lnTo>
                      <a:pt x="997" y="0"/>
                    </a:lnTo>
                    <a:lnTo>
                      <a:pt x="1044" y="31"/>
                    </a:lnTo>
                    <a:lnTo>
                      <a:pt x="1074" y="62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9"/>
                    </a:lnTo>
                    <a:lnTo>
                      <a:pt x="1044" y="231"/>
                    </a:lnTo>
                    <a:lnTo>
                      <a:pt x="967" y="539"/>
                    </a:lnTo>
                    <a:lnTo>
                      <a:pt x="936" y="570"/>
                    </a:lnTo>
                    <a:lnTo>
                      <a:pt x="921" y="570"/>
                    </a:lnTo>
                    <a:lnTo>
                      <a:pt x="859" y="508"/>
                    </a:lnTo>
                    <a:lnTo>
                      <a:pt x="767" y="508"/>
                    </a:lnTo>
                    <a:lnTo>
                      <a:pt x="645" y="539"/>
                    </a:lnTo>
                    <a:lnTo>
                      <a:pt x="629" y="539"/>
                    </a:lnTo>
                    <a:lnTo>
                      <a:pt x="629" y="570"/>
                    </a:lnTo>
                    <a:lnTo>
                      <a:pt x="614" y="585"/>
                    </a:lnTo>
                    <a:lnTo>
                      <a:pt x="614" y="570"/>
                    </a:lnTo>
                    <a:lnTo>
                      <a:pt x="598" y="570"/>
                    </a:lnTo>
                    <a:lnTo>
                      <a:pt x="583" y="554"/>
                    </a:lnTo>
                    <a:lnTo>
                      <a:pt x="552" y="493"/>
                    </a:lnTo>
                    <a:lnTo>
                      <a:pt x="537" y="447"/>
                    </a:lnTo>
                    <a:lnTo>
                      <a:pt x="506" y="262"/>
                    </a:lnTo>
                    <a:lnTo>
                      <a:pt x="460" y="154"/>
                    </a:lnTo>
                    <a:lnTo>
                      <a:pt x="445" y="93"/>
                    </a:lnTo>
                    <a:lnTo>
                      <a:pt x="445" y="62"/>
                    </a:lnTo>
                    <a:lnTo>
                      <a:pt x="506" y="62"/>
                    </a:lnTo>
                    <a:lnTo>
                      <a:pt x="537" y="77"/>
                    </a:lnTo>
                    <a:lnTo>
                      <a:pt x="552" y="77"/>
                    </a:lnTo>
                    <a:lnTo>
                      <a:pt x="706" y="47"/>
                    </a:lnTo>
                    <a:lnTo>
                      <a:pt x="798" y="16"/>
                    </a:lnTo>
                    <a:lnTo>
                      <a:pt x="844" y="16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2" name="Freeform 356"/>
              <p:cNvSpPr>
                <a:spLocks noEditPoints="1"/>
              </p:cNvSpPr>
              <p:nvPr/>
            </p:nvSpPr>
            <p:spPr bwMode="auto">
              <a:xfrm>
                <a:off x="19094" y="19283"/>
                <a:ext cx="1166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4" y="569"/>
                  </a:cxn>
                  <a:cxn ang="0">
                    <a:pos x="844" y="508"/>
                  </a:cxn>
                  <a:cxn ang="0">
                    <a:pos x="890" y="508"/>
                  </a:cxn>
                  <a:cxn ang="0">
                    <a:pos x="890" y="769"/>
                  </a:cxn>
                  <a:cxn ang="0">
                    <a:pos x="844" y="769"/>
                  </a:cxn>
                  <a:cxn ang="0">
                    <a:pos x="844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3" y="15"/>
                  </a:cxn>
                  <a:cxn ang="0">
                    <a:pos x="491" y="31"/>
                  </a:cxn>
                  <a:cxn ang="0">
                    <a:pos x="399" y="77"/>
                  </a:cxn>
                  <a:cxn ang="0">
                    <a:pos x="307" y="154"/>
                  </a:cxn>
                  <a:cxn ang="0">
                    <a:pos x="245" y="261"/>
                  </a:cxn>
                  <a:cxn ang="0">
                    <a:pos x="184" y="431"/>
                  </a:cxn>
                  <a:cxn ang="0">
                    <a:pos x="168" y="631"/>
                  </a:cxn>
                  <a:cxn ang="0">
                    <a:pos x="184" y="831"/>
                  </a:cxn>
                  <a:cxn ang="0">
                    <a:pos x="245" y="984"/>
                  </a:cxn>
                  <a:cxn ang="0">
                    <a:pos x="307" y="1092"/>
                  </a:cxn>
                  <a:cxn ang="0">
                    <a:pos x="399" y="1169"/>
                  </a:cxn>
                  <a:cxn ang="0">
                    <a:pos x="491" y="1215"/>
                  </a:cxn>
                  <a:cxn ang="0">
                    <a:pos x="583" y="1231"/>
                  </a:cxn>
                  <a:cxn ang="0">
                    <a:pos x="675" y="1215"/>
                  </a:cxn>
                  <a:cxn ang="0">
                    <a:pos x="767" y="1169"/>
                  </a:cxn>
                  <a:cxn ang="0">
                    <a:pos x="859" y="1092"/>
                  </a:cxn>
                  <a:cxn ang="0">
                    <a:pos x="920" y="984"/>
                  </a:cxn>
                  <a:cxn ang="0">
                    <a:pos x="982" y="831"/>
                  </a:cxn>
                  <a:cxn ang="0">
                    <a:pos x="997" y="631"/>
                  </a:cxn>
                  <a:cxn ang="0">
                    <a:pos x="966" y="400"/>
                  </a:cxn>
                  <a:cxn ang="0">
                    <a:pos x="905" y="215"/>
                  </a:cxn>
                  <a:cxn ang="0">
                    <a:pos x="813" y="107"/>
                  </a:cxn>
                  <a:cxn ang="0">
                    <a:pos x="690" y="31"/>
                  </a:cxn>
                  <a:cxn ang="0">
                    <a:pos x="583" y="15"/>
                  </a:cxn>
                  <a:cxn ang="0">
                    <a:pos x="583" y="0"/>
                  </a:cxn>
                  <a:cxn ang="0">
                    <a:pos x="767" y="31"/>
                  </a:cxn>
                  <a:cxn ang="0">
                    <a:pos x="920" y="123"/>
                  </a:cxn>
                  <a:cxn ang="0">
                    <a:pos x="1059" y="261"/>
                  </a:cxn>
                  <a:cxn ang="0">
                    <a:pos x="1135" y="431"/>
                  </a:cxn>
                  <a:cxn ang="0">
                    <a:pos x="1166" y="646"/>
                  </a:cxn>
                  <a:cxn ang="0">
                    <a:pos x="1135" y="861"/>
                  </a:cxn>
                  <a:cxn ang="0">
                    <a:pos x="1059" y="1031"/>
                  </a:cxn>
                  <a:cxn ang="0">
                    <a:pos x="920" y="1169"/>
                  </a:cxn>
                  <a:cxn ang="0">
                    <a:pos x="767" y="1261"/>
                  </a:cxn>
                  <a:cxn ang="0">
                    <a:pos x="583" y="1292"/>
                  </a:cxn>
                  <a:cxn ang="0">
                    <a:pos x="399" y="1261"/>
                  </a:cxn>
                  <a:cxn ang="0">
                    <a:pos x="245" y="1169"/>
                  </a:cxn>
                  <a:cxn ang="0">
                    <a:pos x="122" y="1031"/>
                  </a:cxn>
                  <a:cxn ang="0">
                    <a:pos x="30" y="861"/>
                  </a:cxn>
                  <a:cxn ang="0">
                    <a:pos x="0" y="646"/>
                  </a:cxn>
                  <a:cxn ang="0">
                    <a:pos x="30" y="431"/>
                  </a:cxn>
                  <a:cxn ang="0">
                    <a:pos x="107" y="261"/>
                  </a:cxn>
                  <a:cxn ang="0">
                    <a:pos x="245" y="123"/>
                  </a:cxn>
                  <a:cxn ang="0">
                    <a:pos x="399" y="31"/>
                  </a:cxn>
                  <a:cxn ang="0">
                    <a:pos x="583" y="0"/>
                  </a:cxn>
                </a:cxnLst>
                <a:rect l="0" t="0" r="r" b="b"/>
                <a:pathLst>
                  <a:path w="1166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4" y="569"/>
                    </a:lnTo>
                    <a:lnTo>
                      <a:pt x="844" y="508"/>
                    </a:lnTo>
                    <a:lnTo>
                      <a:pt x="890" y="508"/>
                    </a:lnTo>
                    <a:lnTo>
                      <a:pt x="890" y="769"/>
                    </a:lnTo>
                    <a:lnTo>
                      <a:pt x="844" y="769"/>
                    </a:lnTo>
                    <a:lnTo>
                      <a:pt x="844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3" y="15"/>
                    </a:moveTo>
                    <a:lnTo>
                      <a:pt x="491" y="31"/>
                    </a:lnTo>
                    <a:lnTo>
                      <a:pt x="399" y="77"/>
                    </a:lnTo>
                    <a:lnTo>
                      <a:pt x="307" y="154"/>
                    </a:lnTo>
                    <a:lnTo>
                      <a:pt x="245" y="261"/>
                    </a:lnTo>
                    <a:lnTo>
                      <a:pt x="184" y="431"/>
                    </a:lnTo>
                    <a:lnTo>
                      <a:pt x="168" y="631"/>
                    </a:lnTo>
                    <a:lnTo>
                      <a:pt x="184" y="831"/>
                    </a:lnTo>
                    <a:lnTo>
                      <a:pt x="245" y="984"/>
                    </a:lnTo>
                    <a:lnTo>
                      <a:pt x="307" y="1092"/>
                    </a:lnTo>
                    <a:lnTo>
                      <a:pt x="399" y="1169"/>
                    </a:lnTo>
                    <a:lnTo>
                      <a:pt x="491" y="1215"/>
                    </a:lnTo>
                    <a:lnTo>
                      <a:pt x="583" y="1231"/>
                    </a:lnTo>
                    <a:lnTo>
                      <a:pt x="675" y="1215"/>
                    </a:lnTo>
                    <a:lnTo>
                      <a:pt x="767" y="1169"/>
                    </a:lnTo>
                    <a:lnTo>
                      <a:pt x="859" y="1092"/>
                    </a:lnTo>
                    <a:lnTo>
                      <a:pt x="920" y="984"/>
                    </a:lnTo>
                    <a:lnTo>
                      <a:pt x="982" y="831"/>
                    </a:lnTo>
                    <a:lnTo>
                      <a:pt x="997" y="631"/>
                    </a:lnTo>
                    <a:lnTo>
                      <a:pt x="966" y="400"/>
                    </a:lnTo>
                    <a:lnTo>
                      <a:pt x="905" y="215"/>
                    </a:lnTo>
                    <a:lnTo>
                      <a:pt x="813" y="107"/>
                    </a:lnTo>
                    <a:lnTo>
                      <a:pt x="690" y="31"/>
                    </a:lnTo>
                    <a:lnTo>
                      <a:pt x="583" y="15"/>
                    </a:lnTo>
                    <a:close/>
                    <a:moveTo>
                      <a:pt x="583" y="0"/>
                    </a:moveTo>
                    <a:lnTo>
                      <a:pt x="767" y="31"/>
                    </a:lnTo>
                    <a:lnTo>
                      <a:pt x="920" y="123"/>
                    </a:lnTo>
                    <a:lnTo>
                      <a:pt x="1059" y="261"/>
                    </a:lnTo>
                    <a:lnTo>
                      <a:pt x="1135" y="431"/>
                    </a:lnTo>
                    <a:lnTo>
                      <a:pt x="1166" y="646"/>
                    </a:lnTo>
                    <a:lnTo>
                      <a:pt x="1135" y="861"/>
                    </a:lnTo>
                    <a:lnTo>
                      <a:pt x="1059" y="1031"/>
                    </a:lnTo>
                    <a:lnTo>
                      <a:pt x="920" y="1169"/>
                    </a:lnTo>
                    <a:lnTo>
                      <a:pt x="767" y="1261"/>
                    </a:lnTo>
                    <a:lnTo>
                      <a:pt x="583" y="1292"/>
                    </a:lnTo>
                    <a:lnTo>
                      <a:pt x="399" y="1261"/>
                    </a:lnTo>
                    <a:lnTo>
                      <a:pt x="245" y="1169"/>
                    </a:lnTo>
                    <a:lnTo>
                      <a:pt x="122" y="1031"/>
                    </a:lnTo>
                    <a:lnTo>
                      <a:pt x="30" y="861"/>
                    </a:lnTo>
                    <a:lnTo>
                      <a:pt x="0" y="646"/>
                    </a:lnTo>
                    <a:lnTo>
                      <a:pt x="30" y="431"/>
                    </a:lnTo>
                    <a:lnTo>
                      <a:pt x="107" y="261"/>
                    </a:lnTo>
                    <a:lnTo>
                      <a:pt x="245" y="123"/>
                    </a:lnTo>
                    <a:lnTo>
                      <a:pt x="399" y="31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3" name="Freeform 357"/>
              <p:cNvSpPr>
                <a:spLocks/>
              </p:cNvSpPr>
              <p:nvPr/>
            </p:nvSpPr>
            <p:spPr bwMode="auto">
              <a:xfrm>
                <a:off x="20598" y="19175"/>
                <a:ext cx="414" cy="1785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3" y="46"/>
                  </a:cxn>
                  <a:cxn ang="0">
                    <a:pos x="245" y="231"/>
                  </a:cxn>
                  <a:cxn ang="0">
                    <a:pos x="153" y="446"/>
                  </a:cxn>
                  <a:cxn ang="0">
                    <a:pos x="107" y="662"/>
                  </a:cxn>
                  <a:cxn ang="0">
                    <a:pos x="92" y="892"/>
                  </a:cxn>
                  <a:cxn ang="0">
                    <a:pos x="107" y="1108"/>
                  </a:cxn>
                  <a:cxn ang="0">
                    <a:pos x="153" y="1323"/>
                  </a:cxn>
                  <a:cxn ang="0">
                    <a:pos x="230" y="1539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5"/>
                  </a:cxn>
                  <a:cxn ang="0">
                    <a:pos x="399" y="1785"/>
                  </a:cxn>
                  <a:cxn ang="0">
                    <a:pos x="368" y="1769"/>
                  </a:cxn>
                  <a:cxn ang="0">
                    <a:pos x="291" y="1692"/>
                  </a:cxn>
                  <a:cxn ang="0">
                    <a:pos x="214" y="1585"/>
                  </a:cxn>
                  <a:cxn ang="0">
                    <a:pos x="122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7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3" y="0"/>
                  </a:cxn>
                </a:cxnLst>
                <a:rect l="0" t="0" r="r" b="b"/>
                <a:pathLst>
                  <a:path w="414" h="1785">
                    <a:moveTo>
                      <a:pt x="383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3" y="46"/>
                    </a:lnTo>
                    <a:lnTo>
                      <a:pt x="245" y="231"/>
                    </a:lnTo>
                    <a:lnTo>
                      <a:pt x="153" y="446"/>
                    </a:lnTo>
                    <a:lnTo>
                      <a:pt x="107" y="662"/>
                    </a:lnTo>
                    <a:lnTo>
                      <a:pt x="92" y="892"/>
                    </a:lnTo>
                    <a:lnTo>
                      <a:pt x="107" y="1108"/>
                    </a:lnTo>
                    <a:lnTo>
                      <a:pt x="153" y="1323"/>
                    </a:lnTo>
                    <a:lnTo>
                      <a:pt x="230" y="1539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5"/>
                    </a:lnTo>
                    <a:lnTo>
                      <a:pt x="399" y="1785"/>
                    </a:lnTo>
                    <a:lnTo>
                      <a:pt x="368" y="1769"/>
                    </a:lnTo>
                    <a:lnTo>
                      <a:pt x="291" y="1692"/>
                    </a:lnTo>
                    <a:lnTo>
                      <a:pt x="214" y="1585"/>
                    </a:lnTo>
                    <a:lnTo>
                      <a:pt x="122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7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4" name="Freeform 358"/>
              <p:cNvSpPr>
                <a:spLocks/>
              </p:cNvSpPr>
              <p:nvPr/>
            </p:nvSpPr>
            <p:spPr bwMode="auto">
              <a:xfrm>
                <a:off x="21150" y="19729"/>
                <a:ext cx="967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2"/>
                  </a:cxn>
                  <a:cxn ang="0">
                    <a:pos x="721" y="754"/>
                  </a:cxn>
                  <a:cxn ang="0">
                    <a:pos x="783" y="738"/>
                  </a:cxn>
                  <a:cxn ang="0">
                    <a:pos x="875" y="662"/>
                  </a:cxn>
                  <a:cxn ang="0">
                    <a:pos x="921" y="538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69"/>
                  </a:cxn>
                  <a:cxn ang="0">
                    <a:pos x="675" y="785"/>
                  </a:cxn>
                  <a:cxn ang="0">
                    <a:pos x="599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8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8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8"/>
                  </a:cxn>
                  <a:cxn ang="0">
                    <a:pos x="200" y="800"/>
                  </a:cxn>
                  <a:cxn ang="0">
                    <a:pos x="138" y="815"/>
                  </a:cxn>
                  <a:cxn ang="0">
                    <a:pos x="108" y="754"/>
                  </a:cxn>
                  <a:cxn ang="0">
                    <a:pos x="123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8" y="77"/>
                  </a:cxn>
                  <a:cxn ang="0">
                    <a:pos x="61" y="169"/>
                  </a:cxn>
                  <a:cxn ang="0">
                    <a:pos x="31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5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69"/>
                    </a:lnTo>
                    <a:lnTo>
                      <a:pt x="691" y="692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8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6" y="615"/>
                    </a:lnTo>
                    <a:lnTo>
                      <a:pt x="921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2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69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9" y="662"/>
                    </a:lnTo>
                    <a:lnTo>
                      <a:pt x="599" y="615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6" y="92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8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6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8"/>
                    </a:lnTo>
                    <a:lnTo>
                      <a:pt x="215" y="769"/>
                    </a:lnTo>
                    <a:lnTo>
                      <a:pt x="200" y="800"/>
                    </a:lnTo>
                    <a:lnTo>
                      <a:pt x="169" y="815"/>
                    </a:lnTo>
                    <a:lnTo>
                      <a:pt x="138" y="815"/>
                    </a:lnTo>
                    <a:lnTo>
                      <a:pt x="108" y="785"/>
                    </a:lnTo>
                    <a:lnTo>
                      <a:pt x="108" y="754"/>
                    </a:lnTo>
                    <a:lnTo>
                      <a:pt x="123" y="723"/>
                    </a:lnTo>
                    <a:lnTo>
                      <a:pt x="123" y="692"/>
                    </a:lnTo>
                    <a:lnTo>
                      <a:pt x="200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8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8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5" name="Freeform 359"/>
              <p:cNvSpPr>
                <a:spLocks/>
              </p:cNvSpPr>
              <p:nvPr/>
            </p:nvSpPr>
            <p:spPr bwMode="auto">
              <a:xfrm>
                <a:off x="22593" y="19298"/>
                <a:ext cx="399" cy="1231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123"/>
                  </a:cxn>
                  <a:cxn ang="0">
                    <a:pos x="276" y="1154"/>
                  </a:cxn>
                  <a:cxn ang="0">
                    <a:pos x="291" y="1169"/>
                  </a:cxn>
                  <a:cxn ang="0">
                    <a:pos x="399" y="1169"/>
                  </a:cxn>
                  <a:cxn ang="0">
                    <a:pos x="399" y="1231"/>
                  </a:cxn>
                  <a:cxn ang="0">
                    <a:pos x="0" y="1231"/>
                  </a:cxn>
                  <a:cxn ang="0">
                    <a:pos x="0" y="1169"/>
                  </a:cxn>
                  <a:cxn ang="0">
                    <a:pos x="107" y="1169"/>
                  </a:cxn>
                  <a:cxn ang="0">
                    <a:pos x="122" y="1154"/>
                  </a:cxn>
                  <a:cxn ang="0">
                    <a:pos x="138" y="1123"/>
                  </a:cxn>
                  <a:cxn ang="0">
                    <a:pos x="138" y="123"/>
                  </a:cxn>
                  <a:cxn ang="0">
                    <a:pos x="107" y="92"/>
                  </a:cxn>
                  <a:cxn ang="0">
                    <a:pos x="61" y="77"/>
                  </a:cxn>
                  <a:cxn ang="0">
                    <a:pos x="0" y="77"/>
                  </a:cxn>
                  <a:cxn ang="0">
                    <a:pos x="0" y="16"/>
                  </a:cxn>
                  <a:cxn ang="0">
                    <a:pos x="261" y="0"/>
                  </a:cxn>
                </a:cxnLst>
                <a:rect l="0" t="0" r="r" b="b"/>
                <a:pathLst>
                  <a:path w="399" h="1231">
                    <a:moveTo>
                      <a:pt x="261" y="0"/>
                    </a:moveTo>
                    <a:lnTo>
                      <a:pt x="261" y="1123"/>
                    </a:lnTo>
                    <a:lnTo>
                      <a:pt x="276" y="1154"/>
                    </a:lnTo>
                    <a:lnTo>
                      <a:pt x="291" y="1169"/>
                    </a:lnTo>
                    <a:lnTo>
                      <a:pt x="399" y="1169"/>
                    </a:lnTo>
                    <a:lnTo>
                      <a:pt x="399" y="1231"/>
                    </a:lnTo>
                    <a:lnTo>
                      <a:pt x="0" y="1231"/>
                    </a:lnTo>
                    <a:lnTo>
                      <a:pt x="0" y="1169"/>
                    </a:lnTo>
                    <a:lnTo>
                      <a:pt x="107" y="1169"/>
                    </a:lnTo>
                    <a:lnTo>
                      <a:pt x="122" y="1154"/>
                    </a:lnTo>
                    <a:lnTo>
                      <a:pt x="138" y="1123"/>
                    </a:lnTo>
                    <a:lnTo>
                      <a:pt x="138" y="123"/>
                    </a:lnTo>
                    <a:lnTo>
                      <a:pt x="107" y="92"/>
                    </a:lnTo>
                    <a:lnTo>
                      <a:pt x="61" y="77"/>
                    </a:lnTo>
                    <a:lnTo>
                      <a:pt x="0" y="77"/>
                    </a:lnTo>
                    <a:lnTo>
                      <a:pt x="0" y="1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6" name="Freeform 360"/>
              <p:cNvSpPr>
                <a:spLocks noEditPoints="1"/>
              </p:cNvSpPr>
              <p:nvPr/>
            </p:nvSpPr>
            <p:spPr bwMode="auto">
              <a:xfrm>
                <a:off x="23114" y="19729"/>
                <a:ext cx="799" cy="815"/>
              </a:xfrm>
              <a:custGeom>
                <a:avLst/>
                <a:gdLst/>
                <a:ahLst/>
                <a:cxnLst>
                  <a:cxn ang="0">
                    <a:pos x="399" y="31"/>
                  </a:cxn>
                  <a:cxn ang="0">
                    <a:pos x="353" y="46"/>
                  </a:cxn>
                  <a:cxn ang="0">
                    <a:pos x="292" y="62"/>
                  </a:cxn>
                  <a:cxn ang="0">
                    <a:pos x="200" y="154"/>
                  </a:cxn>
                  <a:cxn ang="0">
                    <a:pos x="154" y="277"/>
                  </a:cxn>
                  <a:cxn ang="0">
                    <a:pos x="154" y="523"/>
                  </a:cxn>
                  <a:cxn ang="0">
                    <a:pos x="200" y="646"/>
                  </a:cxn>
                  <a:cxn ang="0">
                    <a:pos x="231" y="692"/>
                  </a:cxn>
                  <a:cxn ang="0">
                    <a:pos x="261" y="723"/>
                  </a:cxn>
                  <a:cxn ang="0">
                    <a:pos x="307" y="754"/>
                  </a:cxn>
                  <a:cxn ang="0">
                    <a:pos x="353" y="769"/>
                  </a:cxn>
                  <a:cxn ang="0">
                    <a:pos x="399" y="769"/>
                  </a:cxn>
                  <a:cxn ang="0">
                    <a:pos x="399" y="738"/>
                  </a:cxn>
                  <a:cxn ang="0">
                    <a:pos x="461" y="723"/>
                  </a:cxn>
                  <a:cxn ang="0">
                    <a:pos x="507" y="708"/>
                  </a:cxn>
                  <a:cxn ang="0">
                    <a:pos x="599" y="615"/>
                  </a:cxn>
                  <a:cxn ang="0">
                    <a:pos x="630" y="554"/>
                  </a:cxn>
                  <a:cxn ang="0">
                    <a:pos x="645" y="492"/>
                  </a:cxn>
                  <a:cxn ang="0">
                    <a:pos x="645" y="262"/>
                  </a:cxn>
                  <a:cxn ang="0">
                    <a:pos x="599" y="138"/>
                  </a:cxn>
                  <a:cxn ang="0">
                    <a:pos x="553" y="92"/>
                  </a:cxn>
                  <a:cxn ang="0">
                    <a:pos x="507" y="62"/>
                  </a:cxn>
                  <a:cxn ang="0">
                    <a:pos x="461" y="46"/>
                  </a:cxn>
                  <a:cxn ang="0">
                    <a:pos x="399" y="31"/>
                  </a:cxn>
                  <a:cxn ang="0">
                    <a:pos x="399" y="0"/>
                  </a:cxn>
                  <a:cxn ang="0">
                    <a:pos x="538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5"/>
                  </a:cxn>
                  <a:cxn ang="0">
                    <a:pos x="799" y="415"/>
                  </a:cxn>
                  <a:cxn ang="0">
                    <a:pos x="768" y="569"/>
                  </a:cxn>
                  <a:cxn ang="0">
                    <a:pos x="676" y="708"/>
                  </a:cxn>
                  <a:cxn ang="0">
                    <a:pos x="553" y="785"/>
                  </a:cxn>
                  <a:cxn ang="0">
                    <a:pos x="399" y="815"/>
                  </a:cxn>
                  <a:cxn ang="0">
                    <a:pos x="246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5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6" y="31"/>
                  </a:cxn>
                  <a:cxn ang="0">
                    <a:pos x="399" y="0"/>
                  </a:cxn>
                </a:cxnLst>
                <a:rect l="0" t="0" r="r" b="b"/>
                <a:pathLst>
                  <a:path w="799" h="815">
                    <a:moveTo>
                      <a:pt x="399" y="31"/>
                    </a:moveTo>
                    <a:lnTo>
                      <a:pt x="353" y="46"/>
                    </a:lnTo>
                    <a:lnTo>
                      <a:pt x="292" y="62"/>
                    </a:lnTo>
                    <a:lnTo>
                      <a:pt x="200" y="154"/>
                    </a:lnTo>
                    <a:lnTo>
                      <a:pt x="154" y="277"/>
                    </a:lnTo>
                    <a:lnTo>
                      <a:pt x="154" y="523"/>
                    </a:lnTo>
                    <a:lnTo>
                      <a:pt x="200" y="646"/>
                    </a:lnTo>
                    <a:lnTo>
                      <a:pt x="231" y="692"/>
                    </a:lnTo>
                    <a:lnTo>
                      <a:pt x="261" y="723"/>
                    </a:lnTo>
                    <a:lnTo>
                      <a:pt x="307" y="754"/>
                    </a:lnTo>
                    <a:lnTo>
                      <a:pt x="353" y="769"/>
                    </a:lnTo>
                    <a:lnTo>
                      <a:pt x="399" y="769"/>
                    </a:lnTo>
                    <a:lnTo>
                      <a:pt x="399" y="738"/>
                    </a:lnTo>
                    <a:lnTo>
                      <a:pt x="461" y="723"/>
                    </a:lnTo>
                    <a:lnTo>
                      <a:pt x="507" y="708"/>
                    </a:lnTo>
                    <a:lnTo>
                      <a:pt x="599" y="615"/>
                    </a:lnTo>
                    <a:lnTo>
                      <a:pt x="630" y="554"/>
                    </a:lnTo>
                    <a:lnTo>
                      <a:pt x="645" y="492"/>
                    </a:lnTo>
                    <a:lnTo>
                      <a:pt x="645" y="262"/>
                    </a:lnTo>
                    <a:lnTo>
                      <a:pt x="599" y="138"/>
                    </a:lnTo>
                    <a:lnTo>
                      <a:pt x="553" y="92"/>
                    </a:lnTo>
                    <a:lnTo>
                      <a:pt x="507" y="62"/>
                    </a:lnTo>
                    <a:lnTo>
                      <a:pt x="461" y="46"/>
                    </a:lnTo>
                    <a:lnTo>
                      <a:pt x="399" y="31"/>
                    </a:lnTo>
                    <a:close/>
                    <a:moveTo>
                      <a:pt x="399" y="0"/>
                    </a:moveTo>
                    <a:lnTo>
                      <a:pt x="538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5"/>
                    </a:lnTo>
                    <a:lnTo>
                      <a:pt x="799" y="415"/>
                    </a:lnTo>
                    <a:lnTo>
                      <a:pt x="768" y="569"/>
                    </a:lnTo>
                    <a:lnTo>
                      <a:pt x="676" y="708"/>
                    </a:lnTo>
                    <a:lnTo>
                      <a:pt x="553" y="785"/>
                    </a:lnTo>
                    <a:lnTo>
                      <a:pt x="399" y="815"/>
                    </a:lnTo>
                    <a:lnTo>
                      <a:pt x="246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5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6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7" name="Freeform 361"/>
              <p:cNvSpPr>
                <a:spLocks noEditPoints="1"/>
              </p:cNvSpPr>
              <p:nvPr/>
            </p:nvSpPr>
            <p:spPr bwMode="auto">
              <a:xfrm>
                <a:off x="23959" y="19729"/>
                <a:ext cx="828" cy="1185"/>
              </a:xfrm>
              <a:custGeom>
                <a:avLst/>
                <a:gdLst/>
                <a:ahLst/>
                <a:cxnLst>
                  <a:cxn ang="0">
                    <a:pos x="230" y="800"/>
                  </a:cxn>
                  <a:cxn ang="0">
                    <a:pos x="168" y="846"/>
                  </a:cxn>
                  <a:cxn ang="0">
                    <a:pos x="138" y="938"/>
                  </a:cxn>
                  <a:cxn ang="0">
                    <a:pos x="276" y="1092"/>
                  </a:cxn>
                  <a:cxn ang="0">
                    <a:pos x="598" y="1092"/>
                  </a:cxn>
                  <a:cxn ang="0">
                    <a:pos x="736" y="938"/>
                  </a:cxn>
                  <a:cxn ang="0">
                    <a:pos x="659" y="815"/>
                  </a:cxn>
                  <a:cxn ang="0">
                    <a:pos x="276" y="785"/>
                  </a:cxn>
                  <a:cxn ang="0">
                    <a:pos x="353" y="62"/>
                  </a:cxn>
                  <a:cxn ang="0">
                    <a:pos x="276" y="123"/>
                  </a:cxn>
                  <a:cxn ang="0">
                    <a:pos x="245" y="200"/>
                  </a:cxn>
                  <a:cxn ang="0">
                    <a:pos x="291" y="446"/>
                  </a:cxn>
                  <a:cxn ang="0">
                    <a:pos x="353" y="492"/>
                  </a:cxn>
                  <a:cxn ang="0">
                    <a:pos x="445" y="477"/>
                  </a:cxn>
                  <a:cxn ang="0">
                    <a:pos x="521" y="415"/>
                  </a:cxn>
                  <a:cxn ang="0">
                    <a:pos x="552" y="338"/>
                  </a:cxn>
                  <a:cxn ang="0">
                    <a:pos x="506" y="92"/>
                  </a:cxn>
                  <a:cxn ang="0">
                    <a:pos x="445" y="46"/>
                  </a:cxn>
                  <a:cxn ang="0">
                    <a:pos x="705" y="0"/>
                  </a:cxn>
                  <a:cxn ang="0">
                    <a:pos x="798" y="31"/>
                  </a:cxn>
                  <a:cxn ang="0">
                    <a:pos x="828" y="77"/>
                  </a:cxn>
                  <a:cxn ang="0">
                    <a:pos x="798" y="138"/>
                  </a:cxn>
                  <a:cxn ang="0">
                    <a:pos x="736" y="123"/>
                  </a:cxn>
                  <a:cxn ang="0">
                    <a:pos x="767" y="46"/>
                  </a:cxn>
                  <a:cxn ang="0">
                    <a:pos x="690" y="62"/>
                  </a:cxn>
                  <a:cxn ang="0">
                    <a:pos x="598" y="108"/>
                  </a:cxn>
                  <a:cxn ang="0">
                    <a:pos x="659" y="185"/>
                  </a:cxn>
                  <a:cxn ang="0">
                    <a:pos x="675" y="277"/>
                  </a:cxn>
                  <a:cxn ang="0">
                    <a:pos x="537" y="508"/>
                  </a:cxn>
                  <a:cxn ang="0">
                    <a:pos x="353" y="538"/>
                  </a:cxn>
                  <a:cxn ang="0">
                    <a:pos x="214" y="477"/>
                  </a:cxn>
                  <a:cxn ang="0">
                    <a:pos x="184" y="523"/>
                  </a:cxn>
                  <a:cxn ang="0">
                    <a:pos x="138" y="585"/>
                  </a:cxn>
                  <a:cxn ang="0">
                    <a:pos x="153" y="662"/>
                  </a:cxn>
                  <a:cxn ang="0">
                    <a:pos x="521" y="708"/>
                  </a:cxn>
                  <a:cxn ang="0">
                    <a:pos x="721" y="785"/>
                  </a:cxn>
                  <a:cxn ang="0">
                    <a:pos x="798" y="908"/>
                  </a:cxn>
                  <a:cxn ang="0">
                    <a:pos x="767" y="1046"/>
                  </a:cxn>
                  <a:cxn ang="0">
                    <a:pos x="552" y="1169"/>
                  </a:cxn>
                  <a:cxn ang="0">
                    <a:pos x="245" y="1169"/>
                  </a:cxn>
                  <a:cxn ang="0">
                    <a:pos x="30" y="1046"/>
                  </a:cxn>
                  <a:cxn ang="0">
                    <a:pos x="0" y="908"/>
                  </a:cxn>
                  <a:cxn ang="0">
                    <a:pos x="61" y="831"/>
                  </a:cxn>
                  <a:cxn ang="0">
                    <a:pos x="168" y="769"/>
                  </a:cxn>
                  <a:cxn ang="0">
                    <a:pos x="92" y="662"/>
                  </a:cxn>
                  <a:cxn ang="0">
                    <a:pos x="122" y="523"/>
                  </a:cxn>
                  <a:cxn ang="0">
                    <a:pos x="122" y="431"/>
                  </a:cxn>
                  <a:cxn ang="0">
                    <a:pos x="76" y="338"/>
                  </a:cxn>
                  <a:cxn ang="0">
                    <a:pos x="107" y="154"/>
                  </a:cxn>
                  <a:cxn ang="0">
                    <a:pos x="368" y="15"/>
                  </a:cxn>
                  <a:cxn ang="0">
                    <a:pos x="491" y="46"/>
                  </a:cxn>
                  <a:cxn ang="0">
                    <a:pos x="613" y="46"/>
                  </a:cxn>
                  <a:cxn ang="0">
                    <a:pos x="705" y="0"/>
                  </a:cxn>
                </a:cxnLst>
                <a:rect l="0" t="0" r="r" b="b"/>
                <a:pathLst>
                  <a:path w="828" h="1185">
                    <a:moveTo>
                      <a:pt x="276" y="785"/>
                    </a:moveTo>
                    <a:lnTo>
                      <a:pt x="230" y="800"/>
                    </a:lnTo>
                    <a:lnTo>
                      <a:pt x="199" y="815"/>
                    </a:lnTo>
                    <a:lnTo>
                      <a:pt x="168" y="846"/>
                    </a:lnTo>
                    <a:lnTo>
                      <a:pt x="138" y="892"/>
                    </a:lnTo>
                    <a:lnTo>
                      <a:pt x="138" y="938"/>
                    </a:lnTo>
                    <a:lnTo>
                      <a:pt x="184" y="1031"/>
                    </a:lnTo>
                    <a:lnTo>
                      <a:pt x="276" y="1092"/>
                    </a:lnTo>
                    <a:lnTo>
                      <a:pt x="445" y="1123"/>
                    </a:lnTo>
                    <a:lnTo>
                      <a:pt x="598" y="1092"/>
                    </a:lnTo>
                    <a:lnTo>
                      <a:pt x="705" y="1031"/>
                    </a:lnTo>
                    <a:lnTo>
                      <a:pt x="736" y="938"/>
                    </a:lnTo>
                    <a:lnTo>
                      <a:pt x="721" y="862"/>
                    </a:lnTo>
                    <a:lnTo>
                      <a:pt x="659" y="815"/>
                    </a:lnTo>
                    <a:lnTo>
                      <a:pt x="475" y="785"/>
                    </a:lnTo>
                    <a:lnTo>
                      <a:pt x="276" y="785"/>
                    </a:lnTo>
                    <a:close/>
                    <a:moveTo>
                      <a:pt x="399" y="46"/>
                    </a:moveTo>
                    <a:lnTo>
                      <a:pt x="353" y="62"/>
                    </a:lnTo>
                    <a:lnTo>
                      <a:pt x="322" y="77"/>
                    </a:lnTo>
                    <a:lnTo>
                      <a:pt x="276" y="123"/>
                    </a:lnTo>
                    <a:lnTo>
                      <a:pt x="260" y="154"/>
                    </a:lnTo>
                    <a:lnTo>
                      <a:pt x="245" y="200"/>
                    </a:lnTo>
                    <a:lnTo>
                      <a:pt x="245" y="354"/>
                    </a:lnTo>
                    <a:lnTo>
                      <a:pt x="291" y="446"/>
                    </a:lnTo>
                    <a:lnTo>
                      <a:pt x="322" y="462"/>
                    </a:lnTo>
                    <a:lnTo>
                      <a:pt x="353" y="492"/>
                    </a:lnTo>
                    <a:lnTo>
                      <a:pt x="399" y="492"/>
                    </a:lnTo>
                    <a:lnTo>
                      <a:pt x="445" y="477"/>
                    </a:lnTo>
                    <a:lnTo>
                      <a:pt x="475" y="462"/>
                    </a:lnTo>
                    <a:lnTo>
                      <a:pt x="521" y="415"/>
                    </a:lnTo>
                    <a:lnTo>
                      <a:pt x="537" y="385"/>
                    </a:lnTo>
                    <a:lnTo>
                      <a:pt x="552" y="338"/>
                    </a:lnTo>
                    <a:lnTo>
                      <a:pt x="552" y="185"/>
                    </a:lnTo>
                    <a:lnTo>
                      <a:pt x="506" y="92"/>
                    </a:lnTo>
                    <a:lnTo>
                      <a:pt x="475" y="77"/>
                    </a:lnTo>
                    <a:lnTo>
                      <a:pt x="445" y="46"/>
                    </a:lnTo>
                    <a:lnTo>
                      <a:pt x="399" y="46"/>
                    </a:lnTo>
                    <a:close/>
                    <a:moveTo>
                      <a:pt x="705" y="0"/>
                    </a:moveTo>
                    <a:lnTo>
                      <a:pt x="782" y="0"/>
                    </a:lnTo>
                    <a:lnTo>
                      <a:pt x="798" y="31"/>
                    </a:lnTo>
                    <a:lnTo>
                      <a:pt x="813" y="46"/>
                    </a:lnTo>
                    <a:lnTo>
                      <a:pt x="828" y="77"/>
                    </a:lnTo>
                    <a:lnTo>
                      <a:pt x="828" y="108"/>
                    </a:lnTo>
                    <a:lnTo>
                      <a:pt x="798" y="138"/>
                    </a:lnTo>
                    <a:lnTo>
                      <a:pt x="752" y="138"/>
                    </a:lnTo>
                    <a:lnTo>
                      <a:pt x="736" y="123"/>
                    </a:lnTo>
                    <a:lnTo>
                      <a:pt x="736" y="77"/>
                    </a:lnTo>
                    <a:lnTo>
                      <a:pt x="767" y="46"/>
                    </a:lnTo>
                    <a:lnTo>
                      <a:pt x="721" y="46"/>
                    </a:lnTo>
                    <a:lnTo>
                      <a:pt x="690" y="62"/>
                    </a:lnTo>
                    <a:lnTo>
                      <a:pt x="644" y="77"/>
                    </a:lnTo>
                    <a:lnTo>
                      <a:pt x="598" y="108"/>
                    </a:lnTo>
                    <a:lnTo>
                      <a:pt x="629" y="138"/>
                    </a:lnTo>
                    <a:lnTo>
                      <a:pt x="659" y="185"/>
                    </a:lnTo>
                    <a:lnTo>
                      <a:pt x="675" y="231"/>
                    </a:lnTo>
                    <a:lnTo>
                      <a:pt x="675" y="277"/>
                    </a:lnTo>
                    <a:lnTo>
                      <a:pt x="644" y="400"/>
                    </a:lnTo>
                    <a:lnTo>
                      <a:pt x="537" y="508"/>
                    </a:lnTo>
                    <a:lnTo>
                      <a:pt x="383" y="538"/>
                    </a:lnTo>
                    <a:lnTo>
                      <a:pt x="353" y="538"/>
                    </a:lnTo>
                    <a:lnTo>
                      <a:pt x="260" y="508"/>
                    </a:lnTo>
                    <a:lnTo>
                      <a:pt x="214" y="477"/>
                    </a:lnTo>
                    <a:lnTo>
                      <a:pt x="199" y="508"/>
                    </a:lnTo>
                    <a:lnTo>
                      <a:pt x="184" y="523"/>
                    </a:lnTo>
                    <a:lnTo>
                      <a:pt x="184" y="554"/>
                    </a:lnTo>
                    <a:lnTo>
                      <a:pt x="138" y="585"/>
                    </a:lnTo>
                    <a:lnTo>
                      <a:pt x="138" y="615"/>
                    </a:lnTo>
                    <a:lnTo>
                      <a:pt x="153" y="662"/>
                    </a:lnTo>
                    <a:lnTo>
                      <a:pt x="199" y="708"/>
                    </a:lnTo>
                    <a:lnTo>
                      <a:pt x="521" y="708"/>
                    </a:lnTo>
                    <a:lnTo>
                      <a:pt x="675" y="754"/>
                    </a:lnTo>
                    <a:lnTo>
                      <a:pt x="721" y="785"/>
                    </a:lnTo>
                    <a:lnTo>
                      <a:pt x="782" y="877"/>
                    </a:lnTo>
                    <a:lnTo>
                      <a:pt x="798" y="908"/>
                    </a:lnTo>
                    <a:lnTo>
                      <a:pt x="798" y="954"/>
                    </a:lnTo>
                    <a:lnTo>
                      <a:pt x="767" y="1046"/>
                    </a:lnTo>
                    <a:lnTo>
                      <a:pt x="675" y="1123"/>
                    </a:lnTo>
                    <a:lnTo>
                      <a:pt x="552" y="1169"/>
                    </a:lnTo>
                    <a:lnTo>
                      <a:pt x="399" y="1185"/>
                    </a:lnTo>
                    <a:lnTo>
                      <a:pt x="245" y="1169"/>
                    </a:lnTo>
                    <a:lnTo>
                      <a:pt x="107" y="1123"/>
                    </a:lnTo>
                    <a:lnTo>
                      <a:pt x="30" y="1046"/>
                    </a:lnTo>
                    <a:lnTo>
                      <a:pt x="0" y="954"/>
                    </a:lnTo>
                    <a:lnTo>
                      <a:pt x="0" y="908"/>
                    </a:lnTo>
                    <a:lnTo>
                      <a:pt x="30" y="862"/>
                    </a:lnTo>
                    <a:lnTo>
                      <a:pt x="61" y="831"/>
                    </a:lnTo>
                    <a:lnTo>
                      <a:pt x="107" y="800"/>
                    </a:lnTo>
                    <a:lnTo>
                      <a:pt x="168" y="769"/>
                    </a:lnTo>
                    <a:lnTo>
                      <a:pt x="107" y="708"/>
                    </a:lnTo>
                    <a:lnTo>
                      <a:pt x="92" y="662"/>
                    </a:lnTo>
                    <a:lnTo>
                      <a:pt x="92" y="569"/>
                    </a:lnTo>
                    <a:lnTo>
                      <a:pt x="122" y="523"/>
                    </a:lnTo>
                    <a:lnTo>
                      <a:pt x="153" y="462"/>
                    </a:lnTo>
                    <a:lnTo>
                      <a:pt x="122" y="431"/>
                    </a:lnTo>
                    <a:lnTo>
                      <a:pt x="107" y="385"/>
                    </a:lnTo>
                    <a:lnTo>
                      <a:pt x="76" y="338"/>
                    </a:lnTo>
                    <a:lnTo>
                      <a:pt x="76" y="277"/>
                    </a:lnTo>
                    <a:lnTo>
                      <a:pt x="107" y="154"/>
                    </a:lnTo>
                    <a:lnTo>
                      <a:pt x="214" y="46"/>
                    </a:lnTo>
                    <a:lnTo>
                      <a:pt x="368" y="15"/>
                    </a:lnTo>
                    <a:lnTo>
                      <a:pt x="399" y="15"/>
                    </a:lnTo>
                    <a:lnTo>
                      <a:pt x="491" y="46"/>
                    </a:lnTo>
                    <a:lnTo>
                      <a:pt x="552" y="77"/>
                    </a:lnTo>
                    <a:lnTo>
                      <a:pt x="613" y="46"/>
                    </a:lnTo>
                    <a:lnTo>
                      <a:pt x="659" y="15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8" name="Freeform 362"/>
              <p:cNvSpPr>
                <a:spLocks/>
              </p:cNvSpPr>
              <p:nvPr/>
            </p:nvSpPr>
            <p:spPr bwMode="auto">
              <a:xfrm>
                <a:off x="25064" y="19729"/>
                <a:ext cx="966" cy="815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6" y="62"/>
                  </a:cxn>
                  <a:cxn ang="0">
                    <a:pos x="352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82" y="46"/>
                  </a:cxn>
                  <a:cxn ang="0">
                    <a:pos x="828" y="123"/>
                  </a:cxn>
                  <a:cxn ang="0">
                    <a:pos x="813" y="277"/>
                  </a:cxn>
                  <a:cxn ang="0">
                    <a:pos x="721" y="569"/>
                  </a:cxn>
                  <a:cxn ang="0">
                    <a:pos x="690" y="723"/>
                  </a:cxn>
                  <a:cxn ang="0">
                    <a:pos x="736" y="754"/>
                  </a:cxn>
                  <a:cxn ang="0">
                    <a:pos x="828" y="708"/>
                  </a:cxn>
                  <a:cxn ang="0">
                    <a:pos x="905" y="615"/>
                  </a:cxn>
                  <a:cxn ang="0">
                    <a:pos x="936" y="523"/>
                  </a:cxn>
                  <a:cxn ang="0">
                    <a:pos x="966" y="508"/>
                  </a:cxn>
                  <a:cxn ang="0">
                    <a:pos x="951" y="554"/>
                  </a:cxn>
                  <a:cxn ang="0">
                    <a:pos x="890" y="708"/>
                  </a:cxn>
                  <a:cxn ang="0">
                    <a:pos x="736" y="800"/>
                  </a:cxn>
                  <a:cxn ang="0">
                    <a:pos x="613" y="723"/>
                  </a:cxn>
                  <a:cxn ang="0">
                    <a:pos x="598" y="615"/>
                  </a:cxn>
                  <a:cxn ang="0">
                    <a:pos x="644" y="508"/>
                  </a:cxn>
                  <a:cxn ang="0">
                    <a:pos x="721" y="169"/>
                  </a:cxn>
                  <a:cxn ang="0">
                    <a:pos x="705" y="92"/>
                  </a:cxn>
                  <a:cxn ang="0">
                    <a:pos x="675" y="46"/>
                  </a:cxn>
                  <a:cxn ang="0">
                    <a:pos x="521" y="77"/>
                  </a:cxn>
                  <a:cxn ang="0">
                    <a:pos x="368" y="200"/>
                  </a:cxn>
                  <a:cxn ang="0">
                    <a:pos x="337" y="277"/>
                  </a:cxn>
                  <a:cxn ang="0">
                    <a:pos x="322" y="354"/>
                  </a:cxn>
                  <a:cxn ang="0">
                    <a:pos x="306" y="431"/>
                  </a:cxn>
                  <a:cxn ang="0">
                    <a:pos x="245" y="631"/>
                  </a:cxn>
                  <a:cxn ang="0">
                    <a:pos x="230" y="692"/>
                  </a:cxn>
                  <a:cxn ang="0">
                    <a:pos x="214" y="769"/>
                  </a:cxn>
                  <a:cxn ang="0">
                    <a:pos x="168" y="815"/>
                  </a:cxn>
                  <a:cxn ang="0">
                    <a:pos x="107" y="785"/>
                  </a:cxn>
                  <a:cxn ang="0">
                    <a:pos x="122" y="723"/>
                  </a:cxn>
                  <a:cxn ang="0">
                    <a:pos x="199" y="262"/>
                  </a:cxn>
                  <a:cxn ang="0">
                    <a:pos x="230" y="77"/>
                  </a:cxn>
                  <a:cxn ang="0">
                    <a:pos x="184" y="31"/>
                  </a:cxn>
                  <a:cxn ang="0">
                    <a:pos x="138" y="46"/>
                  </a:cxn>
                  <a:cxn ang="0">
                    <a:pos x="92" y="123"/>
                  </a:cxn>
                  <a:cxn ang="0">
                    <a:pos x="46" y="246"/>
                  </a:cxn>
                  <a:cxn ang="0">
                    <a:pos x="30" y="292"/>
                  </a:cxn>
                  <a:cxn ang="0">
                    <a:pos x="0" y="231"/>
                  </a:cxn>
                  <a:cxn ang="0">
                    <a:pos x="46" y="108"/>
                  </a:cxn>
                  <a:cxn ang="0">
                    <a:pos x="107" y="31"/>
                  </a:cxn>
                </a:cxnLst>
                <a:rect l="0" t="0" r="r" b="b"/>
                <a:pathLst>
                  <a:path w="966" h="815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6" y="62"/>
                    </a:lnTo>
                    <a:lnTo>
                      <a:pt x="337" y="108"/>
                    </a:lnTo>
                    <a:lnTo>
                      <a:pt x="352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5"/>
                    </a:lnTo>
                    <a:lnTo>
                      <a:pt x="782" y="4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8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5"/>
                    </a:lnTo>
                    <a:lnTo>
                      <a:pt x="920" y="538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6" y="508"/>
                    </a:lnTo>
                    <a:lnTo>
                      <a:pt x="966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3" y="723"/>
                    </a:lnTo>
                    <a:lnTo>
                      <a:pt x="598" y="662"/>
                    </a:lnTo>
                    <a:lnTo>
                      <a:pt x="598" y="615"/>
                    </a:lnTo>
                    <a:lnTo>
                      <a:pt x="613" y="585"/>
                    </a:lnTo>
                    <a:lnTo>
                      <a:pt x="644" y="508"/>
                    </a:lnTo>
                    <a:lnTo>
                      <a:pt x="705" y="262"/>
                    </a:lnTo>
                    <a:lnTo>
                      <a:pt x="721" y="169"/>
                    </a:lnTo>
                    <a:lnTo>
                      <a:pt x="721" y="138"/>
                    </a:lnTo>
                    <a:lnTo>
                      <a:pt x="705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8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6" y="400"/>
                    </a:lnTo>
                    <a:lnTo>
                      <a:pt x="306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4" y="738"/>
                    </a:lnTo>
                    <a:lnTo>
                      <a:pt x="214" y="769"/>
                    </a:lnTo>
                    <a:lnTo>
                      <a:pt x="199" y="800"/>
                    </a:lnTo>
                    <a:lnTo>
                      <a:pt x="168" y="815"/>
                    </a:lnTo>
                    <a:lnTo>
                      <a:pt x="138" y="815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4" y="46"/>
                    </a:lnTo>
                    <a:lnTo>
                      <a:pt x="184" y="31"/>
                    </a:lnTo>
                    <a:lnTo>
                      <a:pt x="168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39" name="Freeform 363"/>
              <p:cNvSpPr>
                <a:spLocks/>
              </p:cNvSpPr>
              <p:nvPr/>
            </p:nvSpPr>
            <p:spPr bwMode="auto">
              <a:xfrm>
                <a:off x="26168" y="19190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6"/>
                  </a:cxn>
                  <a:cxn ang="0">
                    <a:pos x="139" y="93"/>
                  </a:cxn>
                  <a:cxn ang="0">
                    <a:pos x="215" y="200"/>
                  </a:cxn>
                  <a:cxn ang="0">
                    <a:pos x="307" y="339"/>
                  </a:cxn>
                  <a:cxn ang="0">
                    <a:pos x="384" y="539"/>
                  </a:cxn>
                  <a:cxn ang="0">
                    <a:pos x="415" y="739"/>
                  </a:cxn>
                  <a:cxn ang="0">
                    <a:pos x="430" y="893"/>
                  </a:cxn>
                  <a:cxn ang="0">
                    <a:pos x="399" y="893"/>
                  </a:cxn>
                  <a:cxn ang="0">
                    <a:pos x="399" y="1062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3"/>
                  </a:cxn>
                  <a:cxn ang="0">
                    <a:pos x="47" y="1770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70"/>
                  </a:cxn>
                  <a:cxn ang="0">
                    <a:pos x="31" y="1739"/>
                  </a:cxn>
                  <a:cxn ang="0">
                    <a:pos x="169" y="1554"/>
                  </a:cxn>
                  <a:cxn ang="0">
                    <a:pos x="261" y="1339"/>
                  </a:cxn>
                  <a:cxn ang="0">
                    <a:pos x="307" y="1124"/>
                  </a:cxn>
                  <a:cxn ang="0">
                    <a:pos x="323" y="893"/>
                  </a:cxn>
                  <a:cxn ang="0">
                    <a:pos x="307" y="631"/>
                  </a:cxn>
                  <a:cxn ang="0">
                    <a:pos x="246" y="401"/>
                  </a:cxn>
                  <a:cxn ang="0">
                    <a:pos x="154" y="216"/>
                  </a:cxn>
                  <a:cxn ang="0">
                    <a:pos x="47" y="62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6"/>
                    </a:lnTo>
                    <a:lnTo>
                      <a:pt x="139" y="93"/>
                    </a:lnTo>
                    <a:lnTo>
                      <a:pt x="215" y="200"/>
                    </a:lnTo>
                    <a:lnTo>
                      <a:pt x="307" y="339"/>
                    </a:lnTo>
                    <a:lnTo>
                      <a:pt x="384" y="539"/>
                    </a:lnTo>
                    <a:lnTo>
                      <a:pt x="415" y="739"/>
                    </a:lnTo>
                    <a:lnTo>
                      <a:pt x="430" y="893"/>
                    </a:lnTo>
                    <a:lnTo>
                      <a:pt x="399" y="893"/>
                    </a:lnTo>
                    <a:lnTo>
                      <a:pt x="399" y="1062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3"/>
                    </a:lnTo>
                    <a:lnTo>
                      <a:pt x="47" y="1770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70"/>
                    </a:lnTo>
                    <a:lnTo>
                      <a:pt x="31" y="1739"/>
                    </a:lnTo>
                    <a:lnTo>
                      <a:pt x="169" y="1554"/>
                    </a:lnTo>
                    <a:lnTo>
                      <a:pt x="261" y="1339"/>
                    </a:lnTo>
                    <a:lnTo>
                      <a:pt x="307" y="1124"/>
                    </a:lnTo>
                    <a:lnTo>
                      <a:pt x="323" y="893"/>
                    </a:lnTo>
                    <a:lnTo>
                      <a:pt x="307" y="631"/>
                    </a:lnTo>
                    <a:lnTo>
                      <a:pt x="246" y="401"/>
                    </a:lnTo>
                    <a:lnTo>
                      <a:pt x="154" y="216"/>
                    </a:lnTo>
                    <a:lnTo>
                      <a:pt x="47" y="62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0" name="Freeform 364"/>
              <p:cNvSpPr>
                <a:spLocks noEditPoints="1"/>
              </p:cNvSpPr>
              <p:nvPr/>
            </p:nvSpPr>
            <p:spPr bwMode="auto">
              <a:xfrm>
                <a:off x="27473" y="19637"/>
                <a:ext cx="430" cy="430"/>
              </a:xfrm>
              <a:custGeom>
                <a:avLst/>
                <a:gdLst/>
                <a:ahLst/>
                <a:cxnLst>
                  <a:cxn ang="0">
                    <a:pos x="169" y="61"/>
                  </a:cxn>
                  <a:cxn ang="0">
                    <a:pos x="123" y="92"/>
                  </a:cxn>
                  <a:cxn ang="0">
                    <a:pos x="92" y="123"/>
                  </a:cxn>
                  <a:cxn ang="0">
                    <a:pos x="61" y="215"/>
                  </a:cxn>
                  <a:cxn ang="0">
                    <a:pos x="61" y="261"/>
                  </a:cxn>
                  <a:cxn ang="0">
                    <a:pos x="92" y="307"/>
                  </a:cxn>
                  <a:cxn ang="0">
                    <a:pos x="123" y="338"/>
                  </a:cxn>
                  <a:cxn ang="0">
                    <a:pos x="215" y="369"/>
                  </a:cxn>
                  <a:cxn ang="0">
                    <a:pos x="261" y="369"/>
                  </a:cxn>
                  <a:cxn ang="0">
                    <a:pos x="307" y="338"/>
                  </a:cxn>
                  <a:cxn ang="0">
                    <a:pos x="338" y="307"/>
                  </a:cxn>
                  <a:cxn ang="0">
                    <a:pos x="368" y="215"/>
                  </a:cxn>
                  <a:cxn ang="0">
                    <a:pos x="368" y="169"/>
                  </a:cxn>
                  <a:cxn ang="0">
                    <a:pos x="353" y="123"/>
                  </a:cxn>
                  <a:cxn ang="0">
                    <a:pos x="322" y="92"/>
                  </a:cxn>
                  <a:cxn ang="0">
                    <a:pos x="292" y="77"/>
                  </a:cxn>
                  <a:cxn ang="0">
                    <a:pos x="245" y="61"/>
                  </a:cxn>
                  <a:cxn ang="0">
                    <a:pos x="169" y="61"/>
                  </a:cxn>
                  <a:cxn ang="0">
                    <a:pos x="215" y="0"/>
                  </a:cxn>
                  <a:cxn ang="0">
                    <a:pos x="276" y="15"/>
                  </a:cxn>
                  <a:cxn ang="0">
                    <a:pos x="322" y="30"/>
                  </a:cxn>
                  <a:cxn ang="0">
                    <a:pos x="368" y="61"/>
                  </a:cxn>
                  <a:cxn ang="0">
                    <a:pos x="399" y="107"/>
                  </a:cxn>
                  <a:cxn ang="0">
                    <a:pos x="430" y="169"/>
                  </a:cxn>
                  <a:cxn ang="0">
                    <a:pos x="430" y="215"/>
                  </a:cxn>
                  <a:cxn ang="0">
                    <a:pos x="414" y="277"/>
                  </a:cxn>
                  <a:cxn ang="0">
                    <a:pos x="399" y="323"/>
                  </a:cxn>
                  <a:cxn ang="0">
                    <a:pos x="368" y="369"/>
                  </a:cxn>
                  <a:cxn ang="0">
                    <a:pos x="322" y="400"/>
                  </a:cxn>
                  <a:cxn ang="0">
                    <a:pos x="261" y="430"/>
                  </a:cxn>
                  <a:cxn ang="0">
                    <a:pos x="215" y="430"/>
                  </a:cxn>
                  <a:cxn ang="0">
                    <a:pos x="92" y="400"/>
                  </a:cxn>
                  <a:cxn ang="0">
                    <a:pos x="61" y="369"/>
                  </a:cxn>
                  <a:cxn ang="0">
                    <a:pos x="31" y="323"/>
                  </a:cxn>
                  <a:cxn ang="0">
                    <a:pos x="0" y="261"/>
                  </a:cxn>
                  <a:cxn ang="0">
                    <a:pos x="0" y="169"/>
                  </a:cxn>
                  <a:cxn ang="0">
                    <a:pos x="31" y="107"/>
                  </a:cxn>
                  <a:cxn ang="0">
                    <a:pos x="61" y="61"/>
                  </a:cxn>
                  <a:cxn ang="0">
                    <a:pos x="107" y="30"/>
                  </a:cxn>
                  <a:cxn ang="0">
                    <a:pos x="153" y="15"/>
                  </a:cxn>
                  <a:cxn ang="0">
                    <a:pos x="215" y="0"/>
                  </a:cxn>
                </a:cxnLst>
                <a:rect l="0" t="0" r="r" b="b"/>
                <a:pathLst>
                  <a:path w="430" h="430">
                    <a:moveTo>
                      <a:pt x="169" y="61"/>
                    </a:moveTo>
                    <a:lnTo>
                      <a:pt x="123" y="92"/>
                    </a:lnTo>
                    <a:lnTo>
                      <a:pt x="92" y="123"/>
                    </a:lnTo>
                    <a:lnTo>
                      <a:pt x="61" y="215"/>
                    </a:lnTo>
                    <a:lnTo>
                      <a:pt x="61" y="261"/>
                    </a:lnTo>
                    <a:lnTo>
                      <a:pt x="92" y="307"/>
                    </a:lnTo>
                    <a:lnTo>
                      <a:pt x="123" y="338"/>
                    </a:lnTo>
                    <a:lnTo>
                      <a:pt x="215" y="369"/>
                    </a:lnTo>
                    <a:lnTo>
                      <a:pt x="261" y="369"/>
                    </a:lnTo>
                    <a:lnTo>
                      <a:pt x="307" y="338"/>
                    </a:lnTo>
                    <a:lnTo>
                      <a:pt x="338" y="307"/>
                    </a:lnTo>
                    <a:lnTo>
                      <a:pt x="368" y="215"/>
                    </a:lnTo>
                    <a:lnTo>
                      <a:pt x="368" y="169"/>
                    </a:lnTo>
                    <a:lnTo>
                      <a:pt x="353" y="123"/>
                    </a:lnTo>
                    <a:lnTo>
                      <a:pt x="322" y="92"/>
                    </a:lnTo>
                    <a:lnTo>
                      <a:pt x="292" y="77"/>
                    </a:lnTo>
                    <a:lnTo>
                      <a:pt x="245" y="61"/>
                    </a:lnTo>
                    <a:lnTo>
                      <a:pt x="169" y="61"/>
                    </a:lnTo>
                    <a:close/>
                    <a:moveTo>
                      <a:pt x="215" y="0"/>
                    </a:moveTo>
                    <a:lnTo>
                      <a:pt x="276" y="15"/>
                    </a:lnTo>
                    <a:lnTo>
                      <a:pt x="322" y="30"/>
                    </a:lnTo>
                    <a:lnTo>
                      <a:pt x="368" y="61"/>
                    </a:lnTo>
                    <a:lnTo>
                      <a:pt x="399" y="107"/>
                    </a:lnTo>
                    <a:lnTo>
                      <a:pt x="430" y="169"/>
                    </a:lnTo>
                    <a:lnTo>
                      <a:pt x="430" y="215"/>
                    </a:lnTo>
                    <a:lnTo>
                      <a:pt x="414" y="277"/>
                    </a:lnTo>
                    <a:lnTo>
                      <a:pt x="399" y="323"/>
                    </a:lnTo>
                    <a:lnTo>
                      <a:pt x="368" y="369"/>
                    </a:lnTo>
                    <a:lnTo>
                      <a:pt x="322" y="400"/>
                    </a:lnTo>
                    <a:lnTo>
                      <a:pt x="261" y="430"/>
                    </a:lnTo>
                    <a:lnTo>
                      <a:pt x="215" y="430"/>
                    </a:lnTo>
                    <a:lnTo>
                      <a:pt x="92" y="400"/>
                    </a:lnTo>
                    <a:lnTo>
                      <a:pt x="61" y="369"/>
                    </a:lnTo>
                    <a:lnTo>
                      <a:pt x="31" y="323"/>
                    </a:lnTo>
                    <a:lnTo>
                      <a:pt x="0" y="261"/>
                    </a:lnTo>
                    <a:lnTo>
                      <a:pt x="0" y="169"/>
                    </a:lnTo>
                    <a:lnTo>
                      <a:pt x="31" y="107"/>
                    </a:lnTo>
                    <a:lnTo>
                      <a:pt x="61" y="61"/>
                    </a:lnTo>
                    <a:lnTo>
                      <a:pt x="107" y="30"/>
                    </a:lnTo>
                    <a:lnTo>
                      <a:pt x="153" y="15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1" name="Freeform 365"/>
              <p:cNvSpPr>
                <a:spLocks/>
              </p:cNvSpPr>
              <p:nvPr/>
            </p:nvSpPr>
            <p:spPr bwMode="auto">
              <a:xfrm>
                <a:off x="31003" y="19606"/>
                <a:ext cx="1550" cy="969"/>
              </a:xfrm>
              <a:custGeom>
                <a:avLst/>
                <a:gdLst/>
                <a:ahLst/>
                <a:cxnLst>
                  <a:cxn ang="0">
                    <a:pos x="568" y="0"/>
                  </a:cxn>
                  <a:cxn ang="0">
                    <a:pos x="629" y="0"/>
                  </a:cxn>
                  <a:cxn ang="0">
                    <a:pos x="629" y="15"/>
                  </a:cxn>
                  <a:cxn ang="0">
                    <a:pos x="614" y="61"/>
                  </a:cxn>
                  <a:cxn ang="0">
                    <a:pos x="568" y="123"/>
                  </a:cxn>
                  <a:cxn ang="0">
                    <a:pos x="506" y="215"/>
                  </a:cxn>
                  <a:cxn ang="0">
                    <a:pos x="445" y="277"/>
                  </a:cxn>
                  <a:cxn ang="0">
                    <a:pos x="1534" y="277"/>
                  </a:cxn>
                  <a:cxn ang="0">
                    <a:pos x="1550" y="292"/>
                  </a:cxn>
                  <a:cxn ang="0">
                    <a:pos x="1550" y="323"/>
                  </a:cxn>
                  <a:cxn ang="0">
                    <a:pos x="1534" y="338"/>
                  </a:cxn>
                  <a:cxn ang="0">
                    <a:pos x="368" y="338"/>
                  </a:cxn>
                  <a:cxn ang="0">
                    <a:pos x="307" y="385"/>
                  </a:cxn>
                  <a:cxn ang="0">
                    <a:pos x="184" y="446"/>
                  </a:cxn>
                  <a:cxn ang="0">
                    <a:pos x="138" y="477"/>
                  </a:cxn>
                  <a:cxn ang="0">
                    <a:pos x="184" y="508"/>
                  </a:cxn>
                  <a:cxn ang="0">
                    <a:pos x="307" y="569"/>
                  </a:cxn>
                  <a:cxn ang="0">
                    <a:pos x="368" y="615"/>
                  </a:cxn>
                  <a:cxn ang="0">
                    <a:pos x="1534" y="615"/>
                  </a:cxn>
                  <a:cxn ang="0">
                    <a:pos x="1550" y="631"/>
                  </a:cxn>
                  <a:cxn ang="0">
                    <a:pos x="1550" y="661"/>
                  </a:cxn>
                  <a:cxn ang="0">
                    <a:pos x="1534" y="677"/>
                  </a:cxn>
                  <a:cxn ang="0">
                    <a:pos x="1488" y="677"/>
                  </a:cxn>
                  <a:cxn ang="0">
                    <a:pos x="460" y="692"/>
                  </a:cxn>
                  <a:cxn ang="0">
                    <a:pos x="583" y="846"/>
                  </a:cxn>
                  <a:cxn ang="0">
                    <a:pos x="629" y="923"/>
                  </a:cxn>
                  <a:cxn ang="0">
                    <a:pos x="644" y="954"/>
                  </a:cxn>
                  <a:cxn ang="0">
                    <a:pos x="644" y="969"/>
                  </a:cxn>
                  <a:cxn ang="0">
                    <a:pos x="583" y="969"/>
                  </a:cxn>
                  <a:cxn ang="0">
                    <a:pos x="583" y="954"/>
                  </a:cxn>
                  <a:cxn ang="0">
                    <a:pos x="568" y="938"/>
                  </a:cxn>
                  <a:cxn ang="0">
                    <a:pos x="445" y="769"/>
                  </a:cxn>
                  <a:cxn ang="0">
                    <a:pos x="261" y="631"/>
                  </a:cxn>
                  <a:cxn ang="0">
                    <a:pos x="15" y="508"/>
                  </a:cxn>
                  <a:cxn ang="0">
                    <a:pos x="0" y="508"/>
                  </a:cxn>
                  <a:cxn ang="0">
                    <a:pos x="0" y="477"/>
                  </a:cxn>
                  <a:cxn ang="0">
                    <a:pos x="15" y="477"/>
                  </a:cxn>
                  <a:cxn ang="0">
                    <a:pos x="30" y="461"/>
                  </a:cxn>
                  <a:cxn ang="0">
                    <a:pos x="184" y="400"/>
                  </a:cxn>
                  <a:cxn ang="0">
                    <a:pos x="368" y="277"/>
                  </a:cxn>
                  <a:cxn ang="0">
                    <a:pos x="491" y="138"/>
                  </a:cxn>
                  <a:cxn ang="0">
                    <a:pos x="568" y="15"/>
                  </a:cxn>
                  <a:cxn ang="0">
                    <a:pos x="568" y="0"/>
                  </a:cxn>
                </a:cxnLst>
                <a:rect l="0" t="0" r="r" b="b"/>
                <a:pathLst>
                  <a:path w="1550" h="969">
                    <a:moveTo>
                      <a:pt x="568" y="0"/>
                    </a:moveTo>
                    <a:lnTo>
                      <a:pt x="629" y="0"/>
                    </a:lnTo>
                    <a:lnTo>
                      <a:pt x="629" y="15"/>
                    </a:lnTo>
                    <a:lnTo>
                      <a:pt x="614" y="61"/>
                    </a:lnTo>
                    <a:lnTo>
                      <a:pt x="568" y="123"/>
                    </a:lnTo>
                    <a:lnTo>
                      <a:pt x="506" y="215"/>
                    </a:lnTo>
                    <a:lnTo>
                      <a:pt x="445" y="277"/>
                    </a:lnTo>
                    <a:lnTo>
                      <a:pt x="1534" y="277"/>
                    </a:lnTo>
                    <a:lnTo>
                      <a:pt x="1550" y="292"/>
                    </a:lnTo>
                    <a:lnTo>
                      <a:pt x="1550" y="323"/>
                    </a:lnTo>
                    <a:lnTo>
                      <a:pt x="1534" y="338"/>
                    </a:lnTo>
                    <a:lnTo>
                      <a:pt x="368" y="338"/>
                    </a:lnTo>
                    <a:lnTo>
                      <a:pt x="307" y="385"/>
                    </a:lnTo>
                    <a:lnTo>
                      <a:pt x="184" y="446"/>
                    </a:lnTo>
                    <a:lnTo>
                      <a:pt x="138" y="477"/>
                    </a:lnTo>
                    <a:lnTo>
                      <a:pt x="184" y="508"/>
                    </a:lnTo>
                    <a:lnTo>
                      <a:pt x="307" y="569"/>
                    </a:lnTo>
                    <a:lnTo>
                      <a:pt x="368" y="615"/>
                    </a:lnTo>
                    <a:lnTo>
                      <a:pt x="1534" y="615"/>
                    </a:lnTo>
                    <a:lnTo>
                      <a:pt x="1550" y="631"/>
                    </a:lnTo>
                    <a:lnTo>
                      <a:pt x="1550" y="661"/>
                    </a:lnTo>
                    <a:lnTo>
                      <a:pt x="1534" y="677"/>
                    </a:lnTo>
                    <a:lnTo>
                      <a:pt x="1488" y="677"/>
                    </a:lnTo>
                    <a:lnTo>
                      <a:pt x="460" y="692"/>
                    </a:lnTo>
                    <a:lnTo>
                      <a:pt x="583" y="846"/>
                    </a:lnTo>
                    <a:lnTo>
                      <a:pt x="629" y="923"/>
                    </a:lnTo>
                    <a:lnTo>
                      <a:pt x="644" y="954"/>
                    </a:lnTo>
                    <a:lnTo>
                      <a:pt x="644" y="969"/>
                    </a:lnTo>
                    <a:lnTo>
                      <a:pt x="583" y="969"/>
                    </a:lnTo>
                    <a:lnTo>
                      <a:pt x="583" y="954"/>
                    </a:lnTo>
                    <a:lnTo>
                      <a:pt x="568" y="938"/>
                    </a:lnTo>
                    <a:lnTo>
                      <a:pt x="445" y="769"/>
                    </a:lnTo>
                    <a:lnTo>
                      <a:pt x="261" y="631"/>
                    </a:lnTo>
                    <a:lnTo>
                      <a:pt x="15" y="508"/>
                    </a:lnTo>
                    <a:lnTo>
                      <a:pt x="0" y="508"/>
                    </a:lnTo>
                    <a:lnTo>
                      <a:pt x="0" y="477"/>
                    </a:lnTo>
                    <a:lnTo>
                      <a:pt x="15" y="477"/>
                    </a:lnTo>
                    <a:lnTo>
                      <a:pt x="30" y="461"/>
                    </a:lnTo>
                    <a:lnTo>
                      <a:pt x="184" y="400"/>
                    </a:lnTo>
                    <a:lnTo>
                      <a:pt x="368" y="277"/>
                    </a:lnTo>
                    <a:lnTo>
                      <a:pt x="491" y="138"/>
                    </a:lnTo>
                    <a:lnTo>
                      <a:pt x="568" y="15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2" name="Freeform 366"/>
              <p:cNvSpPr>
                <a:spLocks/>
              </p:cNvSpPr>
              <p:nvPr/>
            </p:nvSpPr>
            <p:spPr bwMode="auto">
              <a:xfrm>
                <a:off x="33719" y="19006"/>
                <a:ext cx="384" cy="1677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384" y="46"/>
                  </a:cxn>
                  <a:cxn ang="0">
                    <a:pos x="261" y="215"/>
                  </a:cxn>
                  <a:cxn ang="0">
                    <a:pos x="169" y="400"/>
                  </a:cxn>
                  <a:cxn ang="0">
                    <a:pos x="107" y="585"/>
                  </a:cxn>
                  <a:cxn ang="0">
                    <a:pos x="92" y="831"/>
                  </a:cxn>
                  <a:cxn ang="0">
                    <a:pos x="92" y="846"/>
                  </a:cxn>
                  <a:cxn ang="0">
                    <a:pos x="123" y="1077"/>
                  </a:cxn>
                  <a:cxn ang="0">
                    <a:pos x="184" y="1292"/>
                  </a:cxn>
                  <a:cxn ang="0">
                    <a:pos x="276" y="1477"/>
                  </a:cxn>
                  <a:cxn ang="0">
                    <a:pos x="384" y="1631"/>
                  </a:cxn>
                  <a:cxn ang="0">
                    <a:pos x="368" y="1677"/>
                  </a:cxn>
                  <a:cxn ang="0">
                    <a:pos x="200" y="1446"/>
                  </a:cxn>
                  <a:cxn ang="0">
                    <a:pos x="92" y="1246"/>
                  </a:cxn>
                  <a:cxn ang="0">
                    <a:pos x="31" y="1061"/>
                  </a:cxn>
                  <a:cxn ang="0">
                    <a:pos x="0" y="923"/>
                  </a:cxn>
                  <a:cxn ang="0">
                    <a:pos x="0" y="846"/>
                  </a:cxn>
                  <a:cxn ang="0">
                    <a:pos x="31" y="585"/>
                  </a:cxn>
                  <a:cxn ang="0">
                    <a:pos x="123" y="354"/>
                  </a:cxn>
                  <a:cxn ang="0">
                    <a:pos x="246" y="154"/>
                  </a:cxn>
                  <a:cxn ang="0">
                    <a:pos x="368" y="0"/>
                  </a:cxn>
                </a:cxnLst>
                <a:rect l="0" t="0" r="r" b="b"/>
                <a:pathLst>
                  <a:path w="384" h="1677">
                    <a:moveTo>
                      <a:pt x="368" y="0"/>
                    </a:moveTo>
                    <a:lnTo>
                      <a:pt x="384" y="46"/>
                    </a:lnTo>
                    <a:lnTo>
                      <a:pt x="261" y="215"/>
                    </a:lnTo>
                    <a:lnTo>
                      <a:pt x="169" y="400"/>
                    </a:lnTo>
                    <a:lnTo>
                      <a:pt x="107" y="585"/>
                    </a:lnTo>
                    <a:lnTo>
                      <a:pt x="92" y="831"/>
                    </a:lnTo>
                    <a:lnTo>
                      <a:pt x="92" y="846"/>
                    </a:lnTo>
                    <a:lnTo>
                      <a:pt x="123" y="1077"/>
                    </a:lnTo>
                    <a:lnTo>
                      <a:pt x="184" y="1292"/>
                    </a:lnTo>
                    <a:lnTo>
                      <a:pt x="276" y="1477"/>
                    </a:lnTo>
                    <a:lnTo>
                      <a:pt x="384" y="1631"/>
                    </a:lnTo>
                    <a:lnTo>
                      <a:pt x="368" y="1677"/>
                    </a:lnTo>
                    <a:lnTo>
                      <a:pt x="200" y="1446"/>
                    </a:lnTo>
                    <a:lnTo>
                      <a:pt x="92" y="1246"/>
                    </a:lnTo>
                    <a:lnTo>
                      <a:pt x="31" y="1061"/>
                    </a:lnTo>
                    <a:lnTo>
                      <a:pt x="0" y="923"/>
                    </a:lnTo>
                    <a:lnTo>
                      <a:pt x="0" y="846"/>
                    </a:lnTo>
                    <a:lnTo>
                      <a:pt x="31" y="585"/>
                    </a:lnTo>
                    <a:lnTo>
                      <a:pt x="123" y="354"/>
                    </a:lnTo>
                    <a:lnTo>
                      <a:pt x="246" y="15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3" name="Freeform 367"/>
              <p:cNvSpPr>
                <a:spLocks noEditPoints="1"/>
              </p:cNvSpPr>
              <p:nvPr/>
            </p:nvSpPr>
            <p:spPr bwMode="auto">
              <a:xfrm>
                <a:off x="34671" y="19052"/>
                <a:ext cx="1442" cy="1508"/>
              </a:xfrm>
              <a:custGeom>
                <a:avLst/>
                <a:gdLst/>
                <a:ahLst/>
                <a:cxnLst>
                  <a:cxn ang="0">
                    <a:pos x="966" y="739"/>
                  </a:cxn>
                  <a:cxn ang="0">
                    <a:pos x="997" y="815"/>
                  </a:cxn>
                  <a:cxn ang="0">
                    <a:pos x="767" y="862"/>
                  </a:cxn>
                  <a:cxn ang="0">
                    <a:pos x="813" y="923"/>
                  </a:cxn>
                  <a:cxn ang="0">
                    <a:pos x="798" y="1092"/>
                  </a:cxn>
                  <a:cxn ang="0">
                    <a:pos x="798" y="1323"/>
                  </a:cxn>
                  <a:cxn ang="0">
                    <a:pos x="890" y="1385"/>
                  </a:cxn>
                  <a:cxn ang="0">
                    <a:pos x="1258" y="1369"/>
                  </a:cxn>
                  <a:cxn ang="0">
                    <a:pos x="1350" y="1092"/>
                  </a:cxn>
                  <a:cxn ang="0">
                    <a:pos x="1381" y="1108"/>
                  </a:cxn>
                  <a:cxn ang="0">
                    <a:pos x="1442" y="1369"/>
                  </a:cxn>
                  <a:cxn ang="0">
                    <a:pos x="1319" y="1477"/>
                  </a:cxn>
                  <a:cxn ang="0">
                    <a:pos x="936" y="1492"/>
                  </a:cxn>
                  <a:cxn ang="0">
                    <a:pos x="721" y="1339"/>
                  </a:cxn>
                  <a:cxn ang="0">
                    <a:pos x="690" y="939"/>
                  </a:cxn>
                  <a:cxn ang="0">
                    <a:pos x="675" y="877"/>
                  </a:cxn>
                  <a:cxn ang="0">
                    <a:pos x="552" y="923"/>
                  </a:cxn>
                  <a:cxn ang="0">
                    <a:pos x="506" y="1077"/>
                  </a:cxn>
                  <a:cxn ang="0">
                    <a:pos x="276" y="1339"/>
                  </a:cxn>
                  <a:cxn ang="0">
                    <a:pos x="30" y="1415"/>
                  </a:cxn>
                  <a:cxn ang="0">
                    <a:pos x="322" y="1200"/>
                  </a:cxn>
                  <a:cxn ang="0">
                    <a:pos x="429" y="908"/>
                  </a:cxn>
                  <a:cxn ang="0">
                    <a:pos x="291" y="923"/>
                  </a:cxn>
                  <a:cxn ang="0">
                    <a:pos x="230" y="862"/>
                  </a:cxn>
                  <a:cxn ang="0">
                    <a:pos x="552" y="800"/>
                  </a:cxn>
                  <a:cxn ang="0">
                    <a:pos x="690" y="769"/>
                  </a:cxn>
                  <a:cxn ang="0">
                    <a:pos x="828" y="739"/>
                  </a:cxn>
                  <a:cxn ang="0">
                    <a:pos x="798" y="508"/>
                  </a:cxn>
                  <a:cxn ang="0">
                    <a:pos x="828" y="569"/>
                  </a:cxn>
                  <a:cxn ang="0">
                    <a:pos x="491" y="662"/>
                  </a:cxn>
                  <a:cxn ang="0">
                    <a:pos x="383" y="615"/>
                  </a:cxn>
                  <a:cxn ang="0">
                    <a:pos x="429" y="600"/>
                  </a:cxn>
                  <a:cxn ang="0">
                    <a:pos x="705" y="523"/>
                  </a:cxn>
                  <a:cxn ang="0">
                    <a:pos x="1135" y="169"/>
                  </a:cxn>
                  <a:cxn ang="0">
                    <a:pos x="1227" y="231"/>
                  </a:cxn>
                  <a:cxn ang="0">
                    <a:pos x="1304" y="308"/>
                  </a:cxn>
                  <a:cxn ang="0">
                    <a:pos x="1104" y="385"/>
                  </a:cxn>
                  <a:cxn ang="0">
                    <a:pos x="1089" y="262"/>
                  </a:cxn>
                  <a:cxn ang="0">
                    <a:pos x="905" y="262"/>
                  </a:cxn>
                  <a:cxn ang="0">
                    <a:pos x="368" y="385"/>
                  </a:cxn>
                  <a:cxn ang="0">
                    <a:pos x="230" y="462"/>
                  </a:cxn>
                  <a:cxn ang="0">
                    <a:pos x="122" y="600"/>
                  </a:cxn>
                  <a:cxn ang="0">
                    <a:pos x="122" y="446"/>
                  </a:cxn>
                  <a:cxn ang="0">
                    <a:pos x="199" y="292"/>
                  </a:cxn>
                  <a:cxn ang="0">
                    <a:pos x="276" y="292"/>
                  </a:cxn>
                  <a:cxn ang="0">
                    <a:pos x="521" y="277"/>
                  </a:cxn>
                  <a:cxn ang="0">
                    <a:pos x="1028" y="185"/>
                  </a:cxn>
                  <a:cxn ang="0">
                    <a:pos x="644" y="0"/>
                  </a:cxn>
                  <a:cxn ang="0">
                    <a:pos x="798" y="77"/>
                  </a:cxn>
                  <a:cxn ang="0">
                    <a:pos x="798" y="138"/>
                  </a:cxn>
                  <a:cxn ang="0">
                    <a:pos x="752" y="185"/>
                  </a:cxn>
                  <a:cxn ang="0">
                    <a:pos x="629" y="108"/>
                  </a:cxn>
                  <a:cxn ang="0">
                    <a:pos x="552" y="31"/>
                  </a:cxn>
                </a:cxnLst>
                <a:rect l="0" t="0" r="r" b="b"/>
                <a:pathLst>
                  <a:path w="1442" h="1508">
                    <a:moveTo>
                      <a:pt x="874" y="723"/>
                    </a:moveTo>
                    <a:lnTo>
                      <a:pt x="936" y="723"/>
                    </a:lnTo>
                    <a:lnTo>
                      <a:pt x="966" y="739"/>
                    </a:lnTo>
                    <a:lnTo>
                      <a:pt x="1012" y="785"/>
                    </a:lnTo>
                    <a:lnTo>
                      <a:pt x="997" y="800"/>
                    </a:lnTo>
                    <a:lnTo>
                      <a:pt x="997" y="815"/>
                    </a:lnTo>
                    <a:lnTo>
                      <a:pt x="982" y="815"/>
                    </a:lnTo>
                    <a:lnTo>
                      <a:pt x="844" y="846"/>
                    </a:lnTo>
                    <a:lnTo>
                      <a:pt x="767" y="862"/>
                    </a:lnTo>
                    <a:lnTo>
                      <a:pt x="736" y="862"/>
                    </a:lnTo>
                    <a:lnTo>
                      <a:pt x="782" y="892"/>
                    </a:lnTo>
                    <a:lnTo>
                      <a:pt x="813" y="923"/>
                    </a:lnTo>
                    <a:lnTo>
                      <a:pt x="828" y="954"/>
                    </a:lnTo>
                    <a:lnTo>
                      <a:pt x="813" y="1000"/>
                    </a:lnTo>
                    <a:lnTo>
                      <a:pt x="798" y="1092"/>
                    </a:lnTo>
                    <a:lnTo>
                      <a:pt x="782" y="1200"/>
                    </a:lnTo>
                    <a:lnTo>
                      <a:pt x="782" y="1277"/>
                    </a:lnTo>
                    <a:lnTo>
                      <a:pt x="798" y="1323"/>
                    </a:lnTo>
                    <a:lnTo>
                      <a:pt x="813" y="1354"/>
                    </a:lnTo>
                    <a:lnTo>
                      <a:pt x="859" y="1369"/>
                    </a:lnTo>
                    <a:lnTo>
                      <a:pt x="890" y="1385"/>
                    </a:lnTo>
                    <a:lnTo>
                      <a:pt x="936" y="1400"/>
                    </a:lnTo>
                    <a:lnTo>
                      <a:pt x="1166" y="1400"/>
                    </a:lnTo>
                    <a:lnTo>
                      <a:pt x="1258" y="1369"/>
                    </a:lnTo>
                    <a:lnTo>
                      <a:pt x="1304" y="1339"/>
                    </a:lnTo>
                    <a:lnTo>
                      <a:pt x="1335" y="1262"/>
                    </a:lnTo>
                    <a:lnTo>
                      <a:pt x="1350" y="1092"/>
                    </a:lnTo>
                    <a:lnTo>
                      <a:pt x="1365" y="1077"/>
                    </a:lnTo>
                    <a:lnTo>
                      <a:pt x="1381" y="1092"/>
                    </a:lnTo>
                    <a:lnTo>
                      <a:pt x="1381" y="1108"/>
                    </a:lnTo>
                    <a:lnTo>
                      <a:pt x="1396" y="1246"/>
                    </a:lnTo>
                    <a:lnTo>
                      <a:pt x="1427" y="1323"/>
                    </a:lnTo>
                    <a:lnTo>
                      <a:pt x="1442" y="1369"/>
                    </a:lnTo>
                    <a:lnTo>
                      <a:pt x="1442" y="1400"/>
                    </a:lnTo>
                    <a:lnTo>
                      <a:pt x="1411" y="1446"/>
                    </a:lnTo>
                    <a:lnTo>
                      <a:pt x="1319" y="1477"/>
                    </a:lnTo>
                    <a:lnTo>
                      <a:pt x="1212" y="1508"/>
                    </a:lnTo>
                    <a:lnTo>
                      <a:pt x="1104" y="1508"/>
                    </a:lnTo>
                    <a:lnTo>
                      <a:pt x="936" y="1492"/>
                    </a:lnTo>
                    <a:lnTo>
                      <a:pt x="828" y="1462"/>
                    </a:lnTo>
                    <a:lnTo>
                      <a:pt x="752" y="1400"/>
                    </a:lnTo>
                    <a:lnTo>
                      <a:pt x="721" y="1339"/>
                    </a:lnTo>
                    <a:lnTo>
                      <a:pt x="705" y="1277"/>
                    </a:lnTo>
                    <a:lnTo>
                      <a:pt x="705" y="969"/>
                    </a:lnTo>
                    <a:lnTo>
                      <a:pt x="690" y="939"/>
                    </a:lnTo>
                    <a:lnTo>
                      <a:pt x="690" y="908"/>
                    </a:lnTo>
                    <a:lnTo>
                      <a:pt x="675" y="892"/>
                    </a:lnTo>
                    <a:lnTo>
                      <a:pt x="675" y="877"/>
                    </a:lnTo>
                    <a:lnTo>
                      <a:pt x="521" y="908"/>
                    </a:lnTo>
                    <a:lnTo>
                      <a:pt x="537" y="908"/>
                    </a:lnTo>
                    <a:lnTo>
                      <a:pt x="552" y="923"/>
                    </a:lnTo>
                    <a:lnTo>
                      <a:pt x="567" y="954"/>
                    </a:lnTo>
                    <a:lnTo>
                      <a:pt x="567" y="1000"/>
                    </a:lnTo>
                    <a:lnTo>
                      <a:pt x="506" y="1077"/>
                    </a:lnTo>
                    <a:lnTo>
                      <a:pt x="445" y="1169"/>
                    </a:lnTo>
                    <a:lnTo>
                      <a:pt x="368" y="1262"/>
                    </a:lnTo>
                    <a:lnTo>
                      <a:pt x="276" y="1339"/>
                    </a:lnTo>
                    <a:lnTo>
                      <a:pt x="61" y="1446"/>
                    </a:lnTo>
                    <a:lnTo>
                      <a:pt x="0" y="1446"/>
                    </a:lnTo>
                    <a:lnTo>
                      <a:pt x="30" y="1415"/>
                    </a:lnTo>
                    <a:lnTo>
                      <a:pt x="107" y="1369"/>
                    </a:lnTo>
                    <a:lnTo>
                      <a:pt x="214" y="1292"/>
                    </a:lnTo>
                    <a:lnTo>
                      <a:pt x="322" y="1200"/>
                    </a:lnTo>
                    <a:lnTo>
                      <a:pt x="399" y="1077"/>
                    </a:lnTo>
                    <a:lnTo>
                      <a:pt x="445" y="939"/>
                    </a:lnTo>
                    <a:lnTo>
                      <a:pt x="429" y="908"/>
                    </a:lnTo>
                    <a:lnTo>
                      <a:pt x="383" y="908"/>
                    </a:lnTo>
                    <a:lnTo>
                      <a:pt x="353" y="923"/>
                    </a:lnTo>
                    <a:lnTo>
                      <a:pt x="291" y="923"/>
                    </a:lnTo>
                    <a:lnTo>
                      <a:pt x="245" y="908"/>
                    </a:lnTo>
                    <a:lnTo>
                      <a:pt x="214" y="877"/>
                    </a:lnTo>
                    <a:lnTo>
                      <a:pt x="230" y="862"/>
                    </a:lnTo>
                    <a:lnTo>
                      <a:pt x="245" y="862"/>
                    </a:lnTo>
                    <a:lnTo>
                      <a:pt x="429" y="831"/>
                    </a:lnTo>
                    <a:lnTo>
                      <a:pt x="552" y="800"/>
                    </a:lnTo>
                    <a:lnTo>
                      <a:pt x="629" y="785"/>
                    </a:lnTo>
                    <a:lnTo>
                      <a:pt x="675" y="769"/>
                    </a:lnTo>
                    <a:lnTo>
                      <a:pt x="690" y="769"/>
                    </a:lnTo>
                    <a:lnTo>
                      <a:pt x="721" y="754"/>
                    </a:lnTo>
                    <a:lnTo>
                      <a:pt x="767" y="754"/>
                    </a:lnTo>
                    <a:lnTo>
                      <a:pt x="828" y="739"/>
                    </a:lnTo>
                    <a:lnTo>
                      <a:pt x="874" y="723"/>
                    </a:lnTo>
                    <a:close/>
                    <a:moveTo>
                      <a:pt x="752" y="508"/>
                    </a:moveTo>
                    <a:lnTo>
                      <a:pt x="798" y="508"/>
                    </a:lnTo>
                    <a:lnTo>
                      <a:pt x="828" y="523"/>
                    </a:lnTo>
                    <a:lnTo>
                      <a:pt x="844" y="554"/>
                    </a:lnTo>
                    <a:lnTo>
                      <a:pt x="828" y="569"/>
                    </a:lnTo>
                    <a:lnTo>
                      <a:pt x="782" y="585"/>
                    </a:lnTo>
                    <a:lnTo>
                      <a:pt x="567" y="646"/>
                    </a:lnTo>
                    <a:lnTo>
                      <a:pt x="491" y="662"/>
                    </a:lnTo>
                    <a:lnTo>
                      <a:pt x="445" y="662"/>
                    </a:lnTo>
                    <a:lnTo>
                      <a:pt x="414" y="646"/>
                    </a:lnTo>
                    <a:lnTo>
                      <a:pt x="383" y="615"/>
                    </a:lnTo>
                    <a:lnTo>
                      <a:pt x="399" y="615"/>
                    </a:lnTo>
                    <a:lnTo>
                      <a:pt x="399" y="600"/>
                    </a:lnTo>
                    <a:lnTo>
                      <a:pt x="429" y="600"/>
                    </a:lnTo>
                    <a:lnTo>
                      <a:pt x="552" y="569"/>
                    </a:lnTo>
                    <a:lnTo>
                      <a:pt x="644" y="539"/>
                    </a:lnTo>
                    <a:lnTo>
                      <a:pt x="705" y="523"/>
                    </a:lnTo>
                    <a:lnTo>
                      <a:pt x="752" y="508"/>
                    </a:lnTo>
                    <a:close/>
                    <a:moveTo>
                      <a:pt x="1104" y="169"/>
                    </a:moveTo>
                    <a:lnTo>
                      <a:pt x="1135" y="169"/>
                    </a:lnTo>
                    <a:lnTo>
                      <a:pt x="1166" y="185"/>
                    </a:lnTo>
                    <a:lnTo>
                      <a:pt x="1181" y="185"/>
                    </a:lnTo>
                    <a:lnTo>
                      <a:pt x="1227" y="231"/>
                    </a:lnTo>
                    <a:lnTo>
                      <a:pt x="1273" y="262"/>
                    </a:lnTo>
                    <a:lnTo>
                      <a:pt x="1289" y="292"/>
                    </a:lnTo>
                    <a:lnTo>
                      <a:pt x="1304" y="308"/>
                    </a:lnTo>
                    <a:lnTo>
                      <a:pt x="1273" y="338"/>
                    </a:lnTo>
                    <a:lnTo>
                      <a:pt x="1227" y="338"/>
                    </a:lnTo>
                    <a:lnTo>
                      <a:pt x="1104" y="385"/>
                    </a:lnTo>
                    <a:lnTo>
                      <a:pt x="1028" y="431"/>
                    </a:lnTo>
                    <a:lnTo>
                      <a:pt x="982" y="446"/>
                    </a:lnTo>
                    <a:lnTo>
                      <a:pt x="1089" y="262"/>
                    </a:lnTo>
                    <a:lnTo>
                      <a:pt x="1089" y="246"/>
                    </a:lnTo>
                    <a:lnTo>
                      <a:pt x="966" y="246"/>
                    </a:lnTo>
                    <a:lnTo>
                      <a:pt x="905" y="262"/>
                    </a:lnTo>
                    <a:lnTo>
                      <a:pt x="659" y="308"/>
                    </a:lnTo>
                    <a:lnTo>
                      <a:pt x="506" y="338"/>
                    </a:lnTo>
                    <a:lnTo>
                      <a:pt x="368" y="385"/>
                    </a:lnTo>
                    <a:lnTo>
                      <a:pt x="276" y="385"/>
                    </a:lnTo>
                    <a:lnTo>
                      <a:pt x="260" y="369"/>
                    </a:lnTo>
                    <a:lnTo>
                      <a:pt x="230" y="462"/>
                    </a:lnTo>
                    <a:lnTo>
                      <a:pt x="184" y="569"/>
                    </a:lnTo>
                    <a:lnTo>
                      <a:pt x="138" y="615"/>
                    </a:lnTo>
                    <a:lnTo>
                      <a:pt x="122" y="600"/>
                    </a:lnTo>
                    <a:lnTo>
                      <a:pt x="92" y="539"/>
                    </a:lnTo>
                    <a:lnTo>
                      <a:pt x="92" y="508"/>
                    </a:lnTo>
                    <a:lnTo>
                      <a:pt x="122" y="446"/>
                    </a:lnTo>
                    <a:lnTo>
                      <a:pt x="153" y="415"/>
                    </a:lnTo>
                    <a:lnTo>
                      <a:pt x="168" y="385"/>
                    </a:lnTo>
                    <a:lnTo>
                      <a:pt x="199" y="292"/>
                    </a:lnTo>
                    <a:lnTo>
                      <a:pt x="199" y="246"/>
                    </a:lnTo>
                    <a:lnTo>
                      <a:pt x="230" y="246"/>
                    </a:lnTo>
                    <a:lnTo>
                      <a:pt x="276" y="292"/>
                    </a:lnTo>
                    <a:lnTo>
                      <a:pt x="276" y="323"/>
                    </a:lnTo>
                    <a:lnTo>
                      <a:pt x="368" y="308"/>
                    </a:lnTo>
                    <a:lnTo>
                      <a:pt x="521" y="277"/>
                    </a:lnTo>
                    <a:lnTo>
                      <a:pt x="690" y="246"/>
                    </a:lnTo>
                    <a:lnTo>
                      <a:pt x="874" y="200"/>
                    </a:lnTo>
                    <a:lnTo>
                      <a:pt x="1028" y="185"/>
                    </a:lnTo>
                    <a:lnTo>
                      <a:pt x="1104" y="169"/>
                    </a:lnTo>
                    <a:close/>
                    <a:moveTo>
                      <a:pt x="537" y="0"/>
                    </a:moveTo>
                    <a:lnTo>
                      <a:pt x="644" y="0"/>
                    </a:lnTo>
                    <a:lnTo>
                      <a:pt x="736" y="31"/>
                    </a:lnTo>
                    <a:lnTo>
                      <a:pt x="767" y="46"/>
                    </a:lnTo>
                    <a:lnTo>
                      <a:pt x="798" y="77"/>
                    </a:lnTo>
                    <a:lnTo>
                      <a:pt x="813" y="108"/>
                    </a:lnTo>
                    <a:lnTo>
                      <a:pt x="813" y="154"/>
                    </a:lnTo>
                    <a:lnTo>
                      <a:pt x="798" y="138"/>
                    </a:lnTo>
                    <a:lnTo>
                      <a:pt x="798" y="169"/>
                    </a:lnTo>
                    <a:lnTo>
                      <a:pt x="782" y="185"/>
                    </a:lnTo>
                    <a:lnTo>
                      <a:pt x="752" y="185"/>
                    </a:lnTo>
                    <a:lnTo>
                      <a:pt x="721" y="169"/>
                    </a:lnTo>
                    <a:lnTo>
                      <a:pt x="675" y="123"/>
                    </a:lnTo>
                    <a:lnTo>
                      <a:pt x="629" y="108"/>
                    </a:lnTo>
                    <a:lnTo>
                      <a:pt x="583" y="62"/>
                    </a:lnTo>
                    <a:lnTo>
                      <a:pt x="552" y="46"/>
                    </a:lnTo>
                    <a:lnTo>
                      <a:pt x="552" y="31"/>
                    </a:lnTo>
                    <a:lnTo>
                      <a:pt x="537" y="3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4" name="Freeform 368"/>
              <p:cNvSpPr>
                <a:spLocks noEditPoints="1"/>
              </p:cNvSpPr>
              <p:nvPr/>
            </p:nvSpPr>
            <p:spPr bwMode="auto">
              <a:xfrm>
                <a:off x="36374" y="19052"/>
                <a:ext cx="1519" cy="1539"/>
              </a:xfrm>
              <a:custGeom>
                <a:avLst/>
                <a:gdLst/>
                <a:ahLst/>
                <a:cxnLst>
                  <a:cxn ang="0">
                    <a:pos x="292" y="554"/>
                  </a:cxn>
                  <a:cxn ang="0">
                    <a:pos x="368" y="708"/>
                  </a:cxn>
                  <a:cxn ang="0">
                    <a:pos x="430" y="815"/>
                  </a:cxn>
                  <a:cxn ang="0">
                    <a:pos x="552" y="769"/>
                  </a:cxn>
                  <a:cxn ang="0">
                    <a:pos x="599" y="800"/>
                  </a:cxn>
                  <a:cxn ang="0">
                    <a:pos x="691" y="846"/>
                  </a:cxn>
                  <a:cxn ang="0">
                    <a:pos x="691" y="877"/>
                  </a:cxn>
                  <a:cxn ang="0">
                    <a:pos x="629" y="1154"/>
                  </a:cxn>
                  <a:cxn ang="0">
                    <a:pos x="522" y="1354"/>
                  </a:cxn>
                  <a:cxn ang="0">
                    <a:pos x="460" y="1308"/>
                  </a:cxn>
                  <a:cxn ang="0">
                    <a:pos x="430" y="1200"/>
                  </a:cxn>
                  <a:cxn ang="0">
                    <a:pos x="476" y="1215"/>
                  </a:cxn>
                  <a:cxn ang="0">
                    <a:pos x="568" y="1031"/>
                  </a:cxn>
                  <a:cxn ang="0">
                    <a:pos x="491" y="892"/>
                  </a:cxn>
                  <a:cxn ang="0">
                    <a:pos x="338" y="939"/>
                  </a:cxn>
                  <a:cxn ang="0">
                    <a:pos x="184" y="1339"/>
                  </a:cxn>
                  <a:cxn ang="0">
                    <a:pos x="15" y="1462"/>
                  </a:cxn>
                  <a:cxn ang="0">
                    <a:pos x="92" y="1354"/>
                  </a:cxn>
                  <a:cxn ang="0">
                    <a:pos x="246" y="1000"/>
                  </a:cxn>
                  <a:cxn ang="0">
                    <a:pos x="246" y="631"/>
                  </a:cxn>
                  <a:cxn ang="0">
                    <a:pos x="215" y="539"/>
                  </a:cxn>
                  <a:cxn ang="0">
                    <a:pos x="1059" y="123"/>
                  </a:cxn>
                  <a:cxn ang="0">
                    <a:pos x="1166" y="169"/>
                  </a:cxn>
                  <a:cxn ang="0">
                    <a:pos x="1182" y="277"/>
                  </a:cxn>
                  <a:cxn ang="0">
                    <a:pos x="1074" y="262"/>
                  </a:cxn>
                  <a:cxn ang="0">
                    <a:pos x="967" y="108"/>
                  </a:cxn>
                  <a:cxn ang="0">
                    <a:pos x="706" y="31"/>
                  </a:cxn>
                  <a:cxn ang="0">
                    <a:pos x="783" y="108"/>
                  </a:cxn>
                  <a:cxn ang="0">
                    <a:pos x="767" y="385"/>
                  </a:cxn>
                  <a:cxn ang="0">
                    <a:pos x="921" y="415"/>
                  </a:cxn>
                  <a:cxn ang="0">
                    <a:pos x="1044" y="415"/>
                  </a:cxn>
                  <a:cxn ang="0">
                    <a:pos x="1074" y="446"/>
                  </a:cxn>
                  <a:cxn ang="0">
                    <a:pos x="798" y="539"/>
                  </a:cxn>
                  <a:cxn ang="0">
                    <a:pos x="1028" y="846"/>
                  </a:cxn>
                  <a:cxn ang="0">
                    <a:pos x="1059" y="646"/>
                  </a:cxn>
                  <a:cxn ang="0">
                    <a:pos x="1182" y="692"/>
                  </a:cxn>
                  <a:cxn ang="0">
                    <a:pos x="1166" y="785"/>
                  </a:cxn>
                  <a:cxn ang="0">
                    <a:pos x="1090" y="954"/>
                  </a:cxn>
                  <a:cxn ang="0">
                    <a:pos x="1197" y="1262"/>
                  </a:cxn>
                  <a:cxn ang="0">
                    <a:pos x="1397" y="1308"/>
                  </a:cxn>
                  <a:cxn ang="0">
                    <a:pos x="1443" y="1185"/>
                  </a:cxn>
                  <a:cxn ang="0">
                    <a:pos x="1473" y="1139"/>
                  </a:cxn>
                  <a:cxn ang="0">
                    <a:pos x="1504" y="1415"/>
                  </a:cxn>
                  <a:cxn ang="0">
                    <a:pos x="1504" y="1523"/>
                  </a:cxn>
                  <a:cxn ang="0">
                    <a:pos x="1397" y="1523"/>
                  </a:cxn>
                  <a:cxn ang="0">
                    <a:pos x="1120" y="1323"/>
                  </a:cxn>
                  <a:cxn ang="0">
                    <a:pos x="737" y="1277"/>
                  </a:cxn>
                  <a:cxn ang="0">
                    <a:pos x="813" y="1139"/>
                  </a:cxn>
                  <a:cxn ang="0">
                    <a:pos x="737" y="508"/>
                  </a:cxn>
                  <a:cxn ang="0">
                    <a:pos x="445" y="585"/>
                  </a:cxn>
                  <a:cxn ang="0">
                    <a:pos x="721" y="508"/>
                  </a:cxn>
                  <a:cxn ang="0">
                    <a:pos x="614" y="77"/>
                  </a:cxn>
                  <a:cxn ang="0">
                    <a:pos x="629" y="0"/>
                  </a:cxn>
                </a:cxnLst>
                <a:rect l="0" t="0" r="r" b="b"/>
                <a:pathLst>
                  <a:path w="1519" h="1539">
                    <a:moveTo>
                      <a:pt x="215" y="539"/>
                    </a:moveTo>
                    <a:lnTo>
                      <a:pt x="276" y="539"/>
                    </a:lnTo>
                    <a:lnTo>
                      <a:pt x="292" y="554"/>
                    </a:lnTo>
                    <a:lnTo>
                      <a:pt x="322" y="569"/>
                    </a:lnTo>
                    <a:lnTo>
                      <a:pt x="368" y="585"/>
                    </a:lnTo>
                    <a:lnTo>
                      <a:pt x="368" y="708"/>
                    </a:lnTo>
                    <a:lnTo>
                      <a:pt x="353" y="769"/>
                    </a:lnTo>
                    <a:lnTo>
                      <a:pt x="353" y="831"/>
                    </a:lnTo>
                    <a:lnTo>
                      <a:pt x="430" y="815"/>
                    </a:lnTo>
                    <a:lnTo>
                      <a:pt x="522" y="785"/>
                    </a:lnTo>
                    <a:lnTo>
                      <a:pt x="537" y="769"/>
                    </a:lnTo>
                    <a:lnTo>
                      <a:pt x="552" y="769"/>
                    </a:lnTo>
                    <a:lnTo>
                      <a:pt x="568" y="754"/>
                    </a:lnTo>
                    <a:lnTo>
                      <a:pt x="583" y="754"/>
                    </a:lnTo>
                    <a:lnTo>
                      <a:pt x="599" y="800"/>
                    </a:lnTo>
                    <a:lnTo>
                      <a:pt x="614" y="800"/>
                    </a:lnTo>
                    <a:lnTo>
                      <a:pt x="675" y="831"/>
                    </a:lnTo>
                    <a:lnTo>
                      <a:pt x="691" y="846"/>
                    </a:lnTo>
                    <a:lnTo>
                      <a:pt x="706" y="846"/>
                    </a:lnTo>
                    <a:lnTo>
                      <a:pt x="706" y="862"/>
                    </a:lnTo>
                    <a:lnTo>
                      <a:pt x="691" y="877"/>
                    </a:lnTo>
                    <a:lnTo>
                      <a:pt x="675" y="939"/>
                    </a:lnTo>
                    <a:lnTo>
                      <a:pt x="645" y="1046"/>
                    </a:lnTo>
                    <a:lnTo>
                      <a:pt x="629" y="1154"/>
                    </a:lnTo>
                    <a:lnTo>
                      <a:pt x="599" y="1262"/>
                    </a:lnTo>
                    <a:lnTo>
                      <a:pt x="537" y="1339"/>
                    </a:lnTo>
                    <a:lnTo>
                      <a:pt x="522" y="1354"/>
                    </a:lnTo>
                    <a:lnTo>
                      <a:pt x="491" y="1354"/>
                    </a:lnTo>
                    <a:lnTo>
                      <a:pt x="476" y="1339"/>
                    </a:lnTo>
                    <a:lnTo>
                      <a:pt x="460" y="1308"/>
                    </a:lnTo>
                    <a:lnTo>
                      <a:pt x="399" y="1215"/>
                    </a:lnTo>
                    <a:lnTo>
                      <a:pt x="399" y="1185"/>
                    </a:lnTo>
                    <a:lnTo>
                      <a:pt x="430" y="1200"/>
                    </a:lnTo>
                    <a:lnTo>
                      <a:pt x="445" y="1200"/>
                    </a:lnTo>
                    <a:lnTo>
                      <a:pt x="460" y="1215"/>
                    </a:lnTo>
                    <a:lnTo>
                      <a:pt x="476" y="1215"/>
                    </a:lnTo>
                    <a:lnTo>
                      <a:pt x="522" y="1185"/>
                    </a:lnTo>
                    <a:lnTo>
                      <a:pt x="552" y="1123"/>
                    </a:lnTo>
                    <a:lnTo>
                      <a:pt x="568" y="1031"/>
                    </a:lnTo>
                    <a:lnTo>
                      <a:pt x="568" y="908"/>
                    </a:lnTo>
                    <a:lnTo>
                      <a:pt x="552" y="892"/>
                    </a:lnTo>
                    <a:lnTo>
                      <a:pt x="491" y="892"/>
                    </a:lnTo>
                    <a:lnTo>
                      <a:pt x="399" y="923"/>
                    </a:lnTo>
                    <a:lnTo>
                      <a:pt x="368" y="939"/>
                    </a:lnTo>
                    <a:lnTo>
                      <a:pt x="338" y="939"/>
                    </a:lnTo>
                    <a:lnTo>
                      <a:pt x="338" y="969"/>
                    </a:lnTo>
                    <a:lnTo>
                      <a:pt x="276" y="1185"/>
                    </a:lnTo>
                    <a:lnTo>
                      <a:pt x="184" y="1339"/>
                    </a:lnTo>
                    <a:lnTo>
                      <a:pt x="123" y="1385"/>
                    </a:lnTo>
                    <a:lnTo>
                      <a:pt x="77" y="1431"/>
                    </a:lnTo>
                    <a:lnTo>
                      <a:pt x="15" y="1462"/>
                    </a:lnTo>
                    <a:lnTo>
                      <a:pt x="0" y="1462"/>
                    </a:lnTo>
                    <a:lnTo>
                      <a:pt x="0" y="1446"/>
                    </a:lnTo>
                    <a:lnTo>
                      <a:pt x="92" y="1354"/>
                    </a:lnTo>
                    <a:lnTo>
                      <a:pt x="153" y="1277"/>
                    </a:lnTo>
                    <a:lnTo>
                      <a:pt x="200" y="1154"/>
                    </a:lnTo>
                    <a:lnTo>
                      <a:pt x="246" y="1000"/>
                    </a:lnTo>
                    <a:lnTo>
                      <a:pt x="261" y="785"/>
                    </a:lnTo>
                    <a:lnTo>
                      <a:pt x="261" y="662"/>
                    </a:lnTo>
                    <a:lnTo>
                      <a:pt x="246" y="631"/>
                    </a:lnTo>
                    <a:lnTo>
                      <a:pt x="246" y="600"/>
                    </a:lnTo>
                    <a:lnTo>
                      <a:pt x="215" y="569"/>
                    </a:lnTo>
                    <a:lnTo>
                      <a:pt x="215" y="539"/>
                    </a:lnTo>
                    <a:close/>
                    <a:moveTo>
                      <a:pt x="967" y="108"/>
                    </a:moveTo>
                    <a:lnTo>
                      <a:pt x="1013" y="108"/>
                    </a:lnTo>
                    <a:lnTo>
                      <a:pt x="1059" y="123"/>
                    </a:lnTo>
                    <a:lnTo>
                      <a:pt x="1105" y="123"/>
                    </a:lnTo>
                    <a:lnTo>
                      <a:pt x="1136" y="138"/>
                    </a:lnTo>
                    <a:lnTo>
                      <a:pt x="1166" y="169"/>
                    </a:lnTo>
                    <a:lnTo>
                      <a:pt x="1197" y="231"/>
                    </a:lnTo>
                    <a:lnTo>
                      <a:pt x="1197" y="262"/>
                    </a:lnTo>
                    <a:lnTo>
                      <a:pt x="1182" y="277"/>
                    </a:lnTo>
                    <a:lnTo>
                      <a:pt x="1151" y="292"/>
                    </a:lnTo>
                    <a:lnTo>
                      <a:pt x="1120" y="277"/>
                    </a:lnTo>
                    <a:lnTo>
                      <a:pt x="1074" y="262"/>
                    </a:lnTo>
                    <a:lnTo>
                      <a:pt x="952" y="138"/>
                    </a:lnTo>
                    <a:lnTo>
                      <a:pt x="952" y="123"/>
                    </a:lnTo>
                    <a:lnTo>
                      <a:pt x="967" y="108"/>
                    </a:lnTo>
                    <a:close/>
                    <a:moveTo>
                      <a:pt x="629" y="0"/>
                    </a:moveTo>
                    <a:lnTo>
                      <a:pt x="660" y="0"/>
                    </a:lnTo>
                    <a:lnTo>
                      <a:pt x="706" y="31"/>
                    </a:lnTo>
                    <a:lnTo>
                      <a:pt x="737" y="46"/>
                    </a:lnTo>
                    <a:lnTo>
                      <a:pt x="767" y="77"/>
                    </a:lnTo>
                    <a:lnTo>
                      <a:pt x="783" y="108"/>
                    </a:lnTo>
                    <a:lnTo>
                      <a:pt x="783" y="138"/>
                    </a:lnTo>
                    <a:lnTo>
                      <a:pt x="767" y="169"/>
                    </a:lnTo>
                    <a:lnTo>
                      <a:pt x="767" y="385"/>
                    </a:lnTo>
                    <a:lnTo>
                      <a:pt x="783" y="462"/>
                    </a:lnTo>
                    <a:lnTo>
                      <a:pt x="859" y="431"/>
                    </a:lnTo>
                    <a:lnTo>
                      <a:pt x="921" y="415"/>
                    </a:lnTo>
                    <a:lnTo>
                      <a:pt x="967" y="400"/>
                    </a:lnTo>
                    <a:lnTo>
                      <a:pt x="1013" y="400"/>
                    </a:lnTo>
                    <a:lnTo>
                      <a:pt x="1044" y="415"/>
                    </a:lnTo>
                    <a:lnTo>
                      <a:pt x="1059" y="415"/>
                    </a:lnTo>
                    <a:lnTo>
                      <a:pt x="1074" y="431"/>
                    </a:lnTo>
                    <a:lnTo>
                      <a:pt x="1074" y="446"/>
                    </a:lnTo>
                    <a:lnTo>
                      <a:pt x="1028" y="477"/>
                    </a:lnTo>
                    <a:lnTo>
                      <a:pt x="952" y="508"/>
                    </a:lnTo>
                    <a:lnTo>
                      <a:pt x="798" y="539"/>
                    </a:lnTo>
                    <a:lnTo>
                      <a:pt x="859" y="769"/>
                    </a:lnTo>
                    <a:lnTo>
                      <a:pt x="967" y="985"/>
                    </a:lnTo>
                    <a:lnTo>
                      <a:pt x="1028" y="846"/>
                    </a:lnTo>
                    <a:lnTo>
                      <a:pt x="1044" y="723"/>
                    </a:lnTo>
                    <a:lnTo>
                      <a:pt x="1044" y="662"/>
                    </a:lnTo>
                    <a:lnTo>
                      <a:pt x="1059" y="646"/>
                    </a:lnTo>
                    <a:lnTo>
                      <a:pt x="1105" y="646"/>
                    </a:lnTo>
                    <a:lnTo>
                      <a:pt x="1120" y="662"/>
                    </a:lnTo>
                    <a:lnTo>
                      <a:pt x="1182" y="692"/>
                    </a:lnTo>
                    <a:lnTo>
                      <a:pt x="1197" y="708"/>
                    </a:lnTo>
                    <a:lnTo>
                      <a:pt x="1197" y="739"/>
                    </a:lnTo>
                    <a:lnTo>
                      <a:pt x="1166" y="785"/>
                    </a:lnTo>
                    <a:lnTo>
                      <a:pt x="1151" y="831"/>
                    </a:lnTo>
                    <a:lnTo>
                      <a:pt x="1120" y="877"/>
                    </a:lnTo>
                    <a:lnTo>
                      <a:pt x="1090" y="954"/>
                    </a:lnTo>
                    <a:lnTo>
                      <a:pt x="1028" y="1062"/>
                    </a:lnTo>
                    <a:lnTo>
                      <a:pt x="1105" y="1154"/>
                    </a:lnTo>
                    <a:lnTo>
                      <a:pt x="1197" y="1262"/>
                    </a:lnTo>
                    <a:lnTo>
                      <a:pt x="1289" y="1323"/>
                    </a:lnTo>
                    <a:lnTo>
                      <a:pt x="1351" y="1354"/>
                    </a:lnTo>
                    <a:lnTo>
                      <a:pt x="1397" y="1308"/>
                    </a:lnTo>
                    <a:lnTo>
                      <a:pt x="1412" y="1262"/>
                    </a:lnTo>
                    <a:lnTo>
                      <a:pt x="1427" y="1231"/>
                    </a:lnTo>
                    <a:lnTo>
                      <a:pt x="1443" y="1185"/>
                    </a:lnTo>
                    <a:lnTo>
                      <a:pt x="1443" y="1154"/>
                    </a:lnTo>
                    <a:lnTo>
                      <a:pt x="1458" y="1139"/>
                    </a:lnTo>
                    <a:lnTo>
                      <a:pt x="1473" y="1139"/>
                    </a:lnTo>
                    <a:lnTo>
                      <a:pt x="1473" y="1185"/>
                    </a:lnTo>
                    <a:lnTo>
                      <a:pt x="1489" y="1323"/>
                    </a:lnTo>
                    <a:lnTo>
                      <a:pt x="1504" y="1415"/>
                    </a:lnTo>
                    <a:lnTo>
                      <a:pt x="1519" y="1446"/>
                    </a:lnTo>
                    <a:lnTo>
                      <a:pt x="1519" y="1508"/>
                    </a:lnTo>
                    <a:lnTo>
                      <a:pt x="1504" y="1523"/>
                    </a:lnTo>
                    <a:lnTo>
                      <a:pt x="1473" y="1539"/>
                    </a:lnTo>
                    <a:lnTo>
                      <a:pt x="1427" y="1539"/>
                    </a:lnTo>
                    <a:lnTo>
                      <a:pt x="1397" y="1523"/>
                    </a:lnTo>
                    <a:lnTo>
                      <a:pt x="1351" y="1508"/>
                    </a:lnTo>
                    <a:lnTo>
                      <a:pt x="1289" y="1477"/>
                    </a:lnTo>
                    <a:lnTo>
                      <a:pt x="1120" y="1323"/>
                    </a:lnTo>
                    <a:lnTo>
                      <a:pt x="967" y="1108"/>
                    </a:lnTo>
                    <a:lnTo>
                      <a:pt x="813" y="1231"/>
                    </a:lnTo>
                    <a:lnTo>
                      <a:pt x="737" y="1277"/>
                    </a:lnTo>
                    <a:lnTo>
                      <a:pt x="691" y="1277"/>
                    </a:lnTo>
                    <a:lnTo>
                      <a:pt x="691" y="1262"/>
                    </a:lnTo>
                    <a:lnTo>
                      <a:pt x="813" y="1139"/>
                    </a:lnTo>
                    <a:lnTo>
                      <a:pt x="921" y="1015"/>
                    </a:lnTo>
                    <a:lnTo>
                      <a:pt x="813" y="785"/>
                    </a:lnTo>
                    <a:lnTo>
                      <a:pt x="737" y="508"/>
                    </a:lnTo>
                    <a:lnTo>
                      <a:pt x="491" y="569"/>
                    </a:lnTo>
                    <a:lnTo>
                      <a:pt x="460" y="569"/>
                    </a:lnTo>
                    <a:lnTo>
                      <a:pt x="445" y="585"/>
                    </a:lnTo>
                    <a:lnTo>
                      <a:pt x="368" y="585"/>
                    </a:lnTo>
                    <a:lnTo>
                      <a:pt x="522" y="554"/>
                    </a:lnTo>
                    <a:lnTo>
                      <a:pt x="721" y="508"/>
                    </a:lnTo>
                    <a:lnTo>
                      <a:pt x="691" y="338"/>
                    </a:lnTo>
                    <a:lnTo>
                      <a:pt x="675" y="231"/>
                    </a:lnTo>
                    <a:lnTo>
                      <a:pt x="614" y="77"/>
                    </a:lnTo>
                    <a:lnTo>
                      <a:pt x="614" y="62"/>
                    </a:lnTo>
                    <a:lnTo>
                      <a:pt x="599" y="31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5" name="Freeform 369"/>
              <p:cNvSpPr>
                <a:spLocks/>
              </p:cNvSpPr>
              <p:nvPr/>
            </p:nvSpPr>
            <p:spPr bwMode="auto">
              <a:xfrm>
                <a:off x="38338" y="19021"/>
                <a:ext cx="384" cy="167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9" y="154"/>
                  </a:cxn>
                  <a:cxn ang="0">
                    <a:pos x="261" y="354"/>
                  </a:cxn>
                  <a:cxn ang="0">
                    <a:pos x="353" y="585"/>
                  </a:cxn>
                  <a:cxn ang="0">
                    <a:pos x="384" y="846"/>
                  </a:cxn>
                  <a:cxn ang="0">
                    <a:pos x="369" y="1016"/>
                  </a:cxn>
                  <a:cxn ang="0">
                    <a:pos x="292" y="1231"/>
                  </a:cxn>
                  <a:cxn ang="0">
                    <a:pos x="185" y="1446"/>
                  </a:cxn>
                  <a:cxn ang="0">
                    <a:pos x="16" y="1677"/>
                  </a:cxn>
                  <a:cxn ang="0">
                    <a:pos x="16" y="1662"/>
                  </a:cxn>
                  <a:cxn ang="0">
                    <a:pos x="0" y="1616"/>
                  </a:cxn>
                  <a:cxn ang="0">
                    <a:pos x="139" y="1400"/>
                  </a:cxn>
                  <a:cxn ang="0">
                    <a:pos x="231" y="1200"/>
                  </a:cxn>
                  <a:cxn ang="0">
                    <a:pos x="277" y="1031"/>
                  </a:cxn>
                  <a:cxn ang="0">
                    <a:pos x="292" y="908"/>
                  </a:cxn>
                  <a:cxn ang="0">
                    <a:pos x="292" y="831"/>
                  </a:cxn>
                  <a:cxn ang="0">
                    <a:pos x="277" y="631"/>
                  </a:cxn>
                  <a:cxn ang="0">
                    <a:pos x="231" y="446"/>
                  </a:cxn>
                  <a:cxn ang="0">
                    <a:pos x="139" y="246"/>
                  </a:cxn>
                  <a:cxn ang="0">
                    <a:pos x="0" y="46"/>
                  </a:cxn>
                  <a:cxn ang="0">
                    <a:pos x="16" y="0"/>
                  </a:cxn>
                </a:cxnLst>
                <a:rect l="0" t="0" r="r" b="b"/>
                <a:pathLst>
                  <a:path w="384" h="1677">
                    <a:moveTo>
                      <a:pt x="16" y="0"/>
                    </a:moveTo>
                    <a:lnTo>
                      <a:pt x="139" y="154"/>
                    </a:lnTo>
                    <a:lnTo>
                      <a:pt x="261" y="354"/>
                    </a:lnTo>
                    <a:lnTo>
                      <a:pt x="353" y="585"/>
                    </a:lnTo>
                    <a:lnTo>
                      <a:pt x="384" y="846"/>
                    </a:lnTo>
                    <a:lnTo>
                      <a:pt x="369" y="1016"/>
                    </a:lnTo>
                    <a:lnTo>
                      <a:pt x="292" y="1231"/>
                    </a:lnTo>
                    <a:lnTo>
                      <a:pt x="185" y="1446"/>
                    </a:lnTo>
                    <a:lnTo>
                      <a:pt x="16" y="1677"/>
                    </a:lnTo>
                    <a:lnTo>
                      <a:pt x="16" y="1662"/>
                    </a:lnTo>
                    <a:lnTo>
                      <a:pt x="0" y="1616"/>
                    </a:lnTo>
                    <a:lnTo>
                      <a:pt x="139" y="1400"/>
                    </a:lnTo>
                    <a:lnTo>
                      <a:pt x="231" y="1200"/>
                    </a:lnTo>
                    <a:lnTo>
                      <a:pt x="277" y="1031"/>
                    </a:lnTo>
                    <a:lnTo>
                      <a:pt x="292" y="908"/>
                    </a:lnTo>
                    <a:lnTo>
                      <a:pt x="292" y="831"/>
                    </a:lnTo>
                    <a:lnTo>
                      <a:pt x="277" y="631"/>
                    </a:lnTo>
                    <a:lnTo>
                      <a:pt x="231" y="446"/>
                    </a:lnTo>
                    <a:lnTo>
                      <a:pt x="139" y="246"/>
                    </a:lnTo>
                    <a:lnTo>
                      <a:pt x="0" y="4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6" name="Rectangle 370"/>
              <p:cNvSpPr>
                <a:spLocks noChangeArrowheads="1"/>
              </p:cNvSpPr>
              <p:nvPr/>
            </p:nvSpPr>
            <p:spPr bwMode="auto">
              <a:xfrm>
                <a:off x="509" y="23283"/>
                <a:ext cx="50383" cy="92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7" name="Freeform 371"/>
              <p:cNvSpPr>
                <a:spLocks/>
              </p:cNvSpPr>
              <p:nvPr/>
            </p:nvSpPr>
            <p:spPr bwMode="auto">
              <a:xfrm>
                <a:off x="601" y="24437"/>
                <a:ext cx="1074" cy="1292"/>
              </a:xfrm>
              <a:custGeom>
                <a:avLst/>
                <a:gdLst/>
                <a:ahLst/>
                <a:cxnLst>
                  <a:cxn ang="0">
                    <a:pos x="614" y="0"/>
                  </a:cxn>
                  <a:cxn ang="0">
                    <a:pos x="752" y="30"/>
                  </a:cxn>
                  <a:cxn ang="0">
                    <a:pos x="859" y="92"/>
                  </a:cxn>
                  <a:cxn ang="0">
                    <a:pos x="936" y="154"/>
                  </a:cxn>
                  <a:cxn ang="0">
                    <a:pos x="1028" y="30"/>
                  </a:cxn>
                  <a:cxn ang="0">
                    <a:pos x="1043" y="15"/>
                  </a:cxn>
                  <a:cxn ang="0">
                    <a:pos x="1074" y="15"/>
                  </a:cxn>
                  <a:cxn ang="0">
                    <a:pos x="1074" y="523"/>
                  </a:cxn>
                  <a:cxn ang="0">
                    <a:pos x="1028" y="523"/>
                  </a:cxn>
                  <a:cxn ang="0">
                    <a:pos x="1013" y="507"/>
                  </a:cxn>
                  <a:cxn ang="0">
                    <a:pos x="1013" y="492"/>
                  </a:cxn>
                  <a:cxn ang="0">
                    <a:pos x="967" y="323"/>
                  </a:cxn>
                  <a:cxn ang="0">
                    <a:pos x="890" y="184"/>
                  </a:cxn>
                  <a:cxn ang="0">
                    <a:pos x="767" y="107"/>
                  </a:cxn>
                  <a:cxn ang="0">
                    <a:pos x="629" y="77"/>
                  </a:cxn>
                  <a:cxn ang="0">
                    <a:pos x="568" y="77"/>
                  </a:cxn>
                  <a:cxn ang="0">
                    <a:pos x="414" y="138"/>
                  </a:cxn>
                  <a:cxn ang="0">
                    <a:pos x="322" y="215"/>
                  </a:cxn>
                  <a:cxn ang="0">
                    <a:pos x="261" y="323"/>
                  </a:cxn>
                  <a:cxn ang="0">
                    <a:pos x="199" y="461"/>
                  </a:cxn>
                  <a:cxn ang="0">
                    <a:pos x="184" y="661"/>
                  </a:cxn>
                  <a:cxn ang="0">
                    <a:pos x="199" y="861"/>
                  </a:cxn>
                  <a:cxn ang="0">
                    <a:pos x="261" y="1000"/>
                  </a:cxn>
                  <a:cxn ang="0">
                    <a:pos x="338" y="1107"/>
                  </a:cxn>
                  <a:cxn ang="0">
                    <a:pos x="414" y="1184"/>
                  </a:cxn>
                  <a:cxn ang="0">
                    <a:pos x="506" y="1215"/>
                  </a:cxn>
                  <a:cxn ang="0">
                    <a:pos x="583" y="1246"/>
                  </a:cxn>
                  <a:cxn ang="0">
                    <a:pos x="644" y="1246"/>
                  </a:cxn>
                  <a:cxn ang="0">
                    <a:pos x="783" y="1215"/>
                  </a:cxn>
                  <a:cxn ang="0">
                    <a:pos x="905" y="1138"/>
                  </a:cxn>
                  <a:cxn ang="0">
                    <a:pos x="997" y="1015"/>
                  </a:cxn>
                  <a:cxn ang="0">
                    <a:pos x="1043" y="846"/>
                  </a:cxn>
                  <a:cxn ang="0">
                    <a:pos x="1043" y="815"/>
                  </a:cxn>
                  <a:cxn ang="0">
                    <a:pos x="1074" y="815"/>
                  </a:cxn>
                  <a:cxn ang="0">
                    <a:pos x="1074" y="846"/>
                  </a:cxn>
                  <a:cxn ang="0">
                    <a:pos x="1059" y="969"/>
                  </a:cxn>
                  <a:cxn ang="0">
                    <a:pos x="997" y="1092"/>
                  </a:cxn>
                  <a:cxn ang="0">
                    <a:pos x="905" y="1200"/>
                  </a:cxn>
                  <a:cxn ang="0">
                    <a:pos x="767" y="1261"/>
                  </a:cxn>
                  <a:cxn ang="0">
                    <a:pos x="614" y="1292"/>
                  </a:cxn>
                  <a:cxn ang="0">
                    <a:pos x="430" y="1261"/>
                  </a:cxn>
                  <a:cxn ang="0">
                    <a:pos x="261" y="1169"/>
                  </a:cxn>
                  <a:cxn ang="0">
                    <a:pos x="123" y="1030"/>
                  </a:cxn>
                  <a:cxn ang="0">
                    <a:pos x="31" y="861"/>
                  </a:cxn>
                  <a:cxn ang="0">
                    <a:pos x="0" y="646"/>
                  </a:cxn>
                  <a:cxn ang="0">
                    <a:pos x="31" y="430"/>
                  </a:cxn>
                  <a:cxn ang="0">
                    <a:pos x="123" y="261"/>
                  </a:cxn>
                  <a:cxn ang="0">
                    <a:pos x="245" y="123"/>
                  </a:cxn>
                  <a:cxn ang="0">
                    <a:pos x="414" y="30"/>
                  </a:cxn>
                  <a:cxn ang="0">
                    <a:pos x="614" y="0"/>
                  </a:cxn>
                </a:cxnLst>
                <a:rect l="0" t="0" r="r" b="b"/>
                <a:pathLst>
                  <a:path w="1074" h="1292">
                    <a:moveTo>
                      <a:pt x="614" y="0"/>
                    </a:moveTo>
                    <a:lnTo>
                      <a:pt x="752" y="30"/>
                    </a:lnTo>
                    <a:lnTo>
                      <a:pt x="859" y="92"/>
                    </a:lnTo>
                    <a:lnTo>
                      <a:pt x="936" y="154"/>
                    </a:lnTo>
                    <a:lnTo>
                      <a:pt x="1028" y="30"/>
                    </a:lnTo>
                    <a:lnTo>
                      <a:pt x="1043" y="15"/>
                    </a:lnTo>
                    <a:lnTo>
                      <a:pt x="1074" y="15"/>
                    </a:lnTo>
                    <a:lnTo>
                      <a:pt x="1074" y="523"/>
                    </a:lnTo>
                    <a:lnTo>
                      <a:pt x="1028" y="523"/>
                    </a:lnTo>
                    <a:lnTo>
                      <a:pt x="1013" y="507"/>
                    </a:lnTo>
                    <a:lnTo>
                      <a:pt x="1013" y="492"/>
                    </a:lnTo>
                    <a:lnTo>
                      <a:pt x="967" y="323"/>
                    </a:lnTo>
                    <a:lnTo>
                      <a:pt x="890" y="184"/>
                    </a:lnTo>
                    <a:lnTo>
                      <a:pt x="767" y="107"/>
                    </a:lnTo>
                    <a:lnTo>
                      <a:pt x="629" y="77"/>
                    </a:lnTo>
                    <a:lnTo>
                      <a:pt x="568" y="77"/>
                    </a:lnTo>
                    <a:lnTo>
                      <a:pt x="414" y="138"/>
                    </a:lnTo>
                    <a:lnTo>
                      <a:pt x="322" y="215"/>
                    </a:lnTo>
                    <a:lnTo>
                      <a:pt x="261" y="323"/>
                    </a:lnTo>
                    <a:lnTo>
                      <a:pt x="199" y="461"/>
                    </a:lnTo>
                    <a:lnTo>
                      <a:pt x="184" y="661"/>
                    </a:lnTo>
                    <a:lnTo>
                      <a:pt x="199" y="861"/>
                    </a:lnTo>
                    <a:lnTo>
                      <a:pt x="261" y="1000"/>
                    </a:lnTo>
                    <a:lnTo>
                      <a:pt x="338" y="1107"/>
                    </a:lnTo>
                    <a:lnTo>
                      <a:pt x="414" y="1184"/>
                    </a:lnTo>
                    <a:lnTo>
                      <a:pt x="506" y="1215"/>
                    </a:lnTo>
                    <a:lnTo>
                      <a:pt x="583" y="1246"/>
                    </a:lnTo>
                    <a:lnTo>
                      <a:pt x="644" y="1246"/>
                    </a:lnTo>
                    <a:lnTo>
                      <a:pt x="783" y="1215"/>
                    </a:lnTo>
                    <a:lnTo>
                      <a:pt x="905" y="1138"/>
                    </a:lnTo>
                    <a:lnTo>
                      <a:pt x="997" y="1015"/>
                    </a:lnTo>
                    <a:lnTo>
                      <a:pt x="1043" y="846"/>
                    </a:lnTo>
                    <a:lnTo>
                      <a:pt x="1043" y="815"/>
                    </a:lnTo>
                    <a:lnTo>
                      <a:pt x="1074" y="815"/>
                    </a:lnTo>
                    <a:lnTo>
                      <a:pt x="1074" y="846"/>
                    </a:lnTo>
                    <a:lnTo>
                      <a:pt x="1059" y="969"/>
                    </a:lnTo>
                    <a:lnTo>
                      <a:pt x="997" y="1092"/>
                    </a:lnTo>
                    <a:lnTo>
                      <a:pt x="905" y="1200"/>
                    </a:lnTo>
                    <a:lnTo>
                      <a:pt x="767" y="1261"/>
                    </a:lnTo>
                    <a:lnTo>
                      <a:pt x="614" y="1292"/>
                    </a:lnTo>
                    <a:lnTo>
                      <a:pt x="430" y="1261"/>
                    </a:lnTo>
                    <a:lnTo>
                      <a:pt x="261" y="1169"/>
                    </a:lnTo>
                    <a:lnTo>
                      <a:pt x="123" y="1030"/>
                    </a:lnTo>
                    <a:lnTo>
                      <a:pt x="31" y="861"/>
                    </a:lnTo>
                    <a:lnTo>
                      <a:pt x="0" y="646"/>
                    </a:lnTo>
                    <a:lnTo>
                      <a:pt x="31" y="430"/>
                    </a:lnTo>
                    <a:lnTo>
                      <a:pt x="123" y="261"/>
                    </a:lnTo>
                    <a:lnTo>
                      <a:pt x="245" y="123"/>
                    </a:lnTo>
                    <a:lnTo>
                      <a:pt x="414" y="30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8" name="Freeform 372"/>
              <p:cNvSpPr>
                <a:spLocks noEditPoints="1"/>
              </p:cNvSpPr>
              <p:nvPr/>
            </p:nvSpPr>
            <p:spPr bwMode="auto">
              <a:xfrm>
                <a:off x="1798" y="24898"/>
                <a:ext cx="798" cy="816"/>
              </a:xfrm>
              <a:custGeom>
                <a:avLst/>
                <a:gdLst/>
                <a:ahLst/>
                <a:cxnLst>
                  <a:cxn ang="0">
                    <a:pos x="384" y="31"/>
                  </a:cxn>
                  <a:cxn ang="0">
                    <a:pos x="338" y="46"/>
                  </a:cxn>
                  <a:cxn ang="0">
                    <a:pos x="276" y="62"/>
                  </a:cxn>
                  <a:cxn ang="0">
                    <a:pos x="184" y="154"/>
                  </a:cxn>
                  <a:cxn ang="0">
                    <a:pos x="138" y="277"/>
                  </a:cxn>
                  <a:cxn ang="0">
                    <a:pos x="138" y="523"/>
                  </a:cxn>
                  <a:cxn ang="0">
                    <a:pos x="184" y="646"/>
                  </a:cxn>
                  <a:cxn ang="0">
                    <a:pos x="215" y="693"/>
                  </a:cxn>
                  <a:cxn ang="0">
                    <a:pos x="245" y="723"/>
                  </a:cxn>
                  <a:cxn ang="0">
                    <a:pos x="292" y="754"/>
                  </a:cxn>
                  <a:cxn ang="0">
                    <a:pos x="338" y="769"/>
                  </a:cxn>
                  <a:cxn ang="0">
                    <a:pos x="384" y="769"/>
                  </a:cxn>
                  <a:cxn ang="0">
                    <a:pos x="384" y="739"/>
                  </a:cxn>
                  <a:cxn ang="0">
                    <a:pos x="445" y="723"/>
                  </a:cxn>
                  <a:cxn ang="0">
                    <a:pos x="491" y="708"/>
                  </a:cxn>
                  <a:cxn ang="0">
                    <a:pos x="583" y="616"/>
                  </a:cxn>
                  <a:cxn ang="0">
                    <a:pos x="614" y="554"/>
                  </a:cxn>
                  <a:cxn ang="0">
                    <a:pos x="629" y="493"/>
                  </a:cxn>
                  <a:cxn ang="0">
                    <a:pos x="629" y="262"/>
                  </a:cxn>
                  <a:cxn ang="0">
                    <a:pos x="583" y="139"/>
                  </a:cxn>
                  <a:cxn ang="0">
                    <a:pos x="537" y="93"/>
                  </a:cxn>
                  <a:cxn ang="0">
                    <a:pos x="491" y="62"/>
                  </a:cxn>
                  <a:cxn ang="0">
                    <a:pos x="445" y="46"/>
                  </a:cxn>
                  <a:cxn ang="0">
                    <a:pos x="384" y="31"/>
                  </a:cxn>
                  <a:cxn ang="0">
                    <a:pos x="399" y="0"/>
                  </a:cxn>
                  <a:cxn ang="0">
                    <a:pos x="537" y="31"/>
                  </a:cxn>
                  <a:cxn ang="0">
                    <a:pos x="660" y="123"/>
                  </a:cxn>
                  <a:cxn ang="0">
                    <a:pos x="752" y="246"/>
                  </a:cxn>
                  <a:cxn ang="0">
                    <a:pos x="783" y="416"/>
                  </a:cxn>
                  <a:cxn ang="0">
                    <a:pos x="798" y="416"/>
                  </a:cxn>
                  <a:cxn ang="0">
                    <a:pos x="767" y="569"/>
                  </a:cxn>
                  <a:cxn ang="0">
                    <a:pos x="675" y="708"/>
                  </a:cxn>
                  <a:cxn ang="0">
                    <a:pos x="552" y="785"/>
                  </a:cxn>
                  <a:cxn ang="0">
                    <a:pos x="399" y="816"/>
                  </a:cxn>
                  <a:cxn ang="0">
                    <a:pos x="245" y="785"/>
                  </a:cxn>
                  <a:cxn ang="0">
                    <a:pos x="123" y="708"/>
                  </a:cxn>
                  <a:cxn ang="0">
                    <a:pos x="31" y="569"/>
                  </a:cxn>
                  <a:cxn ang="0">
                    <a:pos x="0" y="416"/>
                  </a:cxn>
                  <a:cxn ang="0">
                    <a:pos x="31" y="262"/>
                  </a:cxn>
                  <a:cxn ang="0">
                    <a:pos x="123" y="123"/>
                  </a:cxn>
                  <a:cxn ang="0">
                    <a:pos x="245" y="31"/>
                  </a:cxn>
                  <a:cxn ang="0">
                    <a:pos x="399" y="0"/>
                  </a:cxn>
                </a:cxnLst>
                <a:rect l="0" t="0" r="r" b="b"/>
                <a:pathLst>
                  <a:path w="798" h="816">
                    <a:moveTo>
                      <a:pt x="384" y="31"/>
                    </a:moveTo>
                    <a:lnTo>
                      <a:pt x="338" y="46"/>
                    </a:lnTo>
                    <a:lnTo>
                      <a:pt x="276" y="62"/>
                    </a:lnTo>
                    <a:lnTo>
                      <a:pt x="184" y="154"/>
                    </a:lnTo>
                    <a:lnTo>
                      <a:pt x="138" y="277"/>
                    </a:lnTo>
                    <a:lnTo>
                      <a:pt x="138" y="523"/>
                    </a:lnTo>
                    <a:lnTo>
                      <a:pt x="184" y="646"/>
                    </a:lnTo>
                    <a:lnTo>
                      <a:pt x="215" y="693"/>
                    </a:lnTo>
                    <a:lnTo>
                      <a:pt x="245" y="723"/>
                    </a:lnTo>
                    <a:lnTo>
                      <a:pt x="292" y="754"/>
                    </a:lnTo>
                    <a:lnTo>
                      <a:pt x="338" y="769"/>
                    </a:lnTo>
                    <a:lnTo>
                      <a:pt x="384" y="769"/>
                    </a:lnTo>
                    <a:lnTo>
                      <a:pt x="384" y="739"/>
                    </a:lnTo>
                    <a:lnTo>
                      <a:pt x="445" y="723"/>
                    </a:lnTo>
                    <a:lnTo>
                      <a:pt x="491" y="708"/>
                    </a:lnTo>
                    <a:lnTo>
                      <a:pt x="583" y="616"/>
                    </a:lnTo>
                    <a:lnTo>
                      <a:pt x="614" y="554"/>
                    </a:lnTo>
                    <a:lnTo>
                      <a:pt x="629" y="493"/>
                    </a:lnTo>
                    <a:lnTo>
                      <a:pt x="629" y="262"/>
                    </a:lnTo>
                    <a:lnTo>
                      <a:pt x="583" y="139"/>
                    </a:lnTo>
                    <a:lnTo>
                      <a:pt x="537" y="93"/>
                    </a:lnTo>
                    <a:lnTo>
                      <a:pt x="491" y="62"/>
                    </a:lnTo>
                    <a:lnTo>
                      <a:pt x="445" y="46"/>
                    </a:lnTo>
                    <a:lnTo>
                      <a:pt x="384" y="31"/>
                    </a:lnTo>
                    <a:close/>
                    <a:moveTo>
                      <a:pt x="399" y="0"/>
                    </a:moveTo>
                    <a:lnTo>
                      <a:pt x="537" y="31"/>
                    </a:lnTo>
                    <a:lnTo>
                      <a:pt x="660" y="123"/>
                    </a:lnTo>
                    <a:lnTo>
                      <a:pt x="752" y="246"/>
                    </a:lnTo>
                    <a:lnTo>
                      <a:pt x="783" y="416"/>
                    </a:lnTo>
                    <a:lnTo>
                      <a:pt x="798" y="416"/>
                    </a:lnTo>
                    <a:lnTo>
                      <a:pt x="767" y="569"/>
                    </a:lnTo>
                    <a:lnTo>
                      <a:pt x="675" y="708"/>
                    </a:lnTo>
                    <a:lnTo>
                      <a:pt x="552" y="785"/>
                    </a:lnTo>
                    <a:lnTo>
                      <a:pt x="399" y="816"/>
                    </a:lnTo>
                    <a:lnTo>
                      <a:pt x="245" y="785"/>
                    </a:lnTo>
                    <a:lnTo>
                      <a:pt x="123" y="708"/>
                    </a:lnTo>
                    <a:lnTo>
                      <a:pt x="31" y="569"/>
                    </a:lnTo>
                    <a:lnTo>
                      <a:pt x="0" y="416"/>
                    </a:lnTo>
                    <a:lnTo>
                      <a:pt x="31" y="262"/>
                    </a:lnTo>
                    <a:lnTo>
                      <a:pt x="123" y="123"/>
                    </a:lnTo>
                    <a:lnTo>
                      <a:pt x="245" y="31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49" name="Freeform 373"/>
              <p:cNvSpPr>
                <a:spLocks noEditPoints="1"/>
              </p:cNvSpPr>
              <p:nvPr/>
            </p:nvSpPr>
            <p:spPr bwMode="auto">
              <a:xfrm>
                <a:off x="2688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6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6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8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6" y="770"/>
                    </a:lnTo>
                    <a:lnTo>
                      <a:pt x="506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6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7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0" name="Freeform 374"/>
              <p:cNvSpPr>
                <a:spLocks noEditPoints="1"/>
              </p:cNvSpPr>
              <p:nvPr/>
            </p:nvSpPr>
            <p:spPr bwMode="auto">
              <a:xfrm>
                <a:off x="4284" y="24944"/>
                <a:ext cx="1412" cy="785"/>
              </a:xfrm>
              <a:custGeom>
                <a:avLst/>
                <a:gdLst/>
                <a:ahLst/>
                <a:cxnLst>
                  <a:cxn ang="0">
                    <a:pos x="276" y="185"/>
                  </a:cxn>
                  <a:cxn ang="0">
                    <a:pos x="338" y="93"/>
                  </a:cxn>
                  <a:cxn ang="0">
                    <a:pos x="430" y="31"/>
                  </a:cxn>
                  <a:cxn ang="0">
                    <a:pos x="414" y="31"/>
                  </a:cxn>
                  <a:cxn ang="0">
                    <a:pos x="537" y="0"/>
                  </a:cxn>
                  <a:cxn ang="0">
                    <a:pos x="645" y="16"/>
                  </a:cxn>
                  <a:cxn ang="0">
                    <a:pos x="721" y="62"/>
                  </a:cxn>
                  <a:cxn ang="0">
                    <a:pos x="767" y="170"/>
                  </a:cxn>
                  <a:cxn ang="0">
                    <a:pos x="844" y="62"/>
                  </a:cxn>
                  <a:cxn ang="0">
                    <a:pos x="1028" y="0"/>
                  </a:cxn>
                  <a:cxn ang="0">
                    <a:pos x="1136" y="16"/>
                  </a:cxn>
                  <a:cxn ang="0">
                    <a:pos x="1212" y="62"/>
                  </a:cxn>
                  <a:cxn ang="0">
                    <a:pos x="1274" y="216"/>
                  </a:cxn>
                  <a:cxn ang="0">
                    <a:pos x="1289" y="708"/>
                  </a:cxn>
                  <a:cxn ang="0">
                    <a:pos x="1412" y="723"/>
                  </a:cxn>
                  <a:cxn ang="0">
                    <a:pos x="1013" y="785"/>
                  </a:cxn>
                  <a:cxn ang="0">
                    <a:pos x="1120" y="723"/>
                  </a:cxn>
                  <a:cxn ang="0">
                    <a:pos x="1151" y="677"/>
                  </a:cxn>
                  <a:cxn ang="0">
                    <a:pos x="1120" y="93"/>
                  </a:cxn>
                  <a:cxn ang="0">
                    <a:pos x="1013" y="31"/>
                  </a:cxn>
                  <a:cxn ang="0">
                    <a:pos x="844" y="108"/>
                  </a:cxn>
                  <a:cxn ang="0">
                    <a:pos x="767" y="308"/>
                  </a:cxn>
                  <a:cxn ang="0">
                    <a:pos x="783" y="693"/>
                  </a:cxn>
                  <a:cxn ang="0">
                    <a:pos x="906" y="708"/>
                  </a:cxn>
                  <a:cxn ang="0">
                    <a:pos x="507" y="770"/>
                  </a:cxn>
                  <a:cxn ang="0">
                    <a:pos x="614" y="708"/>
                  </a:cxn>
                  <a:cxn ang="0">
                    <a:pos x="645" y="662"/>
                  </a:cxn>
                  <a:cxn ang="0">
                    <a:pos x="614" y="77"/>
                  </a:cxn>
                  <a:cxn ang="0">
                    <a:pos x="507" y="16"/>
                  </a:cxn>
                  <a:cxn ang="0">
                    <a:pos x="537" y="0"/>
                  </a:cxn>
                  <a:cxn ang="0">
                    <a:pos x="276" y="170"/>
                  </a:cxn>
                  <a:cxn ang="0">
                    <a:pos x="261" y="647"/>
                  </a:cxn>
                  <a:cxn ang="0">
                    <a:pos x="292" y="693"/>
                  </a:cxn>
                  <a:cxn ang="0">
                    <a:pos x="399" y="754"/>
                  </a:cxn>
                  <a:cxn ang="0">
                    <a:pos x="0" y="693"/>
                  </a:cxn>
                  <a:cxn ang="0">
                    <a:pos x="123" y="677"/>
                  </a:cxn>
                  <a:cxn ang="0">
                    <a:pos x="138" y="139"/>
                  </a:cxn>
                  <a:cxn ang="0">
                    <a:pos x="169" y="123"/>
                  </a:cxn>
                  <a:cxn ang="0">
                    <a:pos x="92" y="77"/>
                  </a:cxn>
                  <a:cxn ang="0">
                    <a:pos x="31" y="16"/>
                  </a:cxn>
                </a:cxnLst>
                <a:rect l="0" t="0" r="r" b="b"/>
                <a:pathLst>
                  <a:path w="1412" h="785">
                    <a:moveTo>
                      <a:pt x="338" y="93"/>
                    </a:moveTo>
                    <a:lnTo>
                      <a:pt x="276" y="185"/>
                    </a:lnTo>
                    <a:lnTo>
                      <a:pt x="276" y="170"/>
                    </a:lnTo>
                    <a:lnTo>
                      <a:pt x="338" y="93"/>
                    </a:lnTo>
                    <a:close/>
                    <a:moveTo>
                      <a:pt x="445" y="31"/>
                    </a:moveTo>
                    <a:lnTo>
                      <a:pt x="430" y="31"/>
                    </a:lnTo>
                    <a:lnTo>
                      <a:pt x="338" y="93"/>
                    </a:lnTo>
                    <a:lnTo>
                      <a:pt x="414" y="31"/>
                    </a:lnTo>
                    <a:lnTo>
                      <a:pt x="445" y="31"/>
                    </a:lnTo>
                    <a:close/>
                    <a:moveTo>
                      <a:pt x="537" y="0"/>
                    </a:moveTo>
                    <a:lnTo>
                      <a:pt x="614" y="0"/>
                    </a:lnTo>
                    <a:lnTo>
                      <a:pt x="645" y="16"/>
                    </a:lnTo>
                    <a:lnTo>
                      <a:pt x="691" y="31"/>
                    </a:lnTo>
                    <a:lnTo>
                      <a:pt x="721" y="62"/>
                    </a:lnTo>
                    <a:lnTo>
                      <a:pt x="752" y="108"/>
                    </a:lnTo>
                    <a:lnTo>
                      <a:pt x="767" y="170"/>
                    </a:lnTo>
                    <a:lnTo>
                      <a:pt x="798" y="123"/>
                    </a:lnTo>
                    <a:lnTo>
                      <a:pt x="844" y="62"/>
                    </a:lnTo>
                    <a:lnTo>
                      <a:pt x="921" y="16"/>
                    </a:lnTo>
                    <a:lnTo>
                      <a:pt x="1028" y="0"/>
                    </a:lnTo>
                    <a:lnTo>
                      <a:pt x="1090" y="0"/>
                    </a:lnTo>
                    <a:lnTo>
                      <a:pt x="1136" y="16"/>
                    </a:lnTo>
                    <a:lnTo>
                      <a:pt x="1197" y="47"/>
                    </a:lnTo>
                    <a:lnTo>
                      <a:pt x="1212" y="62"/>
                    </a:lnTo>
                    <a:lnTo>
                      <a:pt x="1259" y="139"/>
                    </a:lnTo>
                    <a:lnTo>
                      <a:pt x="1274" y="216"/>
                    </a:lnTo>
                    <a:lnTo>
                      <a:pt x="1274" y="693"/>
                    </a:lnTo>
                    <a:lnTo>
                      <a:pt x="1289" y="708"/>
                    </a:lnTo>
                    <a:lnTo>
                      <a:pt x="1320" y="723"/>
                    </a:lnTo>
                    <a:lnTo>
                      <a:pt x="1412" y="723"/>
                    </a:lnTo>
                    <a:lnTo>
                      <a:pt x="1412" y="785"/>
                    </a:lnTo>
                    <a:lnTo>
                      <a:pt x="1013" y="785"/>
                    </a:lnTo>
                    <a:lnTo>
                      <a:pt x="1013" y="723"/>
                    </a:lnTo>
                    <a:lnTo>
                      <a:pt x="1120" y="723"/>
                    </a:lnTo>
                    <a:lnTo>
                      <a:pt x="1136" y="708"/>
                    </a:lnTo>
                    <a:lnTo>
                      <a:pt x="1151" y="677"/>
                    </a:lnTo>
                    <a:lnTo>
                      <a:pt x="1151" y="185"/>
                    </a:lnTo>
                    <a:lnTo>
                      <a:pt x="1120" y="93"/>
                    </a:lnTo>
                    <a:lnTo>
                      <a:pt x="1059" y="31"/>
                    </a:lnTo>
                    <a:lnTo>
                      <a:pt x="1013" y="31"/>
                    </a:lnTo>
                    <a:lnTo>
                      <a:pt x="921" y="47"/>
                    </a:lnTo>
                    <a:lnTo>
                      <a:pt x="844" y="108"/>
                    </a:lnTo>
                    <a:lnTo>
                      <a:pt x="783" y="185"/>
                    </a:lnTo>
                    <a:lnTo>
                      <a:pt x="767" y="308"/>
                    </a:lnTo>
                    <a:lnTo>
                      <a:pt x="767" y="662"/>
                    </a:lnTo>
                    <a:lnTo>
                      <a:pt x="783" y="693"/>
                    </a:lnTo>
                    <a:lnTo>
                      <a:pt x="798" y="708"/>
                    </a:lnTo>
                    <a:lnTo>
                      <a:pt x="906" y="708"/>
                    </a:lnTo>
                    <a:lnTo>
                      <a:pt x="906" y="770"/>
                    </a:lnTo>
                    <a:lnTo>
                      <a:pt x="507" y="770"/>
                    </a:lnTo>
                    <a:lnTo>
                      <a:pt x="507" y="708"/>
                    </a:lnTo>
                    <a:lnTo>
                      <a:pt x="614" y="708"/>
                    </a:lnTo>
                    <a:lnTo>
                      <a:pt x="629" y="693"/>
                    </a:lnTo>
                    <a:lnTo>
                      <a:pt x="645" y="662"/>
                    </a:lnTo>
                    <a:lnTo>
                      <a:pt x="645" y="170"/>
                    </a:lnTo>
                    <a:lnTo>
                      <a:pt x="614" y="77"/>
                    </a:lnTo>
                    <a:lnTo>
                      <a:pt x="553" y="16"/>
                    </a:lnTo>
                    <a:lnTo>
                      <a:pt x="507" y="16"/>
                    </a:lnTo>
                    <a:lnTo>
                      <a:pt x="445" y="31"/>
                    </a:lnTo>
                    <a:lnTo>
                      <a:pt x="537" y="0"/>
                    </a:lnTo>
                    <a:close/>
                    <a:moveTo>
                      <a:pt x="276" y="0"/>
                    </a:moveTo>
                    <a:lnTo>
                      <a:pt x="276" y="170"/>
                    </a:lnTo>
                    <a:lnTo>
                      <a:pt x="261" y="293"/>
                    </a:lnTo>
                    <a:lnTo>
                      <a:pt x="261" y="647"/>
                    </a:lnTo>
                    <a:lnTo>
                      <a:pt x="276" y="677"/>
                    </a:lnTo>
                    <a:lnTo>
                      <a:pt x="292" y="693"/>
                    </a:lnTo>
                    <a:lnTo>
                      <a:pt x="399" y="693"/>
                    </a:lnTo>
                    <a:lnTo>
                      <a:pt x="399" y="754"/>
                    </a:lnTo>
                    <a:lnTo>
                      <a:pt x="0" y="754"/>
                    </a:lnTo>
                    <a:lnTo>
                      <a:pt x="0" y="693"/>
                    </a:lnTo>
                    <a:lnTo>
                      <a:pt x="108" y="693"/>
                    </a:lnTo>
                    <a:lnTo>
                      <a:pt x="123" y="677"/>
                    </a:lnTo>
                    <a:lnTo>
                      <a:pt x="138" y="647"/>
                    </a:lnTo>
                    <a:lnTo>
                      <a:pt x="138" y="139"/>
                    </a:lnTo>
                    <a:lnTo>
                      <a:pt x="169" y="170"/>
                    </a:lnTo>
                    <a:lnTo>
                      <a:pt x="169" y="123"/>
                    </a:lnTo>
                    <a:lnTo>
                      <a:pt x="138" y="93"/>
                    </a:lnTo>
                    <a:lnTo>
                      <a:pt x="92" y="77"/>
                    </a:lnTo>
                    <a:lnTo>
                      <a:pt x="31" y="77"/>
                    </a:lnTo>
                    <a:lnTo>
                      <a:pt x="31" y="16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1" name="Freeform 375"/>
              <p:cNvSpPr>
                <a:spLocks noEditPoints="1"/>
              </p:cNvSpPr>
              <p:nvPr/>
            </p:nvSpPr>
            <p:spPr bwMode="auto">
              <a:xfrm>
                <a:off x="5696" y="24898"/>
                <a:ext cx="691" cy="816"/>
              </a:xfrm>
              <a:custGeom>
                <a:avLst/>
                <a:gdLst/>
                <a:ahLst/>
                <a:cxnLst>
                  <a:cxn ang="0">
                    <a:pos x="322" y="31"/>
                  </a:cxn>
                  <a:cxn ang="0">
                    <a:pos x="276" y="62"/>
                  </a:cxn>
                  <a:cxn ang="0">
                    <a:pos x="215" y="123"/>
                  </a:cxn>
                  <a:cxn ang="0">
                    <a:pos x="169" y="200"/>
                  </a:cxn>
                  <a:cxn ang="0">
                    <a:pos x="153" y="339"/>
                  </a:cxn>
                  <a:cxn ang="0">
                    <a:pos x="568" y="339"/>
                  </a:cxn>
                  <a:cxn ang="0">
                    <a:pos x="568" y="277"/>
                  </a:cxn>
                  <a:cxn ang="0">
                    <a:pos x="552" y="200"/>
                  </a:cxn>
                  <a:cxn ang="0">
                    <a:pos x="522" y="123"/>
                  </a:cxn>
                  <a:cxn ang="0">
                    <a:pos x="460" y="62"/>
                  </a:cxn>
                  <a:cxn ang="0">
                    <a:pos x="368" y="31"/>
                  </a:cxn>
                  <a:cxn ang="0">
                    <a:pos x="322" y="31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3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31"/>
                    </a:moveTo>
                    <a:lnTo>
                      <a:pt x="276" y="62"/>
                    </a:lnTo>
                    <a:lnTo>
                      <a:pt x="215" y="123"/>
                    </a:lnTo>
                    <a:lnTo>
                      <a:pt x="169" y="200"/>
                    </a:lnTo>
                    <a:lnTo>
                      <a:pt x="153" y="339"/>
                    </a:lnTo>
                    <a:lnTo>
                      <a:pt x="568" y="339"/>
                    </a:lnTo>
                    <a:lnTo>
                      <a:pt x="568" y="277"/>
                    </a:lnTo>
                    <a:lnTo>
                      <a:pt x="552" y="200"/>
                    </a:lnTo>
                    <a:lnTo>
                      <a:pt x="522" y="123"/>
                    </a:lnTo>
                    <a:lnTo>
                      <a:pt x="460" y="62"/>
                    </a:lnTo>
                    <a:lnTo>
                      <a:pt x="368" y="31"/>
                    </a:lnTo>
                    <a:lnTo>
                      <a:pt x="322" y="31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3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2" name="Freeform 376"/>
              <p:cNvSpPr>
                <a:spLocks/>
              </p:cNvSpPr>
              <p:nvPr/>
            </p:nvSpPr>
            <p:spPr bwMode="auto">
              <a:xfrm>
                <a:off x="6417" y="24929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3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2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2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8" y="662"/>
                  </a:cxn>
                  <a:cxn ang="0">
                    <a:pos x="138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3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2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2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8" y="662"/>
                    </a:lnTo>
                    <a:lnTo>
                      <a:pt x="138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3" name="Freeform 377"/>
              <p:cNvSpPr>
                <a:spLocks/>
              </p:cNvSpPr>
              <p:nvPr/>
            </p:nvSpPr>
            <p:spPr bwMode="auto">
              <a:xfrm>
                <a:off x="7446" y="24591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0" y="876"/>
                  </a:cxn>
                  <a:cxn ang="0">
                    <a:pos x="260" y="953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0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6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7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4" y="1061"/>
                  </a:cxn>
                  <a:cxn ang="0">
                    <a:pos x="168" y="984"/>
                  </a:cxn>
                  <a:cxn ang="0">
                    <a:pos x="153" y="876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7"/>
                  </a:cxn>
                  <a:cxn ang="0">
                    <a:pos x="184" y="215"/>
                  </a:cxn>
                  <a:cxn ang="0">
                    <a:pos x="214" y="107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0" y="876"/>
                    </a:lnTo>
                    <a:lnTo>
                      <a:pt x="260" y="953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0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6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7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4" y="1061"/>
                    </a:lnTo>
                    <a:lnTo>
                      <a:pt x="168" y="984"/>
                    </a:lnTo>
                    <a:lnTo>
                      <a:pt x="153" y="876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7"/>
                    </a:lnTo>
                    <a:lnTo>
                      <a:pt x="184" y="215"/>
                    </a:lnTo>
                    <a:lnTo>
                      <a:pt x="214" y="107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4" name="Freeform 378"/>
              <p:cNvSpPr>
                <a:spLocks/>
              </p:cNvSpPr>
              <p:nvPr/>
            </p:nvSpPr>
            <p:spPr bwMode="auto">
              <a:xfrm>
                <a:off x="8029" y="24898"/>
                <a:ext cx="583" cy="831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7"/>
                  </a:cxn>
                  <a:cxn ang="0">
                    <a:pos x="491" y="216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2"/>
                  </a:cxn>
                  <a:cxn ang="0">
                    <a:pos x="107" y="123"/>
                  </a:cxn>
                  <a:cxn ang="0">
                    <a:pos x="92" y="216"/>
                  </a:cxn>
                  <a:cxn ang="0">
                    <a:pos x="184" y="293"/>
                  </a:cxn>
                  <a:cxn ang="0">
                    <a:pos x="261" y="323"/>
                  </a:cxn>
                  <a:cxn ang="0">
                    <a:pos x="368" y="339"/>
                  </a:cxn>
                  <a:cxn ang="0">
                    <a:pos x="506" y="416"/>
                  </a:cxn>
                  <a:cxn ang="0">
                    <a:pos x="568" y="523"/>
                  </a:cxn>
                  <a:cxn ang="0">
                    <a:pos x="568" y="677"/>
                  </a:cxn>
                  <a:cxn ang="0">
                    <a:pos x="414" y="816"/>
                  </a:cxn>
                  <a:cxn ang="0">
                    <a:pos x="245" y="831"/>
                  </a:cxn>
                  <a:cxn ang="0">
                    <a:pos x="92" y="754"/>
                  </a:cxn>
                  <a:cxn ang="0">
                    <a:pos x="30" y="831"/>
                  </a:cxn>
                  <a:cxn ang="0">
                    <a:pos x="0" y="508"/>
                  </a:cxn>
                  <a:cxn ang="0">
                    <a:pos x="46" y="523"/>
                  </a:cxn>
                  <a:cxn ang="0">
                    <a:pos x="76" y="631"/>
                  </a:cxn>
                  <a:cxn ang="0">
                    <a:pos x="199" y="769"/>
                  </a:cxn>
                  <a:cxn ang="0">
                    <a:pos x="353" y="785"/>
                  </a:cxn>
                  <a:cxn ang="0">
                    <a:pos x="445" y="739"/>
                  </a:cxn>
                  <a:cxn ang="0">
                    <a:pos x="491" y="662"/>
                  </a:cxn>
                  <a:cxn ang="0">
                    <a:pos x="460" y="523"/>
                  </a:cxn>
                  <a:cxn ang="0">
                    <a:pos x="368" y="462"/>
                  </a:cxn>
                  <a:cxn ang="0">
                    <a:pos x="322" y="446"/>
                  </a:cxn>
                  <a:cxn ang="0">
                    <a:pos x="184" y="416"/>
                  </a:cxn>
                  <a:cxn ang="0">
                    <a:pos x="92" y="369"/>
                  </a:cxn>
                  <a:cxn ang="0">
                    <a:pos x="30" y="293"/>
                  </a:cxn>
                  <a:cxn ang="0">
                    <a:pos x="15" y="216"/>
                  </a:cxn>
                  <a:cxn ang="0">
                    <a:pos x="76" y="77"/>
                  </a:cxn>
                  <a:cxn ang="0">
                    <a:pos x="291" y="0"/>
                  </a:cxn>
                </a:cxnLst>
                <a:rect l="0" t="0" r="r" b="b"/>
                <a:pathLst>
                  <a:path w="583" h="831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6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7"/>
                    </a:lnTo>
                    <a:lnTo>
                      <a:pt x="506" y="277"/>
                    </a:lnTo>
                    <a:lnTo>
                      <a:pt x="506" y="231"/>
                    </a:lnTo>
                    <a:lnTo>
                      <a:pt x="491" y="216"/>
                    </a:lnTo>
                    <a:lnTo>
                      <a:pt x="491" y="185"/>
                    </a:lnTo>
                    <a:lnTo>
                      <a:pt x="460" y="123"/>
                    </a:lnTo>
                    <a:lnTo>
                      <a:pt x="399" y="62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2"/>
                    </a:lnTo>
                    <a:lnTo>
                      <a:pt x="153" y="77"/>
                    </a:lnTo>
                    <a:lnTo>
                      <a:pt x="107" y="123"/>
                    </a:lnTo>
                    <a:lnTo>
                      <a:pt x="92" y="154"/>
                    </a:lnTo>
                    <a:lnTo>
                      <a:pt x="92" y="216"/>
                    </a:lnTo>
                    <a:lnTo>
                      <a:pt x="153" y="277"/>
                    </a:lnTo>
                    <a:lnTo>
                      <a:pt x="184" y="293"/>
                    </a:lnTo>
                    <a:lnTo>
                      <a:pt x="230" y="308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9"/>
                    </a:lnTo>
                    <a:lnTo>
                      <a:pt x="414" y="354"/>
                    </a:lnTo>
                    <a:lnTo>
                      <a:pt x="506" y="416"/>
                    </a:lnTo>
                    <a:lnTo>
                      <a:pt x="537" y="431"/>
                    </a:lnTo>
                    <a:lnTo>
                      <a:pt x="568" y="523"/>
                    </a:lnTo>
                    <a:lnTo>
                      <a:pt x="583" y="585"/>
                    </a:lnTo>
                    <a:lnTo>
                      <a:pt x="568" y="677"/>
                    </a:lnTo>
                    <a:lnTo>
                      <a:pt x="506" y="754"/>
                    </a:lnTo>
                    <a:lnTo>
                      <a:pt x="414" y="816"/>
                    </a:lnTo>
                    <a:lnTo>
                      <a:pt x="291" y="831"/>
                    </a:lnTo>
                    <a:lnTo>
                      <a:pt x="245" y="831"/>
                    </a:lnTo>
                    <a:lnTo>
                      <a:pt x="153" y="800"/>
                    </a:lnTo>
                    <a:lnTo>
                      <a:pt x="92" y="754"/>
                    </a:lnTo>
                    <a:lnTo>
                      <a:pt x="76" y="785"/>
                    </a:lnTo>
                    <a:lnTo>
                      <a:pt x="30" y="831"/>
                    </a:lnTo>
                    <a:lnTo>
                      <a:pt x="0" y="831"/>
                    </a:lnTo>
                    <a:lnTo>
                      <a:pt x="0" y="508"/>
                    </a:lnTo>
                    <a:lnTo>
                      <a:pt x="30" y="508"/>
                    </a:lnTo>
                    <a:lnTo>
                      <a:pt x="46" y="523"/>
                    </a:lnTo>
                    <a:lnTo>
                      <a:pt x="46" y="539"/>
                    </a:lnTo>
                    <a:lnTo>
                      <a:pt x="76" y="631"/>
                    </a:lnTo>
                    <a:lnTo>
                      <a:pt x="122" y="708"/>
                    </a:lnTo>
                    <a:lnTo>
                      <a:pt x="199" y="769"/>
                    </a:lnTo>
                    <a:lnTo>
                      <a:pt x="291" y="785"/>
                    </a:lnTo>
                    <a:lnTo>
                      <a:pt x="353" y="785"/>
                    </a:lnTo>
                    <a:lnTo>
                      <a:pt x="399" y="754"/>
                    </a:lnTo>
                    <a:lnTo>
                      <a:pt x="445" y="739"/>
                    </a:lnTo>
                    <a:lnTo>
                      <a:pt x="475" y="708"/>
                    </a:lnTo>
                    <a:lnTo>
                      <a:pt x="491" y="662"/>
                    </a:lnTo>
                    <a:lnTo>
                      <a:pt x="491" y="616"/>
                    </a:lnTo>
                    <a:lnTo>
                      <a:pt x="460" y="523"/>
                    </a:lnTo>
                    <a:lnTo>
                      <a:pt x="399" y="462"/>
                    </a:lnTo>
                    <a:lnTo>
                      <a:pt x="368" y="462"/>
                    </a:lnTo>
                    <a:lnTo>
                      <a:pt x="337" y="446"/>
                    </a:lnTo>
                    <a:lnTo>
                      <a:pt x="322" y="446"/>
                    </a:lnTo>
                    <a:lnTo>
                      <a:pt x="245" y="431"/>
                    </a:lnTo>
                    <a:lnTo>
                      <a:pt x="184" y="416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9"/>
                    </a:lnTo>
                    <a:lnTo>
                      <a:pt x="30" y="293"/>
                    </a:lnTo>
                    <a:lnTo>
                      <a:pt x="15" y="262"/>
                    </a:lnTo>
                    <a:lnTo>
                      <a:pt x="15" y="216"/>
                    </a:lnTo>
                    <a:lnTo>
                      <a:pt x="30" y="139"/>
                    </a:lnTo>
                    <a:lnTo>
                      <a:pt x="76" y="77"/>
                    </a:lnTo>
                    <a:lnTo>
                      <a:pt x="153" y="16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5" name="Freeform 379"/>
              <p:cNvSpPr>
                <a:spLocks noEditPoints="1"/>
              </p:cNvSpPr>
              <p:nvPr/>
            </p:nvSpPr>
            <p:spPr bwMode="auto">
              <a:xfrm>
                <a:off x="8827" y="24929"/>
                <a:ext cx="184" cy="754"/>
              </a:xfrm>
              <a:custGeom>
                <a:avLst/>
                <a:gdLst/>
                <a:ahLst/>
                <a:cxnLst>
                  <a:cxn ang="0">
                    <a:pos x="92" y="569"/>
                  </a:cxn>
                  <a:cxn ang="0">
                    <a:pos x="153" y="600"/>
                  </a:cxn>
                  <a:cxn ang="0">
                    <a:pos x="184" y="662"/>
                  </a:cxn>
                  <a:cxn ang="0">
                    <a:pos x="153" y="723"/>
                  </a:cxn>
                  <a:cxn ang="0">
                    <a:pos x="92" y="754"/>
                  </a:cxn>
                  <a:cxn ang="0">
                    <a:pos x="30" y="723"/>
                  </a:cxn>
                  <a:cxn ang="0">
                    <a:pos x="0" y="662"/>
                  </a:cxn>
                  <a:cxn ang="0">
                    <a:pos x="30" y="600"/>
                  </a:cxn>
                  <a:cxn ang="0">
                    <a:pos x="92" y="569"/>
                  </a:cxn>
                  <a:cxn ang="0">
                    <a:pos x="92" y="0"/>
                  </a:cxn>
                  <a:cxn ang="0">
                    <a:pos x="153" y="31"/>
                  </a:cxn>
                  <a:cxn ang="0">
                    <a:pos x="184" y="92"/>
                  </a:cxn>
                  <a:cxn ang="0">
                    <a:pos x="153" y="154"/>
                  </a:cxn>
                  <a:cxn ang="0">
                    <a:pos x="92" y="185"/>
                  </a:cxn>
                  <a:cxn ang="0">
                    <a:pos x="30" y="154"/>
                  </a:cxn>
                  <a:cxn ang="0">
                    <a:pos x="0" y="92"/>
                  </a:cxn>
                  <a:cxn ang="0">
                    <a:pos x="30" y="31"/>
                  </a:cxn>
                  <a:cxn ang="0">
                    <a:pos x="92" y="0"/>
                  </a:cxn>
                </a:cxnLst>
                <a:rect l="0" t="0" r="r" b="b"/>
                <a:pathLst>
                  <a:path w="184" h="754">
                    <a:moveTo>
                      <a:pt x="92" y="569"/>
                    </a:moveTo>
                    <a:lnTo>
                      <a:pt x="153" y="600"/>
                    </a:lnTo>
                    <a:lnTo>
                      <a:pt x="184" y="662"/>
                    </a:lnTo>
                    <a:lnTo>
                      <a:pt x="153" y="723"/>
                    </a:lnTo>
                    <a:lnTo>
                      <a:pt x="92" y="754"/>
                    </a:lnTo>
                    <a:lnTo>
                      <a:pt x="30" y="723"/>
                    </a:lnTo>
                    <a:lnTo>
                      <a:pt x="0" y="662"/>
                    </a:lnTo>
                    <a:lnTo>
                      <a:pt x="30" y="600"/>
                    </a:lnTo>
                    <a:lnTo>
                      <a:pt x="92" y="569"/>
                    </a:lnTo>
                    <a:close/>
                    <a:moveTo>
                      <a:pt x="92" y="0"/>
                    </a:moveTo>
                    <a:lnTo>
                      <a:pt x="153" y="31"/>
                    </a:lnTo>
                    <a:lnTo>
                      <a:pt x="184" y="92"/>
                    </a:lnTo>
                    <a:lnTo>
                      <a:pt x="153" y="154"/>
                    </a:lnTo>
                    <a:lnTo>
                      <a:pt x="92" y="185"/>
                    </a:lnTo>
                    <a:lnTo>
                      <a:pt x="30" y="154"/>
                    </a:lnTo>
                    <a:lnTo>
                      <a:pt x="0" y="92"/>
                    </a:lnTo>
                    <a:lnTo>
                      <a:pt x="30" y="3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6" name="Freeform 380"/>
              <p:cNvSpPr>
                <a:spLocks/>
              </p:cNvSpPr>
              <p:nvPr/>
            </p:nvSpPr>
            <p:spPr bwMode="auto">
              <a:xfrm>
                <a:off x="3256" y="28468"/>
                <a:ext cx="690" cy="676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6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6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6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6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6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6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6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7" name="Freeform 381"/>
              <p:cNvSpPr>
                <a:spLocks/>
              </p:cNvSpPr>
              <p:nvPr/>
            </p:nvSpPr>
            <p:spPr bwMode="auto">
              <a:xfrm>
                <a:off x="4975" y="28452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0" y="0"/>
                  </a:cxn>
                  <a:cxn ang="0">
                    <a:pos x="798" y="77"/>
                  </a:cxn>
                  <a:cxn ang="0">
                    <a:pos x="828" y="185"/>
                  </a:cxn>
                  <a:cxn ang="0">
                    <a:pos x="782" y="385"/>
                  </a:cxn>
                  <a:cxn ang="0">
                    <a:pos x="690" y="692"/>
                  </a:cxn>
                  <a:cxn ang="0">
                    <a:pos x="721" y="754"/>
                  </a:cxn>
                  <a:cxn ang="0">
                    <a:pos x="782" y="739"/>
                  </a:cxn>
                  <a:cxn ang="0">
                    <a:pos x="874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8" y="769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0" y="77"/>
                  </a:cxn>
                  <a:cxn ang="0">
                    <a:pos x="629" y="46"/>
                  </a:cxn>
                  <a:cxn ang="0">
                    <a:pos x="429" y="139"/>
                  </a:cxn>
                  <a:cxn ang="0">
                    <a:pos x="337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1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2" y="692"/>
                  </a:cxn>
                  <a:cxn ang="0">
                    <a:pos x="230" y="169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69"/>
                  </a:cxn>
                  <a:cxn ang="0">
                    <a:pos x="30" y="277"/>
                  </a:cxn>
                  <a:cxn ang="0">
                    <a:pos x="0" y="292"/>
                  </a:cxn>
                  <a:cxn ang="0">
                    <a:pos x="15" y="200"/>
                  </a:cxn>
                  <a:cxn ang="0">
                    <a:pos x="76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7" y="108"/>
                    </a:lnTo>
                    <a:lnTo>
                      <a:pt x="353" y="154"/>
                    </a:lnTo>
                    <a:lnTo>
                      <a:pt x="399" y="92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0" y="0"/>
                    </a:lnTo>
                    <a:lnTo>
                      <a:pt x="736" y="16"/>
                    </a:lnTo>
                    <a:lnTo>
                      <a:pt x="798" y="77"/>
                    </a:lnTo>
                    <a:lnTo>
                      <a:pt x="828" y="123"/>
                    </a:lnTo>
                    <a:lnTo>
                      <a:pt x="828" y="185"/>
                    </a:lnTo>
                    <a:lnTo>
                      <a:pt x="813" y="277"/>
                    </a:lnTo>
                    <a:lnTo>
                      <a:pt x="782" y="385"/>
                    </a:lnTo>
                    <a:lnTo>
                      <a:pt x="721" y="569"/>
                    </a:lnTo>
                    <a:lnTo>
                      <a:pt x="690" y="692"/>
                    </a:lnTo>
                    <a:lnTo>
                      <a:pt x="690" y="723"/>
                    </a:lnTo>
                    <a:lnTo>
                      <a:pt x="721" y="754"/>
                    </a:lnTo>
                    <a:lnTo>
                      <a:pt x="736" y="754"/>
                    </a:lnTo>
                    <a:lnTo>
                      <a:pt x="782" y="739"/>
                    </a:lnTo>
                    <a:lnTo>
                      <a:pt x="828" y="708"/>
                    </a:lnTo>
                    <a:lnTo>
                      <a:pt x="874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8" y="769"/>
                    </a:lnTo>
                    <a:lnTo>
                      <a:pt x="736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69"/>
                    </a:lnTo>
                    <a:lnTo>
                      <a:pt x="721" y="139"/>
                    </a:lnTo>
                    <a:lnTo>
                      <a:pt x="706" y="92"/>
                    </a:lnTo>
                    <a:lnTo>
                      <a:pt x="690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1" y="77"/>
                    </a:lnTo>
                    <a:lnTo>
                      <a:pt x="429" y="139"/>
                    </a:lnTo>
                    <a:lnTo>
                      <a:pt x="368" y="200"/>
                    </a:lnTo>
                    <a:lnTo>
                      <a:pt x="337" y="262"/>
                    </a:lnTo>
                    <a:lnTo>
                      <a:pt x="337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1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2"/>
                    </a:lnTo>
                    <a:lnTo>
                      <a:pt x="215" y="739"/>
                    </a:lnTo>
                    <a:lnTo>
                      <a:pt x="215" y="769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2" y="723"/>
                    </a:lnTo>
                    <a:lnTo>
                      <a:pt x="122" y="692"/>
                    </a:lnTo>
                    <a:lnTo>
                      <a:pt x="199" y="262"/>
                    </a:lnTo>
                    <a:lnTo>
                      <a:pt x="230" y="169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69"/>
                    </a:lnTo>
                    <a:lnTo>
                      <a:pt x="46" y="246"/>
                    </a:lnTo>
                    <a:lnTo>
                      <a:pt x="30" y="277"/>
                    </a:lnTo>
                    <a:lnTo>
                      <a:pt x="30" y="292"/>
                    </a:lnTo>
                    <a:lnTo>
                      <a:pt x="0" y="292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6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8" name="Freeform 382"/>
              <p:cNvSpPr>
                <a:spLocks noEditPoints="1"/>
              </p:cNvSpPr>
              <p:nvPr/>
            </p:nvSpPr>
            <p:spPr bwMode="auto">
              <a:xfrm>
                <a:off x="6141" y="27791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8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7"/>
                  </a:cxn>
                  <a:cxn ang="0">
                    <a:pos x="783" y="938"/>
                  </a:cxn>
                  <a:cxn ang="0">
                    <a:pos x="798" y="1153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5" y="1353"/>
                  </a:cxn>
                  <a:cxn ang="0">
                    <a:pos x="123" y="1246"/>
                  </a:cxn>
                  <a:cxn ang="0">
                    <a:pos x="368" y="938"/>
                  </a:cxn>
                  <a:cxn ang="0">
                    <a:pos x="430" y="815"/>
                  </a:cxn>
                  <a:cxn ang="0">
                    <a:pos x="537" y="907"/>
                  </a:cxn>
                  <a:cxn ang="0">
                    <a:pos x="537" y="953"/>
                  </a:cxn>
                  <a:cxn ang="0">
                    <a:pos x="553" y="1030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7" y="753"/>
                  </a:cxn>
                  <a:cxn ang="0">
                    <a:pos x="706" y="646"/>
                  </a:cxn>
                  <a:cxn ang="0">
                    <a:pos x="1120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0"/>
                  </a:cxn>
                  <a:cxn ang="0">
                    <a:pos x="844" y="261"/>
                  </a:cxn>
                  <a:cxn ang="0">
                    <a:pos x="767" y="307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0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3"/>
                  </a:cxn>
                  <a:cxn ang="0">
                    <a:pos x="506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2" y="553"/>
                    </a:moveTo>
                    <a:lnTo>
                      <a:pt x="1243" y="553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0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8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7"/>
                    </a:lnTo>
                    <a:lnTo>
                      <a:pt x="859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7"/>
                    </a:lnTo>
                    <a:lnTo>
                      <a:pt x="1059" y="907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7" y="1153"/>
                    </a:lnTo>
                    <a:lnTo>
                      <a:pt x="798" y="1153"/>
                    </a:lnTo>
                    <a:lnTo>
                      <a:pt x="813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7"/>
                    </a:lnTo>
                    <a:lnTo>
                      <a:pt x="1351" y="1307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0"/>
                    </a:lnTo>
                    <a:lnTo>
                      <a:pt x="1243" y="1446"/>
                    </a:lnTo>
                    <a:lnTo>
                      <a:pt x="1120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8" y="1107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5" y="1353"/>
                    </a:lnTo>
                    <a:lnTo>
                      <a:pt x="0" y="1353"/>
                    </a:lnTo>
                    <a:lnTo>
                      <a:pt x="61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8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7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3"/>
                    </a:lnTo>
                    <a:lnTo>
                      <a:pt x="506" y="969"/>
                    </a:lnTo>
                    <a:lnTo>
                      <a:pt x="491" y="1000"/>
                    </a:lnTo>
                    <a:lnTo>
                      <a:pt x="553" y="1030"/>
                    </a:lnTo>
                    <a:lnTo>
                      <a:pt x="599" y="1077"/>
                    </a:lnTo>
                    <a:lnTo>
                      <a:pt x="645" y="1107"/>
                    </a:lnTo>
                    <a:lnTo>
                      <a:pt x="706" y="1138"/>
                    </a:lnTo>
                    <a:lnTo>
                      <a:pt x="706" y="830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0" y="753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7" y="769"/>
                    </a:lnTo>
                    <a:lnTo>
                      <a:pt x="107" y="753"/>
                    </a:lnTo>
                    <a:lnTo>
                      <a:pt x="123" y="738"/>
                    </a:lnTo>
                    <a:lnTo>
                      <a:pt x="460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0" y="569"/>
                    </a:lnTo>
                    <a:lnTo>
                      <a:pt x="1182" y="569"/>
                    </a:lnTo>
                    <a:lnTo>
                      <a:pt x="1212" y="553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0"/>
                    </a:lnTo>
                    <a:lnTo>
                      <a:pt x="783" y="230"/>
                    </a:lnTo>
                    <a:lnTo>
                      <a:pt x="813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3" y="292"/>
                    </a:lnTo>
                    <a:lnTo>
                      <a:pt x="767" y="307"/>
                    </a:lnTo>
                    <a:lnTo>
                      <a:pt x="706" y="307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7" y="430"/>
                    </a:lnTo>
                    <a:lnTo>
                      <a:pt x="813" y="430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0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0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59" y="507"/>
                    </a:lnTo>
                    <a:lnTo>
                      <a:pt x="767" y="507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3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6" y="261"/>
                    </a:lnTo>
                    <a:lnTo>
                      <a:pt x="460" y="153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6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59" name="Freeform 383"/>
              <p:cNvSpPr>
                <a:spLocks noEditPoints="1"/>
              </p:cNvSpPr>
              <p:nvPr/>
            </p:nvSpPr>
            <p:spPr bwMode="auto">
              <a:xfrm>
                <a:off x="7875" y="28052"/>
                <a:ext cx="1243" cy="1185"/>
              </a:xfrm>
              <a:custGeom>
                <a:avLst/>
                <a:gdLst/>
                <a:ahLst/>
                <a:cxnLst>
                  <a:cxn ang="0">
                    <a:pos x="629" y="46"/>
                  </a:cxn>
                  <a:cxn ang="0">
                    <a:pos x="599" y="62"/>
                  </a:cxn>
                  <a:cxn ang="0">
                    <a:pos x="599" y="77"/>
                  </a:cxn>
                  <a:cxn ang="0">
                    <a:pos x="583" y="108"/>
                  </a:cxn>
                  <a:cxn ang="0">
                    <a:pos x="461" y="600"/>
                  </a:cxn>
                  <a:cxn ang="0">
                    <a:pos x="706" y="600"/>
                  </a:cxn>
                  <a:cxn ang="0">
                    <a:pos x="844" y="585"/>
                  </a:cxn>
                  <a:cxn ang="0">
                    <a:pos x="982" y="508"/>
                  </a:cxn>
                  <a:cxn ang="0">
                    <a:pos x="1044" y="416"/>
                  </a:cxn>
                  <a:cxn ang="0">
                    <a:pos x="1074" y="308"/>
                  </a:cxn>
                  <a:cxn ang="0">
                    <a:pos x="1090" y="216"/>
                  </a:cxn>
                  <a:cxn ang="0">
                    <a:pos x="1059" y="123"/>
                  </a:cxn>
                  <a:cxn ang="0">
                    <a:pos x="982" y="62"/>
                  </a:cxn>
                  <a:cxn ang="0">
                    <a:pos x="844" y="46"/>
                  </a:cxn>
                  <a:cxn ang="0">
                    <a:pos x="629" y="46"/>
                  </a:cxn>
                  <a:cxn ang="0">
                    <a:pos x="292" y="0"/>
                  </a:cxn>
                  <a:cxn ang="0">
                    <a:pos x="890" y="0"/>
                  </a:cxn>
                  <a:cxn ang="0">
                    <a:pos x="1044" y="16"/>
                  </a:cxn>
                  <a:cxn ang="0">
                    <a:pos x="1151" y="77"/>
                  </a:cxn>
                  <a:cxn ang="0">
                    <a:pos x="1228" y="169"/>
                  </a:cxn>
                  <a:cxn ang="0">
                    <a:pos x="1243" y="262"/>
                  </a:cxn>
                  <a:cxn ang="0">
                    <a:pos x="1197" y="400"/>
                  </a:cxn>
                  <a:cxn ang="0">
                    <a:pos x="1090" y="523"/>
                  </a:cxn>
                  <a:cxn ang="0">
                    <a:pos x="936" y="616"/>
                  </a:cxn>
                  <a:cxn ang="0">
                    <a:pos x="752" y="646"/>
                  </a:cxn>
                  <a:cxn ang="0">
                    <a:pos x="445" y="646"/>
                  </a:cxn>
                  <a:cxn ang="0">
                    <a:pos x="353" y="1077"/>
                  </a:cxn>
                  <a:cxn ang="0">
                    <a:pos x="353" y="1123"/>
                  </a:cxn>
                  <a:cxn ang="0">
                    <a:pos x="384" y="1139"/>
                  </a:cxn>
                  <a:cxn ang="0">
                    <a:pos x="522" y="1139"/>
                  </a:cxn>
                  <a:cxn ang="0">
                    <a:pos x="522" y="1169"/>
                  </a:cxn>
                  <a:cxn ang="0">
                    <a:pos x="507" y="1185"/>
                  </a:cxn>
                  <a:cxn ang="0">
                    <a:pos x="0" y="1185"/>
                  </a:cxn>
                  <a:cxn ang="0">
                    <a:pos x="0" y="1154"/>
                  </a:cxn>
                  <a:cxn ang="0">
                    <a:pos x="16" y="1139"/>
                  </a:cxn>
                  <a:cxn ang="0">
                    <a:pos x="154" y="1139"/>
                  </a:cxn>
                  <a:cxn ang="0">
                    <a:pos x="184" y="1123"/>
                  </a:cxn>
                  <a:cxn ang="0">
                    <a:pos x="200" y="1123"/>
                  </a:cxn>
                  <a:cxn ang="0">
                    <a:pos x="215" y="1092"/>
                  </a:cxn>
                  <a:cxn ang="0">
                    <a:pos x="215" y="1062"/>
                  </a:cxn>
                  <a:cxn ang="0">
                    <a:pos x="445" y="108"/>
                  </a:cxn>
                  <a:cxn ang="0">
                    <a:pos x="445" y="62"/>
                  </a:cxn>
                  <a:cxn ang="0">
                    <a:pos x="430" y="46"/>
                  </a:cxn>
                  <a:cxn ang="0">
                    <a:pos x="276" y="46"/>
                  </a:cxn>
                  <a:cxn ang="0">
                    <a:pos x="276" y="16"/>
                  </a:cxn>
                  <a:cxn ang="0">
                    <a:pos x="292" y="0"/>
                  </a:cxn>
                </a:cxnLst>
                <a:rect l="0" t="0" r="r" b="b"/>
                <a:pathLst>
                  <a:path w="1243" h="1185">
                    <a:moveTo>
                      <a:pt x="629" y="46"/>
                    </a:moveTo>
                    <a:lnTo>
                      <a:pt x="599" y="62"/>
                    </a:lnTo>
                    <a:lnTo>
                      <a:pt x="599" y="77"/>
                    </a:lnTo>
                    <a:lnTo>
                      <a:pt x="583" y="108"/>
                    </a:lnTo>
                    <a:lnTo>
                      <a:pt x="461" y="600"/>
                    </a:lnTo>
                    <a:lnTo>
                      <a:pt x="706" y="600"/>
                    </a:lnTo>
                    <a:lnTo>
                      <a:pt x="844" y="585"/>
                    </a:lnTo>
                    <a:lnTo>
                      <a:pt x="982" y="508"/>
                    </a:lnTo>
                    <a:lnTo>
                      <a:pt x="1044" y="416"/>
                    </a:lnTo>
                    <a:lnTo>
                      <a:pt x="1074" y="308"/>
                    </a:lnTo>
                    <a:lnTo>
                      <a:pt x="1090" y="216"/>
                    </a:lnTo>
                    <a:lnTo>
                      <a:pt x="1059" y="123"/>
                    </a:lnTo>
                    <a:lnTo>
                      <a:pt x="982" y="62"/>
                    </a:lnTo>
                    <a:lnTo>
                      <a:pt x="844" y="46"/>
                    </a:lnTo>
                    <a:lnTo>
                      <a:pt x="629" y="46"/>
                    </a:lnTo>
                    <a:close/>
                    <a:moveTo>
                      <a:pt x="292" y="0"/>
                    </a:moveTo>
                    <a:lnTo>
                      <a:pt x="890" y="0"/>
                    </a:lnTo>
                    <a:lnTo>
                      <a:pt x="1044" y="16"/>
                    </a:lnTo>
                    <a:lnTo>
                      <a:pt x="1151" y="77"/>
                    </a:lnTo>
                    <a:lnTo>
                      <a:pt x="1228" y="169"/>
                    </a:lnTo>
                    <a:lnTo>
                      <a:pt x="1243" y="262"/>
                    </a:lnTo>
                    <a:lnTo>
                      <a:pt x="1197" y="400"/>
                    </a:lnTo>
                    <a:lnTo>
                      <a:pt x="1090" y="523"/>
                    </a:lnTo>
                    <a:lnTo>
                      <a:pt x="936" y="616"/>
                    </a:lnTo>
                    <a:lnTo>
                      <a:pt x="752" y="646"/>
                    </a:lnTo>
                    <a:lnTo>
                      <a:pt x="445" y="646"/>
                    </a:lnTo>
                    <a:lnTo>
                      <a:pt x="353" y="1077"/>
                    </a:lnTo>
                    <a:lnTo>
                      <a:pt x="353" y="1123"/>
                    </a:lnTo>
                    <a:lnTo>
                      <a:pt x="384" y="1139"/>
                    </a:lnTo>
                    <a:lnTo>
                      <a:pt x="522" y="1139"/>
                    </a:lnTo>
                    <a:lnTo>
                      <a:pt x="522" y="1169"/>
                    </a:lnTo>
                    <a:lnTo>
                      <a:pt x="507" y="1185"/>
                    </a:lnTo>
                    <a:lnTo>
                      <a:pt x="0" y="1185"/>
                    </a:lnTo>
                    <a:lnTo>
                      <a:pt x="0" y="1154"/>
                    </a:lnTo>
                    <a:lnTo>
                      <a:pt x="16" y="1139"/>
                    </a:lnTo>
                    <a:lnTo>
                      <a:pt x="154" y="1139"/>
                    </a:lnTo>
                    <a:lnTo>
                      <a:pt x="184" y="1123"/>
                    </a:lnTo>
                    <a:lnTo>
                      <a:pt x="200" y="1123"/>
                    </a:lnTo>
                    <a:lnTo>
                      <a:pt x="215" y="1092"/>
                    </a:lnTo>
                    <a:lnTo>
                      <a:pt x="215" y="1062"/>
                    </a:lnTo>
                    <a:lnTo>
                      <a:pt x="445" y="108"/>
                    </a:lnTo>
                    <a:lnTo>
                      <a:pt x="445" y="62"/>
                    </a:lnTo>
                    <a:lnTo>
                      <a:pt x="430" y="46"/>
                    </a:lnTo>
                    <a:lnTo>
                      <a:pt x="276" y="46"/>
                    </a:lnTo>
                    <a:lnTo>
                      <a:pt x="276" y="16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0" name="Freeform 384"/>
              <p:cNvSpPr>
                <a:spLocks noEditPoints="1"/>
              </p:cNvSpPr>
              <p:nvPr/>
            </p:nvSpPr>
            <p:spPr bwMode="auto">
              <a:xfrm>
                <a:off x="9349" y="27806"/>
                <a:ext cx="1580" cy="1477"/>
              </a:xfrm>
              <a:custGeom>
                <a:avLst/>
                <a:gdLst/>
                <a:ahLst/>
                <a:cxnLst>
                  <a:cxn ang="0">
                    <a:pos x="798" y="954"/>
                  </a:cxn>
                  <a:cxn ang="0">
                    <a:pos x="1058" y="1062"/>
                  </a:cxn>
                  <a:cxn ang="0">
                    <a:pos x="1089" y="862"/>
                  </a:cxn>
                  <a:cxn ang="0">
                    <a:pos x="1181" y="785"/>
                  </a:cxn>
                  <a:cxn ang="0">
                    <a:pos x="1212" y="938"/>
                  </a:cxn>
                  <a:cxn ang="0">
                    <a:pos x="1197" y="1108"/>
                  </a:cxn>
                  <a:cxn ang="0">
                    <a:pos x="874" y="1154"/>
                  </a:cxn>
                  <a:cxn ang="0">
                    <a:pos x="828" y="1200"/>
                  </a:cxn>
                  <a:cxn ang="0">
                    <a:pos x="690" y="908"/>
                  </a:cxn>
                  <a:cxn ang="0">
                    <a:pos x="920" y="831"/>
                  </a:cxn>
                  <a:cxn ang="0">
                    <a:pos x="1074" y="615"/>
                  </a:cxn>
                  <a:cxn ang="0">
                    <a:pos x="1104" y="677"/>
                  </a:cxn>
                  <a:cxn ang="0">
                    <a:pos x="844" y="754"/>
                  </a:cxn>
                  <a:cxn ang="0">
                    <a:pos x="782" y="692"/>
                  </a:cxn>
                  <a:cxn ang="0">
                    <a:pos x="1012" y="631"/>
                  </a:cxn>
                  <a:cxn ang="0">
                    <a:pos x="445" y="523"/>
                  </a:cxn>
                  <a:cxn ang="0">
                    <a:pos x="368" y="723"/>
                  </a:cxn>
                  <a:cxn ang="0">
                    <a:pos x="429" y="1000"/>
                  </a:cxn>
                  <a:cxn ang="0">
                    <a:pos x="460" y="1138"/>
                  </a:cxn>
                  <a:cxn ang="0">
                    <a:pos x="1151" y="1292"/>
                  </a:cxn>
                  <a:cxn ang="0">
                    <a:pos x="1550" y="1338"/>
                  </a:cxn>
                  <a:cxn ang="0">
                    <a:pos x="1212" y="1477"/>
                  </a:cxn>
                  <a:cxn ang="0">
                    <a:pos x="475" y="1185"/>
                  </a:cxn>
                  <a:cxn ang="0">
                    <a:pos x="199" y="1200"/>
                  </a:cxn>
                  <a:cxn ang="0">
                    <a:pos x="76" y="1246"/>
                  </a:cxn>
                  <a:cxn ang="0">
                    <a:pos x="0" y="1169"/>
                  </a:cxn>
                  <a:cxn ang="0">
                    <a:pos x="291" y="1123"/>
                  </a:cxn>
                  <a:cxn ang="0">
                    <a:pos x="291" y="938"/>
                  </a:cxn>
                  <a:cxn ang="0">
                    <a:pos x="260" y="754"/>
                  </a:cxn>
                  <a:cxn ang="0">
                    <a:pos x="322" y="631"/>
                  </a:cxn>
                  <a:cxn ang="0">
                    <a:pos x="199" y="600"/>
                  </a:cxn>
                  <a:cxn ang="0">
                    <a:pos x="30" y="585"/>
                  </a:cxn>
                  <a:cxn ang="0">
                    <a:pos x="291" y="492"/>
                  </a:cxn>
                  <a:cxn ang="0">
                    <a:pos x="1120" y="462"/>
                  </a:cxn>
                  <a:cxn ang="0">
                    <a:pos x="1089" y="508"/>
                  </a:cxn>
                  <a:cxn ang="0">
                    <a:pos x="813" y="569"/>
                  </a:cxn>
                  <a:cxn ang="0">
                    <a:pos x="767" y="523"/>
                  </a:cxn>
                  <a:cxn ang="0">
                    <a:pos x="1197" y="215"/>
                  </a:cxn>
                  <a:cxn ang="0">
                    <a:pos x="1350" y="292"/>
                  </a:cxn>
                  <a:cxn ang="0">
                    <a:pos x="798" y="385"/>
                  </a:cxn>
                  <a:cxn ang="0">
                    <a:pos x="613" y="369"/>
                  </a:cxn>
                  <a:cxn ang="0">
                    <a:pos x="629" y="338"/>
                  </a:cxn>
                  <a:cxn ang="0">
                    <a:pos x="1197" y="215"/>
                  </a:cxn>
                  <a:cxn ang="0">
                    <a:pos x="383" y="138"/>
                  </a:cxn>
                  <a:cxn ang="0">
                    <a:pos x="460" y="215"/>
                  </a:cxn>
                  <a:cxn ang="0">
                    <a:pos x="445" y="292"/>
                  </a:cxn>
                  <a:cxn ang="0">
                    <a:pos x="214" y="123"/>
                  </a:cxn>
                  <a:cxn ang="0">
                    <a:pos x="951" y="0"/>
                  </a:cxn>
                  <a:cxn ang="0">
                    <a:pos x="1089" y="123"/>
                  </a:cxn>
                  <a:cxn ang="0">
                    <a:pos x="1028" y="169"/>
                  </a:cxn>
                  <a:cxn ang="0">
                    <a:pos x="905" y="46"/>
                  </a:cxn>
                </a:cxnLst>
                <a:rect l="0" t="0" r="r" b="b"/>
                <a:pathLst>
                  <a:path w="1580" h="1477">
                    <a:moveTo>
                      <a:pt x="1058" y="862"/>
                    </a:moveTo>
                    <a:lnTo>
                      <a:pt x="874" y="892"/>
                    </a:lnTo>
                    <a:lnTo>
                      <a:pt x="798" y="923"/>
                    </a:lnTo>
                    <a:lnTo>
                      <a:pt x="798" y="954"/>
                    </a:lnTo>
                    <a:lnTo>
                      <a:pt x="828" y="1046"/>
                    </a:lnTo>
                    <a:lnTo>
                      <a:pt x="844" y="1108"/>
                    </a:lnTo>
                    <a:lnTo>
                      <a:pt x="951" y="1092"/>
                    </a:lnTo>
                    <a:lnTo>
                      <a:pt x="1058" y="1062"/>
                    </a:lnTo>
                    <a:lnTo>
                      <a:pt x="1058" y="1046"/>
                    </a:lnTo>
                    <a:lnTo>
                      <a:pt x="1104" y="908"/>
                    </a:lnTo>
                    <a:lnTo>
                      <a:pt x="1104" y="877"/>
                    </a:lnTo>
                    <a:lnTo>
                      <a:pt x="1089" y="862"/>
                    </a:lnTo>
                    <a:lnTo>
                      <a:pt x="1058" y="862"/>
                    </a:lnTo>
                    <a:close/>
                    <a:moveTo>
                      <a:pt x="1104" y="769"/>
                    </a:moveTo>
                    <a:lnTo>
                      <a:pt x="1135" y="769"/>
                    </a:lnTo>
                    <a:lnTo>
                      <a:pt x="1181" y="785"/>
                    </a:lnTo>
                    <a:lnTo>
                      <a:pt x="1212" y="800"/>
                    </a:lnTo>
                    <a:lnTo>
                      <a:pt x="1273" y="862"/>
                    </a:lnTo>
                    <a:lnTo>
                      <a:pt x="1273" y="877"/>
                    </a:lnTo>
                    <a:lnTo>
                      <a:pt x="1212" y="938"/>
                    </a:lnTo>
                    <a:lnTo>
                      <a:pt x="1181" y="985"/>
                    </a:lnTo>
                    <a:lnTo>
                      <a:pt x="1151" y="1046"/>
                    </a:lnTo>
                    <a:lnTo>
                      <a:pt x="1197" y="1092"/>
                    </a:lnTo>
                    <a:lnTo>
                      <a:pt x="1197" y="1108"/>
                    </a:lnTo>
                    <a:lnTo>
                      <a:pt x="1181" y="1108"/>
                    </a:lnTo>
                    <a:lnTo>
                      <a:pt x="1012" y="1123"/>
                    </a:lnTo>
                    <a:lnTo>
                      <a:pt x="920" y="1138"/>
                    </a:lnTo>
                    <a:lnTo>
                      <a:pt x="874" y="1154"/>
                    </a:lnTo>
                    <a:lnTo>
                      <a:pt x="859" y="1154"/>
                    </a:lnTo>
                    <a:lnTo>
                      <a:pt x="859" y="1215"/>
                    </a:lnTo>
                    <a:lnTo>
                      <a:pt x="844" y="1200"/>
                    </a:lnTo>
                    <a:lnTo>
                      <a:pt x="828" y="1200"/>
                    </a:lnTo>
                    <a:lnTo>
                      <a:pt x="813" y="1185"/>
                    </a:lnTo>
                    <a:lnTo>
                      <a:pt x="782" y="1123"/>
                    </a:lnTo>
                    <a:lnTo>
                      <a:pt x="736" y="985"/>
                    </a:lnTo>
                    <a:lnTo>
                      <a:pt x="690" y="908"/>
                    </a:lnTo>
                    <a:lnTo>
                      <a:pt x="675" y="877"/>
                    </a:lnTo>
                    <a:lnTo>
                      <a:pt x="690" y="862"/>
                    </a:lnTo>
                    <a:lnTo>
                      <a:pt x="767" y="862"/>
                    </a:lnTo>
                    <a:lnTo>
                      <a:pt x="920" y="831"/>
                    </a:lnTo>
                    <a:lnTo>
                      <a:pt x="1012" y="800"/>
                    </a:lnTo>
                    <a:lnTo>
                      <a:pt x="1074" y="785"/>
                    </a:lnTo>
                    <a:lnTo>
                      <a:pt x="1104" y="769"/>
                    </a:lnTo>
                    <a:close/>
                    <a:moveTo>
                      <a:pt x="1074" y="615"/>
                    </a:moveTo>
                    <a:lnTo>
                      <a:pt x="1120" y="615"/>
                    </a:lnTo>
                    <a:lnTo>
                      <a:pt x="1135" y="631"/>
                    </a:lnTo>
                    <a:lnTo>
                      <a:pt x="1135" y="677"/>
                    </a:lnTo>
                    <a:lnTo>
                      <a:pt x="1104" y="677"/>
                    </a:lnTo>
                    <a:lnTo>
                      <a:pt x="1089" y="692"/>
                    </a:lnTo>
                    <a:lnTo>
                      <a:pt x="951" y="738"/>
                    </a:lnTo>
                    <a:lnTo>
                      <a:pt x="920" y="754"/>
                    </a:lnTo>
                    <a:lnTo>
                      <a:pt x="844" y="754"/>
                    </a:lnTo>
                    <a:lnTo>
                      <a:pt x="813" y="738"/>
                    </a:lnTo>
                    <a:lnTo>
                      <a:pt x="798" y="738"/>
                    </a:lnTo>
                    <a:lnTo>
                      <a:pt x="782" y="723"/>
                    </a:lnTo>
                    <a:lnTo>
                      <a:pt x="782" y="692"/>
                    </a:lnTo>
                    <a:lnTo>
                      <a:pt x="798" y="677"/>
                    </a:lnTo>
                    <a:lnTo>
                      <a:pt x="813" y="677"/>
                    </a:lnTo>
                    <a:lnTo>
                      <a:pt x="936" y="662"/>
                    </a:lnTo>
                    <a:lnTo>
                      <a:pt x="1012" y="631"/>
                    </a:lnTo>
                    <a:lnTo>
                      <a:pt x="1074" y="615"/>
                    </a:lnTo>
                    <a:close/>
                    <a:moveTo>
                      <a:pt x="337" y="477"/>
                    </a:moveTo>
                    <a:lnTo>
                      <a:pt x="352" y="477"/>
                    </a:lnTo>
                    <a:lnTo>
                      <a:pt x="445" y="523"/>
                    </a:lnTo>
                    <a:lnTo>
                      <a:pt x="460" y="554"/>
                    </a:lnTo>
                    <a:lnTo>
                      <a:pt x="475" y="569"/>
                    </a:lnTo>
                    <a:lnTo>
                      <a:pt x="460" y="600"/>
                    </a:lnTo>
                    <a:lnTo>
                      <a:pt x="368" y="723"/>
                    </a:lnTo>
                    <a:lnTo>
                      <a:pt x="352" y="815"/>
                    </a:lnTo>
                    <a:lnTo>
                      <a:pt x="414" y="938"/>
                    </a:lnTo>
                    <a:lnTo>
                      <a:pt x="429" y="985"/>
                    </a:lnTo>
                    <a:lnTo>
                      <a:pt x="429" y="1000"/>
                    </a:lnTo>
                    <a:lnTo>
                      <a:pt x="414" y="1031"/>
                    </a:lnTo>
                    <a:lnTo>
                      <a:pt x="399" y="1077"/>
                    </a:lnTo>
                    <a:lnTo>
                      <a:pt x="368" y="1108"/>
                    </a:lnTo>
                    <a:lnTo>
                      <a:pt x="460" y="1138"/>
                    </a:lnTo>
                    <a:lnTo>
                      <a:pt x="567" y="1169"/>
                    </a:lnTo>
                    <a:lnTo>
                      <a:pt x="705" y="1215"/>
                    </a:lnTo>
                    <a:lnTo>
                      <a:pt x="905" y="1262"/>
                    </a:lnTo>
                    <a:lnTo>
                      <a:pt x="1151" y="1292"/>
                    </a:lnTo>
                    <a:lnTo>
                      <a:pt x="1473" y="1308"/>
                    </a:lnTo>
                    <a:lnTo>
                      <a:pt x="1580" y="1308"/>
                    </a:lnTo>
                    <a:lnTo>
                      <a:pt x="1580" y="1323"/>
                    </a:lnTo>
                    <a:lnTo>
                      <a:pt x="1550" y="1338"/>
                    </a:lnTo>
                    <a:lnTo>
                      <a:pt x="1473" y="1385"/>
                    </a:lnTo>
                    <a:lnTo>
                      <a:pt x="1381" y="1431"/>
                    </a:lnTo>
                    <a:lnTo>
                      <a:pt x="1273" y="1462"/>
                    </a:lnTo>
                    <a:lnTo>
                      <a:pt x="1212" y="1477"/>
                    </a:lnTo>
                    <a:lnTo>
                      <a:pt x="1104" y="1462"/>
                    </a:lnTo>
                    <a:lnTo>
                      <a:pt x="966" y="1400"/>
                    </a:lnTo>
                    <a:lnTo>
                      <a:pt x="629" y="1246"/>
                    </a:lnTo>
                    <a:lnTo>
                      <a:pt x="475" y="1185"/>
                    </a:lnTo>
                    <a:lnTo>
                      <a:pt x="337" y="1169"/>
                    </a:lnTo>
                    <a:lnTo>
                      <a:pt x="276" y="1169"/>
                    </a:lnTo>
                    <a:lnTo>
                      <a:pt x="245" y="1185"/>
                    </a:lnTo>
                    <a:lnTo>
                      <a:pt x="199" y="1200"/>
                    </a:lnTo>
                    <a:lnTo>
                      <a:pt x="184" y="1215"/>
                    </a:lnTo>
                    <a:lnTo>
                      <a:pt x="153" y="1231"/>
                    </a:lnTo>
                    <a:lnTo>
                      <a:pt x="138" y="1246"/>
                    </a:lnTo>
                    <a:lnTo>
                      <a:pt x="76" y="1246"/>
                    </a:lnTo>
                    <a:lnTo>
                      <a:pt x="46" y="1215"/>
                    </a:lnTo>
                    <a:lnTo>
                      <a:pt x="15" y="1200"/>
                    </a:lnTo>
                    <a:lnTo>
                      <a:pt x="0" y="1185"/>
                    </a:lnTo>
                    <a:lnTo>
                      <a:pt x="0" y="1169"/>
                    </a:lnTo>
                    <a:lnTo>
                      <a:pt x="15" y="1169"/>
                    </a:lnTo>
                    <a:lnTo>
                      <a:pt x="107" y="1154"/>
                    </a:lnTo>
                    <a:lnTo>
                      <a:pt x="184" y="1138"/>
                    </a:lnTo>
                    <a:lnTo>
                      <a:pt x="291" y="1123"/>
                    </a:lnTo>
                    <a:lnTo>
                      <a:pt x="306" y="1123"/>
                    </a:lnTo>
                    <a:lnTo>
                      <a:pt x="322" y="1108"/>
                    </a:lnTo>
                    <a:lnTo>
                      <a:pt x="322" y="1031"/>
                    </a:lnTo>
                    <a:lnTo>
                      <a:pt x="291" y="938"/>
                    </a:lnTo>
                    <a:lnTo>
                      <a:pt x="260" y="892"/>
                    </a:lnTo>
                    <a:lnTo>
                      <a:pt x="230" y="800"/>
                    </a:lnTo>
                    <a:lnTo>
                      <a:pt x="260" y="800"/>
                    </a:lnTo>
                    <a:lnTo>
                      <a:pt x="260" y="754"/>
                    </a:lnTo>
                    <a:lnTo>
                      <a:pt x="276" y="723"/>
                    </a:lnTo>
                    <a:lnTo>
                      <a:pt x="306" y="708"/>
                    </a:lnTo>
                    <a:lnTo>
                      <a:pt x="322" y="677"/>
                    </a:lnTo>
                    <a:lnTo>
                      <a:pt x="322" y="631"/>
                    </a:lnTo>
                    <a:lnTo>
                      <a:pt x="306" y="600"/>
                    </a:lnTo>
                    <a:lnTo>
                      <a:pt x="291" y="585"/>
                    </a:lnTo>
                    <a:lnTo>
                      <a:pt x="245" y="585"/>
                    </a:lnTo>
                    <a:lnTo>
                      <a:pt x="199" y="600"/>
                    </a:lnTo>
                    <a:lnTo>
                      <a:pt x="168" y="615"/>
                    </a:lnTo>
                    <a:lnTo>
                      <a:pt x="46" y="615"/>
                    </a:lnTo>
                    <a:lnTo>
                      <a:pt x="30" y="600"/>
                    </a:lnTo>
                    <a:lnTo>
                      <a:pt x="30" y="585"/>
                    </a:lnTo>
                    <a:lnTo>
                      <a:pt x="61" y="585"/>
                    </a:lnTo>
                    <a:lnTo>
                      <a:pt x="138" y="569"/>
                    </a:lnTo>
                    <a:lnTo>
                      <a:pt x="214" y="538"/>
                    </a:lnTo>
                    <a:lnTo>
                      <a:pt x="291" y="492"/>
                    </a:lnTo>
                    <a:lnTo>
                      <a:pt x="337" y="477"/>
                    </a:lnTo>
                    <a:close/>
                    <a:moveTo>
                      <a:pt x="1058" y="446"/>
                    </a:moveTo>
                    <a:lnTo>
                      <a:pt x="1089" y="446"/>
                    </a:lnTo>
                    <a:lnTo>
                      <a:pt x="1120" y="462"/>
                    </a:lnTo>
                    <a:lnTo>
                      <a:pt x="1135" y="477"/>
                    </a:lnTo>
                    <a:lnTo>
                      <a:pt x="1135" y="492"/>
                    </a:lnTo>
                    <a:lnTo>
                      <a:pt x="1120" y="508"/>
                    </a:lnTo>
                    <a:lnTo>
                      <a:pt x="1089" y="508"/>
                    </a:lnTo>
                    <a:lnTo>
                      <a:pt x="920" y="554"/>
                    </a:lnTo>
                    <a:lnTo>
                      <a:pt x="890" y="554"/>
                    </a:lnTo>
                    <a:lnTo>
                      <a:pt x="874" y="569"/>
                    </a:lnTo>
                    <a:lnTo>
                      <a:pt x="813" y="569"/>
                    </a:lnTo>
                    <a:lnTo>
                      <a:pt x="782" y="554"/>
                    </a:lnTo>
                    <a:lnTo>
                      <a:pt x="767" y="554"/>
                    </a:lnTo>
                    <a:lnTo>
                      <a:pt x="752" y="538"/>
                    </a:lnTo>
                    <a:lnTo>
                      <a:pt x="767" y="523"/>
                    </a:lnTo>
                    <a:lnTo>
                      <a:pt x="782" y="523"/>
                    </a:lnTo>
                    <a:lnTo>
                      <a:pt x="966" y="477"/>
                    </a:lnTo>
                    <a:lnTo>
                      <a:pt x="1058" y="446"/>
                    </a:lnTo>
                    <a:close/>
                    <a:moveTo>
                      <a:pt x="1197" y="215"/>
                    </a:moveTo>
                    <a:lnTo>
                      <a:pt x="1289" y="215"/>
                    </a:lnTo>
                    <a:lnTo>
                      <a:pt x="1319" y="231"/>
                    </a:lnTo>
                    <a:lnTo>
                      <a:pt x="1365" y="277"/>
                    </a:lnTo>
                    <a:lnTo>
                      <a:pt x="1350" y="292"/>
                    </a:lnTo>
                    <a:lnTo>
                      <a:pt x="1335" y="292"/>
                    </a:lnTo>
                    <a:lnTo>
                      <a:pt x="1089" y="338"/>
                    </a:lnTo>
                    <a:lnTo>
                      <a:pt x="920" y="369"/>
                    </a:lnTo>
                    <a:lnTo>
                      <a:pt x="798" y="385"/>
                    </a:lnTo>
                    <a:lnTo>
                      <a:pt x="736" y="400"/>
                    </a:lnTo>
                    <a:lnTo>
                      <a:pt x="659" y="400"/>
                    </a:lnTo>
                    <a:lnTo>
                      <a:pt x="629" y="385"/>
                    </a:lnTo>
                    <a:lnTo>
                      <a:pt x="613" y="369"/>
                    </a:lnTo>
                    <a:lnTo>
                      <a:pt x="583" y="354"/>
                    </a:lnTo>
                    <a:lnTo>
                      <a:pt x="583" y="323"/>
                    </a:lnTo>
                    <a:lnTo>
                      <a:pt x="629" y="323"/>
                    </a:lnTo>
                    <a:lnTo>
                      <a:pt x="629" y="338"/>
                    </a:lnTo>
                    <a:lnTo>
                      <a:pt x="1012" y="262"/>
                    </a:lnTo>
                    <a:lnTo>
                      <a:pt x="1120" y="246"/>
                    </a:lnTo>
                    <a:lnTo>
                      <a:pt x="1166" y="231"/>
                    </a:lnTo>
                    <a:lnTo>
                      <a:pt x="1197" y="215"/>
                    </a:lnTo>
                    <a:close/>
                    <a:moveTo>
                      <a:pt x="230" y="92"/>
                    </a:moveTo>
                    <a:lnTo>
                      <a:pt x="276" y="92"/>
                    </a:lnTo>
                    <a:lnTo>
                      <a:pt x="322" y="108"/>
                    </a:lnTo>
                    <a:lnTo>
                      <a:pt x="383" y="138"/>
                    </a:lnTo>
                    <a:lnTo>
                      <a:pt x="399" y="154"/>
                    </a:lnTo>
                    <a:lnTo>
                      <a:pt x="414" y="154"/>
                    </a:lnTo>
                    <a:lnTo>
                      <a:pt x="445" y="185"/>
                    </a:lnTo>
                    <a:lnTo>
                      <a:pt x="460" y="215"/>
                    </a:lnTo>
                    <a:lnTo>
                      <a:pt x="460" y="292"/>
                    </a:lnTo>
                    <a:lnTo>
                      <a:pt x="445" y="308"/>
                    </a:lnTo>
                    <a:lnTo>
                      <a:pt x="429" y="308"/>
                    </a:lnTo>
                    <a:lnTo>
                      <a:pt x="445" y="292"/>
                    </a:lnTo>
                    <a:lnTo>
                      <a:pt x="399" y="292"/>
                    </a:lnTo>
                    <a:lnTo>
                      <a:pt x="383" y="277"/>
                    </a:lnTo>
                    <a:lnTo>
                      <a:pt x="276" y="185"/>
                    </a:lnTo>
                    <a:lnTo>
                      <a:pt x="214" y="123"/>
                    </a:lnTo>
                    <a:lnTo>
                      <a:pt x="214" y="108"/>
                    </a:lnTo>
                    <a:lnTo>
                      <a:pt x="230" y="92"/>
                    </a:lnTo>
                    <a:close/>
                    <a:moveTo>
                      <a:pt x="890" y="0"/>
                    </a:moveTo>
                    <a:lnTo>
                      <a:pt x="951" y="0"/>
                    </a:lnTo>
                    <a:lnTo>
                      <a:pt x="966" y="15"/>
                    </a:lnTo>
                    <a:lnTo>
                      <a:pt x="1012" y="31"/>
                    </a:lnTo>
                    <a:lnTo>
                      <a:pt x="1074" y="92"/>
                    </a:lnTo>
                    <a:lnTo>
                      <a:pt x="1089" y="123"/>
                    </a:lnTo>
                    <a:lnTo>
                      <a:pt x="1074" y="169"/>
                    </a:lnTo>
                    <a:lnTo>
                      <a:pt x="1074" y="154"/>
                    </a:lnTo>
                    <a:lnTo>
                      <a:pt x="1058" y="169"/>
                    </a:lnTo>
                    <a:lnTo>
                      <a:pt x="1028" y="169"/>
                    </a:lnTo>
                    <a:lnTo>
                      <a:pt x="1012" y="154"/>
                    </a:lnTo>
                    <a:lnTo>
                      <a:pt x="982" y="138"/>
                    </a:lnTo>
                    <a:lnTo>
                      <a:pt x="920" y="77"/>
                    </a:lnTo>
                    <a:lnTo>
                      <a:pt x="905" y="46"/>
                    </a:lnTo>
                    <a:lnTo>
                      <a:pt x="890" y="31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1" name="Freeform 385"/>
              <p:cNvSpPr>
                <a:spLocks noEditPoints="1"/>
              </p:cNvSpPr>
              <p:nvPr/>
            </p:nvSpPr>
            <p:spPr bwMode="auto">
              <a:xfrm>
                <a:off x="11083" y="27791"/>
                <a:ext cx="1458" cy="1430"/>
              </a:xfrm>
              <a:custGeom>
                <a:avLst/>
                <a:gdLst/>
                <a:ahLst/>
                <a:cxnLst>
                  <a:cxn ang="0">
                    <a:pos x="844" y="1246"/>
                  </a:cxn>
                  <a:cxn ang="0">
                    <a:pos x="890" y="830"/>
                  </a:cxn>
                  <a:cxn ang="0">
                    <a:pos x="1013" y="984"/>
                  </a:cxn>
                  <a:cxn ang="0">
                    <a:pos x="1105" y="861"/>
                  </a:cxn>
                  <a:cxn ang="0">
                    <a:pos x="1289" y="123"/>
                  </a:cxn>
                  <a:cxn ang="0">
                    <a:pos x="1458" y="1277"/>
                  </a:cxn>
                  <a:cxn ang="0">
                    <a:pos x="1366" y="1400"/>
                  </a:cxn>
                  <a:cxn ang="0">
                    <a:pos x="1289" y="1323"/>
                  </a:cxn>
                  <a:cxn ang="0">
                    <a:pos x="874" y="1246"/>
                  </a:cxn>
                  <a:cxn ang="0">
                    <a:pos x="1289" y="1246"/>
                  </a:cxn>
                  <a:cxn ang="0">
                    <a:pos x="1335" y="523"/>
                  </a:cxn>
                  <a:cxn ang="0">
                    <a:pos x="1212" y="230"/>
                  </a:cxn>
                  <a:cxn ang="0">
                    <a:pos x="1028" y="307"/>
                  </a:cxn>
                  <a:cxn ang="0">
                    <a:pos x="1028" y="461"/>
                  </a:cxn>
                  <a:cxn ang="0">
                    <a:pos x="1197" y="477"/>
                  </a:cxn>
                  <a:cxn ang="0">
                    <a:pos x="1197" y="538"/>
                  </a:cxn>
                  <a:cxn ang="0">
                    <a:pos x="982" y="769"/>
                  </a:cxn>
                  <a:cxn ang="0">
                    <a:pos x="1135" y="723"/>
                  </a:cxn>
                  <a:cxn ang="0">
                    <a:pos x="1227" y="815"/>
                  </a:cxn>
                  <a:cxn ang="0">
                    <a:pos x="1181" y="892"/>
                  </a:cxn>
                  <a:cxn ang="0">
                    <a:pos x="1166" y="1015"/>
                  </a:cxn>
                  <a:cxn ang="0">
                    <a:pos x="1028" y="1061"/>
                  </a:cxn>
                  <a:cxn ang="0">
                    <a:pos x="874" y="1107"/>
                  </a:cxn>
                  <a:cxn ang="0">
                    <a:pos x="798" y="815"/>
                  </a:cxn>
                  <a:cxn ang="0">
                    <a:pos x="890" y="800"/>
                  </a:cxn>
                  <a:cxn ang="0">
                    <a:pos x="951" y="600"/>
                  </a:cxn>
                  <a:cxn ang="0">
                    <a:pos x="782" y="600"/>
                  </a:cxn>
                  <a:cxn ang="0">
                    <a:pos x="844" y="553"/>
                  </a:cxn>
                  <a:cxn ang="0">
                    <a:pos x="936" y="338"/>
                  </a:cxn>
                  <a:cxn ang="0">
                    <a:pos x="798" y="323"/>
                  </a:cxn>
                  <a:cxn ang="0">
                    <a:pos x="690" y="630"/>
                  </a:cxn>
                  <a:cxn ang="0">
                    <a:pos x="813" y="1246"/>
                  </a:cxn>
                  <a:cxn ang="0">
                    <a:pos x="660" y="1277"/>
                  </a:cxn>
                  <a:cxn ang="0">
                    <a:pos x="568" y="1307"/>
                  </a:cxn>
                  <a:cxn ang="0">
                    <a:pos x="568" y="1046"/>
                  </a:cxn>
                  <a:cxn ang="0">
                    <a:pos x="629" y="538"/>
                  </a:cxn>
                  <a:cxn ang="0">
                    <a:pos x="583" y="230"/>
                  </a:cxn>
                  <a:cxn ang="0">
                    <a:pos x="920" y="215"/>
                  </a:cxn>
                  <a:cxn ang="0">
                    <a:pos x="1289" y="123"/>
                  </a:cxn>
                  <a:cxn ang="0">
                    <a:pos x="568" y="77"/>
                  </a:cxn>
                  <a:cxn ang="0">
                    <a:pos x="429" y="338"/>
                  </a:cxn>
                  <a:cxn ang="0">
                    <a:pos x="368" y="553"/>
                  </a:cxn>
                  <a:cxn ang="0">
                    <a:pos x="399" y="815"/>
                  </a:cxn>
                  <a:cxn ang="0">
                    <a:pos x="322" y="1430"/>
                  </a:cxn>
                  <a:cxn ang="0">
                    <a:pos x="245" y="1323"/>
                  </a:cxn>
                  <a:cxn ang="0">
                    <a:pos x="291" y="1015"/>
                  </a:cxn>
                  <a:cxn ang="0">
                    <a:pos x="261" y="553"/>
                  </a:cxn>
                  <a:cxn ang="0">
                    <a:pos x="76" y="769"/>
                  </a:cxn>
                  <a:cxn ang="0">
                    <a:pos x="30" y="753"/>
                  </a:cxn>
                  <a:cxn ang="0">
                    <a:pos x="414" y="153"/>
                  </a:cxn>
                  <a:cxn ang="0">
                    <a:pos x="414" y="0"/>
                  </a:cxn>
                </a:cxnLst>
                <a:rect l="0" t="0" r="r" b="b"/>
                <a:pathLst>
                  <a:path w="1458" h="1430">
                    <a:moveTo>
                      <a:pt x="844" y="1246"/>
                    </a:moveTo>
                    <a:lnTo>
                      <a:pt x="874" y="1246"/>
                    </a:lnTo>
                    <a:lnTo>
                      <a:pt x="813" y="1246"/>
                    </a:lnTo>
                    <a:lnTo>
                      <a:pt x="844" y="1246"/>
                    </a:lnTo>
                    <a:close/>
                    <a:moveTo>
                      <a:pt x="1059" y="800"/>
                    </a:moveTo>
                    <a:lnTo>
                      <a:pt x="1013" y="815"/>
                    </a:lnTo>
                    <a:lnTo>
                      <a:pt x="967" y="815"/>
                    </a:lnTo>
                    <a:lnTo>
                      <a:pt x="890" y="830"/>
                    </a:lnTo>
                    <a:lnTo>
                      <a:pt x="890" y="923"/>
                    </a:lnTo>
                    <a:lnTo>
                      <a:pt x="905" y="1000"/>
                    </a:lnTo>
                    <a:lnTo>
                      <a:pt x="967" y="984"/>
                    </a:lnTo>
                    <a:lnTo>
                      <a:pt x="1013" y="984"/>
                    </a:lnTo>
                    <a:lnTo>
                      <a:pt x="1043" y="969"/>
                    </a:lnTo>
                    <a:lnTo>
                      <a:pt x="1059" y="969"/>
                    </a:lnTo>
                    <a:lnTo>
                      <a:pt x="1074" y="923"/>
                    </a:lnTo>
                    <a:lnTo>
                      <a:pt x="1105" y="861"/>
                    </a:lnTo>
                    <a:lnTo>
                      <a:pt x="1105" y="815"/>
                    </a:lnTo>
                    <a:lnTo>
                      <a:pt x="1089" y="800"/>
                    </a:lnTo>
                    <a:lnTo>
                      <a:pt x="1059" y="800"/>
                    </a:lnTo>
                    <a:close/>
                    <a:moveTo>
                      <a:pt x="1289" y="123"/>
                    </a:moveTo>
                    <a:lnTo>
                      <a:pt x="1304" y="123"/>
                    </a:lnTo>
                    <a:lnTo>
                      <a:pt x="1396" y="169"/>
                    </a:lnTo>
                    <a:lnTo>
                      <a:pt x="1458" y="230"/>
                    </a:lnTo>
                    <a:lnTo>
                      <a:pt x="1458" y="1277"/>
                    </a:lnTo>
                    <a:lnTo>
                      <a:pt x="1442" y="1323"/>
                    </a:lnTo>
                    <a:lnTo>
                      <a:pt x="1412" y="1369"/>
                    </a:lnTo>
                    <a:lnTo>
                      <a:pt x="1396" y="1384"/>
                    </a:lnTo>
                    <a:lnTo>
                      <a:pt x="1366" y="1400"/>
                    </a:lnTo>
                    <a:lnTo>
                      <a:pt x="1350" y="1400"/>
                    </a:lnTo>
                    <a:lnTo>
                      <a:pt x="1335" y="1384"/>
                    </a:lnTo>
                    <a:lnTo>
                      <a:pt x="1320" y="1353"/>
                    </a:lnTo>
                    <a:lnTo>
                      <a:pt x="1289" y="1323"/>
                    </a:lnTo>
                    <a:lnTo>
                      <a:pt x="1273" y="1292"/>
                    </a:lnTo>
                    <a:lnTo>
                      <a:pt x="1227" y="1230"/>
                    </a:lnTo>
                    <a:lnTo>
                      <a:pt x="997" y="1246"/>
                    </a:lnTo>
                    <a:lnTo>
                      <a:pt x="874" y="1246"/>
                    </a:lnTo>
                    <a:lnTo>
                      <a:pt x="1028" y="1230"/>
                    </a:lnTo>
                    <a:lnTo>
                      <a:pt x="1135" y="1200"/>
                    </a:lnTo>
                    <a:lnTo>
                      <a:pt x="1243" y="1200"/>
                    </a:lnTo>
                    <a:lnTo>
                      <a:pt x="1289" y="1246"/>
                    </a:lnTo>
                    <a:lnTo>
                      <a:pt x="1304" y="1230"/>
                    </a:lnTo>
                    <a:lnTo>
                      <a:pt x="1320" y="1200"/>
                    </a:lnTo>
                    <a:lnTo>
                      <a:pt x="1335" y="1107"/>
                    </a:lnTo>
                    <a:lnTo>
                      <a:pt x="1335" y="523"/>
                    </a:lnTo>
                    <a:lnTo>
                      <a:pt x="1320" y="369"/>
                    </a:lnTo>
                    <a:lnTo>
                      <a:pt x="1289" y="277"/>
                    </a:lnTo>
                    <a:lnTo>
                      <a:pt x="1258" y="246"/>
                    </a:lnTo>
                    <a:lnTo>
                      <a:pt x="1212" y="230"/>
                    </a:lnTo>
                    <a:lnTo>
                      <a:pt x="1166" y="230"/>
                    </a:lnTo>
                    <a:lnTo>
                      <a:pt x="1074" y="246"/>
                    </a:lnTo>
                    <a:lnTo>
                      <a:pt x="967" y="277"/>
                    </a:lnTo>
                    <a:lnTo>
                      <a:pt x="1028" y="307"/>
                    </a:lnTo>
                    <a:lnTo>
                      <a:pt x="1059" y="338"/>
                    </a:lnTo>
                    <a:lnTo>
                      <a:pt x="1059" y="353"/>
                    </a:lnTo>
                    <a:lnTo>
                      <a:pt x="1043" y="415"/>
                    </a:lnTo>
                    <a:lnTo>
                      <a:pt x="1028" y="461"/>
                    </a:lnTo>
                    <a:lnTo>
                      <a:pt x="1028" y="507"/>
                    </a:lnTo>
                    <a:lnTo>
                      <a:pt x="1089" y="492"/>
                    </a:lnTo>
                    <a:lnTo>
                      <a:pt x="1135" y="477"/>
                    </a:lnTo>
                    <a:lnTo>
                      <a:pt x="1197" y="477"/>
                    </a:lnTo>
                    <a:lnTo>
                      <a:pt x="1227" y="507"/>
                    </a:lnTo>
                    <a:lnTo>
                      <a:pt x="1227" y="523"/>
                    </a:lnTo>
                    <a:lnTo>
                      <a:pt x="1212" y="538"/>
                    </a:lnTo>
                    <a:lnTo>
                      <a:pt x="1197" y="538"/>
                    </a:lnTo>
                    <a:lnTo>
                      <a:pt x="1151" y="553"/>
                    </a:lnTo>
                    <a:lnTo>
                      <a:pt x="1089" y="569"/>
                    </a:lnTo>
                    <a:lnTo>
                      <a:pt x="1013" y="584"/>
                    </a:lnTo>
                    <a:lnTo>
                      <a:pt x="982" y="769"/>
                    </a:lnTo>
                    <a:lnTo>
                      <a:pt x="1028" y="753"/>
                    </a:lnTo>
                    <a:lnTo>
                      <a:pt x="1059" y="738"/>
                    </a:lnTo>
                    <a:lnTo>
                      <a:pt x="1074" y="723"/>
                    </a:lnTo>
                    <a:lnTo>
                      <a:pt x="1135" y="723"/>
                    </a:lnTo>
                    <a:lnTo>
                      <a:pt x="1166" y="753"/>
                    </a:lnTo>
                    <a:lnTo>
                      <a:pt x="1197" y="769"/>
                    </a:lnTo>
                    <a:lnTo>
                      <a:pt x="1212" y="800"/>
                    </a:lnTo>
                    <a:lnTo>
                      <a:pt x="1227" y="815"/>
                    </a:lnTo>
                    <a:lnTo>
                      <a:pt x="1227" y="830"/>
                    </a:lnTo>
                    <a:lnTo>
                      <a:pt x="1197" y="861"/>
                    </a:lnTo>
                    <a:lnTo>
                      <a:pt x="1197" y="877"/>
                    </a:lnTo>
                    <a:lnTo>
                      <a:pt x="1181" y="892"/>
                    </a:lnTo>
                    <a:lnTo>
                      <a:pt x="1151" y="938"/>
                    </a:lnTo>
                    <a:lnTo>
                      <a:pt x="1135" y="1000"/>
                    </a:lnTo>
                    <a:lnTo>
                      <a:pt x="1151" y="1015"/>
                    </a:lnTo>
                    <a:lnTo>
                      <a:pt x="1166" y="1015"/>
                    </a:lnTo>
                    <a:lnTo>
                      <a:pt x="1166" y="1030"/>
                    </a:lnTo>
                    <a:lnTo>
                      <a:pt x="1151" y="1046"/>
                    </a:lnTo>
                    <a:lnTo>
                      <a:pt x="1089" y="1046"/>
                    </a:lnTo>
                    <a:lnTo>
                      <a:pt x="1028" y="1061"/>
                    </a:lnTo>
                    <a:lnTo>
                      <a:pt x="905" y="1061"/>
                    </a:lnTo>
                    <a:lnTo>
                      <a:pt x="905" y="1107"/>
                    </a:lnTo>
                    <a:lnTo>
                      <a:pt x="890" y="1123"/>
                    </a:lnTo>
                    <a:lnTo>
                      <a:pt x="874" y="1107"/>
                    </a:lnTo>
                    <a:lnTo>
                      <a:pt x="874" y="1092"/>
                    </a:lnTo>
                    <a:lnTo>
                      <a:pt x="844" y="1030"/>
                    </a:lnTo>
                    <a:lnTo>
                      <a:pt x="813" y="892"/>
                    </a:lnTo>
                    <a:lnTo>
                      <a:pt x="798" y="815"/>
                    </a:lnTo>
                    <a:lnTo>
                      <a:pt x="782" y="784"/>
                    </a:lnTo>
                    <a:lnTo>
                      <a:pt x="844" y="784"/>
                    </a:lnTo>
                    <a:lnTo>
                      <a:pt x="859" y="800"/>
                    </a:lnTo>
                    <a:lnTo>
                      <a:pt x="890" y="800"/>
                    </a:lnTo>
                    <a:lnTo>
                      <a:pt x="905" y="784"/>
                    </a:lnTo>
                    <a:lnTo>
                      <a:pt x="936" y="784"/>
                    </a:lnTo>
                    <a:lnTo>
                      <a:pt x="936" y="692"/>
                    </a:lnTo>
                    <a:lnTo>
                      <a:pt x="951" y="600"/>
                    </a:lnTo>
                    <a:lnTo>
                      <a:pt x="936" y="615"/>
                    </a:lnTo>
                    <a:lnTo>
                      <a:pt x="828" y="615"/>
                    </a:lnTo>
                    <a:lnTo>
                      <a:pt x="798" y="600"/>
                    </a:lnTo>
                    <a:lnTo>
                      <a:pt x="782" y="600"/>
                    </a:lnTo>
                    <a:lnTo>
                      <a:pt x="782" y="584"/>
                    </a:lnTo>
                    <a:lnTo>
                      <a:pt x="798" y="569"/>
                    </a:lnTo>
                    <a:lnTo>
                      <a:pt x="813" y="569"/>
                    </a:lnTo>
                    <a:lnTo>
                      <a:pt x="844" y="553"/>
                    </a:lnTo>
                    <a:lnTo>
                      <a:pt x="890" y="553"/>
                    </a:lnTo>
                    <a:lnTo>
                      <a:pt x="951" y="538"/>
                    </a:lnTo>
                    <a:lnTo>
                      <a:pt x="951" y="369"/>
                    </a:lnTo>
                    <a:lnTo>
                      <a:pt x="936" y="338"/>
                    </a:lnTo>
                    <a:lnTo>
                      <a:pt x="920" y="323"/>
                    </a:lnTo>
                    <a:lnTo>
                      <a:pt x="920" y="307"/>
                    </a:lnTo>
                    <a:lnTo>
                      <a:pt x="859" y="323"/>
                    </a:lnTo>
                    <a:lnTo>
                      <a:pt x="798" y="323"/>
                    </a:lnTo>
                    <a:lnTo>
                      <a:pt x="752" y="338"/>
                    </a:lnTo>
                    <a:lnTo>
                      <a:pt x="706" y="338"/>
                    </a:lnTo>
                    <a:lnTo>
                      <a:pt x="706" y="492"/>
                    </a:lnTo>
                    <a:lnTo>
                      <a:pt x="690" y="630"/>
                    </a:lnTo>
                    <a:lnTo>
                      <a:pt x="690" y="846"/>
                    </a:lnTo>
                    <a:lnTo>
                      <a:pt x="675" y="1138"/>
                    </a:lnTo>
                    <a:lnTo>
                      <a:pt x="675" y="1261"/>
                    </a:lnTo>
                    <a:lnTo>
                      <a:pt x="813" y="1246"/>
                    </a:lnTo>
                    <a:lnTo>
                      <a:pt x="752" y="1261"/>
                    </a:lnTo>
                    <a:lnTo>
                      <a:pt x="706" y="1261"/>
                    </a:lnTo>
                    <a:lnTo>
                      <a:pt x="675" y="1277"/>
                    </a:lnTo>
                    <a:lnTo>
                      <a:pt x="660" y="1277"/>
                    </a:lnTo>
                    <a:lnTo>
                      <a:pt x="660" y="1292"/>
                    </a:lnTo>
                    <a:lnTo>
                      <a:pt x="644" y="1323"/>
                    </a:lnTo>
                    <a:lnTo>
                      <a:pt x="614" y="1353"/>
                    </a:lnTo>
                    <a:lnTo>
                      <a:pt x="568" y="1307"/>
                    </a:lnTo>
                    <a:lnTo>
                      <a:pt x="537" y="1246"/>
                    </a:lnTo>
                    <a:lnTo>
                      <a:pt x="537" y="1169"/>
                    </a:lnTo>
                    <a:lnTo>
                      <a:pt x="552" y="1123"/>
                    </a:lnTo>
                    <a:lnTo>
                      <a:pt x="568" y="1046"/>
                    </a:lnTo>
                    <a:lnTo>
                      <a:pt x="598" y="938"/>
                    </a:lnTo>
                    <a:lnTo>
                      <a:pt x="614" y="753"/>
                    </a:lnTo>
                    <a:lnTo>
                      <a:pt x="614" y="523"/>
                    </a:lnTo>
                    <a:lnTo>
                      <a:pt x="629" y="538"/>
                    </a:lnTo>
                    <a:lnTo>
                      <a:pt x="629" y="400"/>
                    </a:lnTo>
                    <a:lnTo>
                      <a:pt x="614" y="338"/>
                    </a:lnTo>
                    <a:lnTo>
                      <a:pt x="583" y="246"/>
                    </a:lnTo>
                    <a:lnTo>
                      <a:pt x="583" y="230"/>
                    </a:lnTo>
                    <a:lnTo>
                      <a:pt x="598" y="215"/>
                    </a:lnTo>
                    <a:lnTo>
                      <a:pt x="629" y="215"/>
                    </a:lnTo>
                    <a:lnTo>
                      <a:pt x="690" y="246"/>
                    </a:lnTo>
                    <a:lnTo>
                      <a:pt x="920" y="215"/>
                    </a:lnTo>
                    <a:lnTo>
                      <a:pt x="1089" y="184"/>
                    </a:lnTo>
                    <a:lnTo>
                      <a:pt x="1197" y="153"/>
                    </a:lnTo>
                    <a:lnTo>
                      <a:pt x="1258" y="138"/>
                    </a:lnTo>
                    <a:lnTo>
                      <a:pt x="1289" y="123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1" y="30"/>
                    </a:lnTo>
                    <a:lnTo>
                      <a:pt x="568" y="77"/>
                    </a:lnTo>
                    <a:lnTo>
                      <a:pt x="583" y="107"/>
                    </a:lnTo>
                    <a:lnTo>
                      <a:pt x="568" y="138"/>
                    </a:lnTo>
                    <a:lnTo>
                      <a:pt x="506" y="215"/>
                    </a:lnTo>
                    <a:lnTo>
                      <a:pt x="429" y="338"/>
                    </a:lnTo>
                    <a:lnTo>
                      <a:pt x="322" y="507"/>
                    </a:lnTo>
                    <a:lnTo>
                      <a:pt x="337" y="507"/>
                    </a:lnTo>
                    <a:lnTo>
                      <a:pt x="353" y="523"/>
                    </a:lnTo>
                    <a:lnTo>
                      <a:pt x="368" y="553"/>
                    </a:lnTo>
                    <a:lnTo>
                      <a:pt x="414" y="600"/>
                    </a:lnTo>
                    <a:lnTo>
                      <a:pt x="414" y="661"/>
                    </a:lnTo>
                    <a:lnTo>
                      <a:pt x="399" y="723"/>
                    </a:lnTo>
                    <a:lnTo>
                      <a:pt x="399" y="815"/>
                    </a:lnTo>
                    <a:lnTo>
                      <a:pt x="383" y="984"/>
                    </a:lnTo>
                    <a:lnTo>
                      <a:pt x="383" y="1307"/>
                    </a:lnTo>
                    <a:lnTo>
                      <a:pt x="353" y="1400"/>
                    </a:lnTo>
                    <a:lnTo>
                      <a:pt x="322" y="1430"/>
                    </a:lnTo>
                    <a:lnTo>
                      <a:pt x="307" y="1415"/>
                    </a:lnTo>
                    <a:lnTo>
                      <a:pt x="276" y="1400"/>
                    </a:lnTo>
                    <a:lnTo>
                      <a:pt x="261" y="1369"/>
                    </a:lnTo>
                    <a:lnTo>
                      <a:pt x="245" y="1323"/>
                    </a:lnTo>
                    <a:lnTo>
                      <a:pt x="245" y="1292"/>
                    </a:lnTo>
                    <a:lnTo>
                      <a:pt x="261" y="1230"/>
                    </a:lnTo>
                    <a:lnTo>
                      <a:pt x="276" y="1138"/>
                    </a:lnTo>
                    <a:lnTo>
                      <a:pt x="291" y="1015"/>
                    </a:lnTo>
                    <a:lnTo>
                      <a:pt x="307" y="846"/>
                    </a:lnTo>
                    <a:lnTo>
                      <a:pt x="307" y="707"/>
                    </a:lnTo>
                    <a:lnTo>
                      <a:pt x="291" y="630"/>
                    </a:lnTo>
                    <a:lnTo>
                      <a:pt x="261" y="553"/>
                    </a:lnTo>
                    <a:lnTo>
                      <a:pt x="245" y="584"/>
                    </a:lnTo>
                    <a:lnTo>
                      <a:pt x="199" y="630"/>
                    </a:lnTo>
                    <a:lnTo>
                      <a:pt x="138" y="707"/>
                    </a:lnTo>
                    <a:lnTo>
                      <a:pt x="76" y="769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4"/>
                    </a:lnTo>
                    <a:lnTo>
                      <a:pt x="30" y="753"/>
                    </a:lnTo>
                    <a:lnTo>
                      <a:pt x="169" y="569"/>
                    </a:lnTo>
                    <a:lnTo>
                      <a:pt x="276" y="415"/>
                    </a:lnTo>
                    <a:lnTo>
                      <a:pt x="353" y="277"/>
                    </a:lnTo>
                    <a:lnTo>
                      <a:pt x="414" y="153"/>
                    </a:lnTo>
                    <a:lnTo>
                      <a:pt x="429" y="92"/>
                    </a:lnTo>
                    <a:lnTo>
                      <a:pt x="429" y="61"/>
                    </a:lnTo>
                    <a:lnTo>
                      <a:pt x="414" y="4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2" name="Freeform 386"/>
              <p:cNvSpPr>
                <a:spLocks noEditPoints="1"/>
              </p:cNvSpPr>
              <p:nvPr/>
            </p:nvSpPr>
            <p:spPr bwMode="auto">
              <a:xfrm>
                <a:off x="13047" y="27791"/>
                <a:ext cx="1258" cy="1523"/>
              </a:xfrm>
              <a:custGeom>
                <a:avLst/>
                <a:gdLst/>
                <a:ahLst/>
                <a:cxnLst>
                  <a:cxn ang="0">
                    <a:pos x="445" y="923"/>
                  </a:cxn>
                  <a:cxn ang="0">
                    <a:pos x="737" y="953"/>
                  </a:cxn>
                  <a:cxn ang="0">
                    <a:pos x="737" y="815"/>
                  </a:cxn>
                  <a:cxn ang="0">
                    <a:pos x="798" y="707"/>
                  </a:cxn>
                  <a:cxn ang="0">
                    <a:pos x="921" y="784"/>
                  </a:cxn>
                  <a:cxn ang="0">
                    <a:pos x="921" y="846"/>
                  </a:cxn>
                  <a:cxn ang="0">
                    <a:pos x="859" y="953"/>
                  </a:cxn>
                  <a:cxn ang="0">
                    <a:pos x="859" y="1077"/>
                  </a:cxn>
                  <a:cxn ang="0">
                    <a:pos x="491" y="1184"/>
                  </a:cxn>
                  <a:cxn ang="0">
                    <a:pos x="399" y="1138"/>
                  </a:cxn>
                  <a:cxn ang="0">
                    <a:pos x="338" y="846"/>
                  </a:cxn>
                  <a:cxn ang="0">
                    <a:pos x="384" y="769"/>
                  </a:cxn>
                  <a:cxn ang="0">
                    <a:pos x="737" y="707"/>
                  </a:cxn>
                  <a:cxn ang="0">
                    <a:pos x="215" y="215"/>
                  </a:cxn>
                  <a:cxn ang="0">
                    <a:pos x="246" y="353"/>
                  </a:cxn>
                  <a:cxn ang="0">
                    <a:pos x="368" y="384"/>
                  </a:cxn>
                  <a:cxn ang="0">
                    <a:pos x="200" y="430"/>
                  </a:cxn>
                  <a:cxn ang="0">
                    <a:pos x="384" y="553"/>
                  </a:cxn>
                  <a:cxn ang="0">
                    <a:pos x="414" y="215"/>
                  </a:cxn>
                  <a:cxn ang="0">
                    <a:pos x="61" y="123"/>
                  </a:cxn>
                  <a:cxn ang="0">
                    <a:pos x="154" y="169"/>
                  </a:cxn>
                  <a:cxn ang="0">
                    <a:pos x="353" y="138"/>
                  </a:cxn>
                  <a:cxn ang="0">
                    <a:pos x="507" y="184"/>
                  </a:cxn>
                  <a:cxn ang="0">
                    <a:pos x="476" y="307"/>
                  </a:cxn>
                  <a:cxn ang="0">
                    <a:pos x="368" y="646"/>
                  </a:cxn>
                  <a:cxn ang="0">
                    <a:pos x="138" y="630"/>
                  </a:cxn>
                  <a:cxn ang="0">
                    <a:pos x="61" y="1338"/>
                  </a:cxn>
                  <a:cxn ang="0">
                    <a:pos x="15" y="1169"/>
                  </a:cxn>
                  <a:cxn ang="0">
                    <a:pos x="107" y="553"/>
                  </a:cxn>
                  <a:cxn ang="0">
                    <a:pos x="31" y="138"/>
                  </a:cxn>
                  <a:cxn ang="0">
                    <a:pos x="982" y="107"/>
                  </a:cxn>
                  <a:cxn ang="0">
                    <a:pos x="936" y="230"/>
                  </a:cxn>
                  <a:cxn ang="0">
                    <a:pos x="1059" y="277"/>
                  </a:cxn>
                  <a:cxn ang="0">
                    <a:pos x="921" y="307"/>
                  </a:cxn>
                  <a:cxn ang="0">
                    <a:pos x="875" y="477"/>
                  </a:cxn>
                  <a:cxn ang="0">
                    <a:pos x="1151" y="477"/>
                  </a:cxn>
                  <a:cxn ang="0">
                    <a:pos x="1120" y="123"/>
                  </a:cxn>
                  <a:cxn ang="0">
                    <a:pos x="1136" y="0"/>
                  </a:cxn>
                  <a:cxn ang="0">
                    <a:pos x="1243" y="123"/>
                  </a:cxn>
                  <a:cxn ang="0">
                    <a:pos x="1243" y="877"/>
                  </a:cxn>
                  <a:cxn ang="0">
                    <a:pos x="1243" y="1430"/>
                  </a:cxn>
                  <a:cxn ang="0">
                    <a:pos x="1044" y="1415"/>
                  </a:cxn>
                  <a:cxn ang="0">
                    <a:pos x="1028" y="1323"/>
                  </a:cxn>
                  <a:cxn ang="0">
                    <a:pos x="1151" y="492"/>
                  </a:cxn>
                  <a:cxn ang="0">
                    <a:pos x="859" y="538"/>
                  </a:cxn>
                  <a:cxn ang="0">
                    <a:pos x="783" y="446"/>
                  </a:cxn>
                  <a:cxn ang="0">
                    <a:pos x="752" y="184"/>
                  </a:cxn>
                  <a:cxn ang="0">
                    <a:pos x="767" y="30"/>
                  </a:cxn>
                  <a:cxn ang="0">
                    <a:pos x="936" y="61"/>
                  </a:cxn>
                </a:cxnLst>
                <a:rect l="0" t="0" r="r" b="b"/>
                <a:pathLst>
                  <a:path w="1258" h="1523">
                    <a:moveTo>
                      <a:pt x="721" y="800"/>
                    </a:moveTo>
                    <a:lnTo>
                      <a:pt x="614" y="815"/>
                    </a:lnTo>
                    <a:lnTo>
                      <a:pt x="445" y="846"/>
                    </a:lnTo>
                    <a:lnTo>
                      <a:pt x="445" y="923"/>
                    </a:lnTo>
                    <a:lnTo>
                      <a:pt x="460" y="984"/>
                    </a:lnTo>
                    <a:lnTo>
                      <a:pt x="460" y="1046"/>
                    </a:lnTo>
                    <a:lnTo>
                      <a:pt x="721" y="1000"/>
                    </a:lnTo>
                    <a:lnTo>
                      <a:pt x="737" y="953"/>
                    </a:lnTo>
                    <a:lnTo>
                      <a:pt x="737" y="907"/>
                    </a:lnTo>
                    <a:lnTo>
                      <a:pt x="752" y="861"/>
                    </a:lnTo>
                    <a:lnTo>
                      <a:pt x="752" y="830"/>
                    </a:lnTo>
                    <a:lnTo>
                      <a:pt x="737" y="815"/>
                    </a:lnTo>
                    <a:lnTo>
                      <a:pt x="721" y="815"/>
                    </a:lnTo>
                    <a:lnTo>
                      <a:pt x="721" y="800"/>
                    </a:lnTo>
                    <a:close/>
                    <a:moveTo>
                      <a:pt x="737" y="707"/>
                    </a:moveTo>
                    <a:lnTo>
                      <a:pt x="798" y="707"/>
                    </a:lnTo>
                    <a:lnTo>
                      <a:pt x="844" y="723"/>
                    </a:lnTo>
                    <a:lnTo>
                      <a:pt x="875" y="753"/>
                    </a:lnTo>
                    <a:lnTo>
                      <a:pt x="906" y="769"/>
                    </a:lnTo>
                    <a:lnTo>
                      <a:pt x="921" y="784"/>
                    </a:lnTo>
                    <a:lnTo>
                      <a:pt x="921" y="800"/>
                    </a:lnTo>
                    <a:lnTo>
                      <a:pt x="936" y="800"/>
                    </a:lnTo>
                    <a:lnTo>
                      <a:pt x="936" y="830"/>
                    </a:lnTo>
                    <a:lnTo>
                      <a:pt x="921" y="846"/>
                    </a:lnTo>
                    <a:lnTo>
                      <a:pt x="921" y="861"/>
                    </a:lnTo>
                    <a:lnTo>
                      <a:pt x="890" y="877"/>
                    </a:lnTo>
                    <a:lnTo>
                      <a:pt x="875" y="907"/>
                    </a:lnTo>
                    <a:lnTo>
                      <a:pt x="859" y="953"/>
                    </a:lnTo>
                    <a:lnTo>
                      <a:pt x="829" y="1015"/>
                    </a:lnTo>
                    <a:lnTo>
                      <a:pt x="875" y="1061"/>
                    </a:lnTo>
                    <a:lnTo>
                      <a:pt x="875" y="1077"/>
                    </a:lnTo>
                    <a:lnTo>
                      <a:pt x="859" y="1077"/>
                    </a:lnTo>
                    <a:lnTo>
                      <a:pt x="660" y="1092"/>
                    </a:lnTo>
                    <a:lnTo>
                      <a:pt x="507" y="1107"/>
                    </a:lnTo>
                    <a:lnTo>
                      <a:pt x="491" y="1107"/>
                    </a:lnTo>
                    <a:lnTo>
                      <a:pt x="491" y="1184"/>
                    </a:lnTo>
                    <a:lnTo>
                      <a:pt x="476" y="1184"/>
                    </a:lnTo>
                    <a:lnTo>
                      <a:pt x="445" y="1169"/>
                    </a:lnTo>
                    <a:lnTo>
                      <a:pt x="430" y="1169"/>
                    </a:lnTo>
                    <a:lnTo>
                      <a:pt x="399" y="1138"/>
                    </a:lnTo>
                    <a:lnTo>
                      <a:pt x="384" y="1107"/>
                    </a:lnTo>
                    <a:lnTo>
                      <a:pt x="384" y="1061"/>
                    </a:lnTo>
                    <a:lnTo>
                      <a:pt x="353" y="923"/>
                    </a:lnTo>
                    <a:lnTo>
                      <a:pt x="338" y="846"/>
                    </a:lnTo>
                    <a:lnTo>
                      <a:pt x="307" y="800"/>
                    </a:lnTo>
                    <a:lnTo>
                      <a:pt x="307" y="753"/>
                    </a:lnTo>
                    <a:lnTo>
                      <a:pt x="353" y="753"/>
                    </a:lnTo>
                    <a:lnTo>
                      <a:pt x="384" y="769"/>
                    </a:lnTo>
                    <a:lnTo>
                      <a:pt x="399" y="769"/>
                    </a:lnTo>
                    <a:lnTo>
                      <a:pt x="430" y="784"/>
                    </a:lnTo>
                    <a:lnTo>
                      <a:pt x="599" y="753"/>
                    </a:lnTo>
                    <a:lnTo>
                      <a:pt x="737" y="707"/>
                    </a:lnTo>
                    <a:close/>
                    <a:moveTo>
                      <a:pt x="353" y="184"/>
                    </a:moveTo>
                    <a:lnTo>
                      <a:pt x="322" y="200"/>
                    </a:lnTo>
                    <a:lnTo>
                      <a:pt x="276" y="200"/>
                    </a:lnTo>
                    <a:lnTo>
                      <a:pt x="215" y="215"/>
                    </a:lnTo>
                    <a:lnTo>
                      <a:pt x="215" y="261"/>
                    </a:lnTo>
                    <a:lnTo>
                      <a:pt x="200" y="307"/>
                    </a:lnTo>
                    <a:lnTo>
                      <a:pt x="200" y="369"/>
                    </a:lnTo>
                    <a:lnTo>
                      <a:pt x="246" y="353"/>
                    </a:lnTo>
                    <a:lnTo>
                      <a:pt x="307" y="353"/>
                    </a:lnTo>
                    <a:lnTo>
                      <a:pt x="322" y="369"/>
                    </a:lnTo>
                    <a:lnTo>
                      <a:pt x="353" y="369"/>
                    </a:lnTo>
                    <a:lnTo>
                      <a:pt x="368" y="384"/>
                    </a:lnTo>
                    <a:lnTo>
                      <a:pt x="368" y="400"/>
                    </a:lnTo>
                    <a:lnTo>
                      <a:pt x="353" y="415"/>
                    </a:lnTo>
                    <a:lnTo>
                      <a:pt x="261" y="415"/>
                    </a:lnTo>
                    <a:lnTo>
                      <a:pt x="200" y="430"/>
                    </a:lnTo>
                    <a:lnTo>
                      <a:pt x="200" y="584"/>
                    </a:lnTo>
                    <a:lnTo>
                      <a:pt x="261" y="569"/>
                    </a:lnTo>
                    <a:lnTo>
                      <a:pt x="307" y="553"/>
                    </a:lnTo>
                    <a:lnTo>
                      <a:pt x="384" y="553"/>
                    </a:lnTo>
                    <a:lnTo>
                      <a:pt x="399" y="492"/>
                    </a:lnTo>
                    <a:lnTo>
                      <a:pt x="399" y="400"/>
                    </a:lnTo>
                    <a:lnTo>
                      <a:pt x="414" y="307"/>
                    </a:lnTo>
                    <a:lnTo>
                      <a:pt x="414" y="215"/>
                    </a:lnTo>
                    <a:lnTo>
                      <a:pt x="399" y="200"/>
                    </a:lnTo>
                    <a:lnTo>
                      <a:pt x="399" y="184"/>
                    </a:lnTo>
                    <a:lnTo>
                      <a:pt x="353" y="184"/>
                    </a:lnTo>
                    <a:close/>
                    <a:moveTo>
                      <a:pt x="61" y="123"/>
                    </a:moveTo>
                    <a:lnTo>
                      <a:pt x="77" y="123"/>
                    </a:lnTo>
                    <a:lnTo>
                      <a:pt x="107" y="138"/>
                    </a:lnTo>
                    <a:lnTo>
                      <a:pt x="123" y="153"/>
                    </a:lnTo>
                    <a:lnTo>
                      <a:pt x="154" y="169"/>
                    </a:lnTo>
                    <a:lnTo>
                      <a:pt x="169" y="184"/>
                    </a:lnTo>
                    <a:lnTo>
                      <a:pt x="246" y="169"/>
                    </a:lnTo>
                    <a:lnTo>
                      <a:pt x="338" y="138"/>
                    </a:lnTo>
                    <a:lnTo>
                      <a:pt x="353" y="138"/>
                    </a:lnTo>
                    <a:lnTo>
                      <a:pt x="368" y="123"/>
                    </a:lnTo>
                    <a:lnTo>
                      <a:pt x="430" y="123"/>
                    </a:lnTo>
                    <a:lnTo>
                      <a:pt x="491" y="153"/>
                    </a:lnTo>
                    <a:lnTo>
                      <a:pt x="507" y="184"/>
                    </a:lnTo>
                    <a:lnTo>
                      <a:pt x="522" y="200"/>
                    </a:lnTo>
                    <a:lnTo>
                      <a:pt x="522" y="215"/>
                    </a:lnTo>
                    <a:lnTo>
                      <a:pt x="507" y="230"/>
                    </a:lnTo>
                    <a:lnTo>
                      <a:pt x="476" y="307"/>
                    </a:lnTo>
                    <a:lnTo>
                      <a:pt x="445" y="523"/>
                    </a:lnTo>
                    <a:lnTo>
                      <a:pt x="430" y="615"/>
                    </a:lnTo>
                    <a:lnTo>
                      <a:pt x="384" y="646"/>
                    </a:lnTo>
                    <a:lnTo>
                      <a:pt x="368" y="646"/>
                    </a:lnTo>
                    <a:lnTo>
                      <a:pt x="338" y="615"/>
                    </a:lnTo>
                    <a:lnTo>
                      <a:pt x="292" y="615"/>
                    </a:lnTo>
                    <a:lnTo>
                      <a:pt x="246" y="630"/>
                    </a:lnTo>
                    <a:lnTo>
                      <a:pt x="138" y="630"/>
                    </a:lnTo>
                    <a:lnTo>
                      <a:pt x="138" y="1092"/>
                    </a:lnTo>
                    <a:lnTo>
                      <a:pt x="107" y="1246"/>
                    </a:lnTo>
                    <a:lnTo>
                      <a:pt x="77" y="1323"/>
                    </a:lnTo>
                    <a:lnTo>
                      <a:pt x="61" y="1338"/>
                    </a:lnTo>
                    <a:lnTo>
                      <a:pt x="31" y="1307"/>
                    </a:lnTo>
                    <a:lnTo>
                      <a:pt x="15" y="1261"/>
                    </a:lnTo>
                    <a:lnTo>
                      <a:pt x="0" y="1230"/>
                    </a:lnTo>
                    <a:lnTo>
                      <a:pt x="15" y="1169"/>
                    </a:lnTo>
                    <a:lnTo>
                      <a:pt x="31" y="1030"/>
                    </a:lnTo>
                    <a:lnTo>
                      <a:pt x="61" y="815"/>
                    </a:lnTo>
                    <a:lnTo>
                      <a:pt x="77" y="553"/>
                    </a:lnTo>
                    <a:lnTo>
                      <a:pt x="107" y="553"/>
                    </a:lnTo>
                    <a:lnTo>
                      <a:pt x="92" y="338"/>
                    </a:lnTo>
                    <a:lnTo>
                      <a:pt x="46" y="169"/>
                    </a:lnTo>
                    <a:lnTo>
                      <a:pt x="31" y="153"/>
                    </a:lnTo>
                    <a:lnTo>
                      <a:pt x="31" y="138"/>
                    </a:lnTo>
                    <a:lnTo>
                      <a:pt x="46" y="138"/>
                    </a:lnTo>
                    <a:lnTo>
                      <a:pt x="61" y="123"/>
                    </a:lnTo>
                    <a:close/>
                    <a:moveTo>
                      <a:pt x="1028" y="92"/>
                    </a:moveTo>
                    <a:lnTo>
                      <a:pt x="982" y="107"/>
                    </a:lnTo>
                    <a:lnTo>
                      <a:pt x="859" y="138"/>
                    </a:lnTo>
                    <a:lnTo>
                      <a:pt x="859" y="261"/>
                    </a:lnTo>
                    <a:lnTo>
                      <a:pt x="890" y="246"/>
                    </a:lnTo>
                    <a:lnTo>
                      <a:pt x="936" y="230"/>
                    </a:lnTo>
                    <a:lnTo>
                      <a:pt x="1013" y="230"/>
                    </a:lnTo>
                    <a:lnTo>
                      <a:pt x="1028" y="246"/>
                    </a:lnTo>
                    <a:lnTo>
                      <a:pt x="1059" y="246"/>
                    </a:lnTo>
                    <a:lnTo>
                      <a:pt x="1059" y="277"/>
                    </a:lnTo>
                    <a:lnTo>
                      <a:pt x="1044" y="277"/>
                    </a:lnTo>
                    <a:lnTo>
                      <a:pt x="1013" y="292"/>
                    </a:lnTo>
                    <a:lnTo>
                      <a:pt x="967" y="292"/>
                    </a:lnTo>
                    <a:lnTo>
                      <a:pt x="921" y="307"/>
                    </a:lnTo>
                    <a:lnTo>
                      <a:pt x="859" y="307"/>
                    </a:lnTo>
                    <a:lnTo>
                      <a:pt x="859" y="415"/>
                    </a:lnTo>
                    <a:lnTo>
                      <a:pt x="875" y="461"/>
                    </a:lnTo>
                    <a:lnTo>
                      <a:pt x="875" y="477"/>
                    </a:lnTo>
                    <a:lnTo>
                      <a:pt x="1028" y="446"/>
                    </a:lnTo>
                    <a:lnTo>
                      <a:pt x="1074" y="446"/>
                    </a:lnTo>
                    <a:lnTo>
                      <a:pt x="1120" y="461"/>
                    </a:lnTo>
                    <a:lnTo>
                      <a:pt x="1151" y="477"/>
                    </a:lnTo>
                    <a:lnTo>
                      <a:pt x="1136" y="461"/>
                    </a:lnTo>
                    <a:lnTo>
                      <a:pt x="1136" y="184"/>
                    </a:lnTo>
                    <a:lnTo>
                      <a:pt x="1120" y="138"/>
                    </a:lnTo>
                    <a:lnTo>
                      <a:pt x="1120" y="123"/>
                    </a:lnTo>
                    <a:lnTo>
                      <a:pt x="1105" y="92"/>
                    </a:lnTo>
                    <a:lnTo>
                      <a:pt x="1028" y="92"/>
                    </a:lnTo>
                    <a:close/>
                    <a:moveTo>
                      <a:pt x="1105" y="0"/>
                    </a:moveTo>
                    <a:lnTo>
                      <a:pt x="1136" y="0"/>
                    </a:lnTo>
                    <a:lnTo>
                      <a:pt x="1197" y="30"/>
                    </a:lnTo>
                    <a:lnTo>
                      <a:pt x="1258" y="92"/>
                    </a:lnTo>
                    <a:lnTo>
                      <a:pt x="1258" y="107"/>
                    </a:lnTo>
                    <a:lnTo>
                      <a:pt x="1243" y="123"/>
                    </a:lnTo>
                    <a:lnTo>
                      <a:pt x="1243" y="169"/>
                    </a:lnTo>
                    <a:lnTo>
                      <a:pt x="1228" y="200"/>
                    </a:lnTo>
                    <a:lnTo>
                      <a:pt x="1228" y="584"/>
                    </a:lnTo>
                    <a:lnTo>
                      <a:pt x="1243" y="877"/>
                    </a:lnTo>
                    <a:lnTo>
                      <a:pt x="1243" y="1107"/>
                    </a:lnTo>
                    <a:lnTo>
                      <a:pt x="1258" y="1261"/>
                    </a:lnTo>
                    <a:lnTo>
                      <a:pt x="1258" y="1384"/>
                    </a:lnTo>
                    <a:lnTo>
                      <a:pt x="1243" y="1430"/>
                    </a:lnTo>
                    <a:lnTo>
                      <a:pt x="1212" y="1461"/>
                    </a:lnTo>
                    <a:lnTo>
                      <a:pt x="1182" y="1523"/>
                    </a:lnTo>
                    <a:lnTo>
                      <a:pt x="1151" y="1523"/>
                    </a:lnTo>
                    <a:lnTo>
                      <a:pt x="1044" y="1415"/>
                    </a:lnTo>
                    <a:lnTo>
                      <a:pt x="1013" y="1369"/>
                    </a:lnTo>
                    <a:lnTo>
                      <a:pt x="952" y="1307"/>
                    </a:lnTo>
                    <a:lnTo>
                      <a:pt x="998" y="1307"/>
                    </a:lnTo>
                    <a:lnTo>
                      <a:pt x="1028" y="1323"/>
                    </a:lnTo>
                    <a:lnTo>
                      <a:pt x="1120" y="1323"/>
                    </a:lnTo>
                    <a:lnTo>
                      <a:pt x="1136" y="1246"/>
                    </a:lnTo>
                    <a:lnTo>
                      <a:pt x="1151" y="1077"/>
                    </a:lnTo>
                    <a:lnTo>
                      <a:pt x="1151" y="492"/>
                    </a:lnTo>
                    <a:lnTo>
                      <a:pt x="1059" y="492"/>
                    </a:lnTo>
                    <a:lnTo>
                      <a:pt x="875" y="507"/>
                    </a:lnTo>
                    <a:lnTo>
                      <a:pt x="875" y="523"/>
                    </a:lnTo>
                    <a:lnTo>
                      <a:pt x="859" y="538"/>
                    </a:lnTo>
                    <a:lnTo>
                      <a:pt x="829" y="538"/>
                    </a:lnTo>
                    <a:lnTo>
                      <a:pt x="813" y="523"/>
                    </a:lnTo>
                    <a:lnTo>
                      <a:pt x="798" y="492"/>
                    </a:lnTo>
                    <a:lnTo>
                      <a:pt x="783" y="446"/>
                    </a:lnTo>
                    <a:lnTo>
                      <a:pt x="783" y="400"/>
                    </a:lnTo>
                    <a:lnTo>
                      <a:pt x="767" y="430"/>
                    </a:lnTo>
                    <a:lnTo>
                      <a:pt x="767" y="338"/>
                    </a:lnTo>
                    <a:lnTo>
                      <a:pt x="752" y="184"/>
                    </a:lnTo>
                    <a:lnTo>
                      <a:pt x="737" y="92"/>
                    </a:lnTo>
                    <a:lnTo>
                      <a:pt x="721" y="46"/>
                    </a:lnTo>
                    <a:lnTo>
                      <a:pt x="721" y="30"/>
                    </a:lnTo>
                    <a:lnTo>
                      <a:pt x="767" y="30"/>
                    </a:lnTo>
                    <a:lnTo>
                      <a:pt x="783" y="46"/>
                    </a:lnTo>
                    <a:lnTo>
                      <a:pt x="813" y="61"/>
                    </a:lnTo>
                    <a:lnTo>
                      <a:pt x="829" y="77"/>
                    </a:lnTo>
                    <a:lnTo>
                      <a:pt x="936" y="61"/>
                    </a:lnTo>
                    <a:lnTo>
                      <a:pt x="1013" y="30"/>
                    </a:lnTo>
                    <a:lnTo>
                      <a:pt x="1074" y="15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3" name="Freeform 387"/>
              <p:cNvSpPr>
                <a:spLocks noEditPoints="1"/>
              </p:cNvSpPr>
              <p:nvPr/>
            </p:nvSpPr>
            <p:spPr bwMode="auto">
              <a:xfrm>
                <a:off x="14474" y="27821"/>
                <a:ext cx="1443" cy="1416"/>
              </a:xfrm>
              <a:custGeom>
                <a:avLst/>
                <a:gdLst/>
                <a:ahLst/>
                <a:cxnLst>
                  <a:cxn ang="0">
                    <a:pos x="1351" y="1000"/>
                  </a:cxn>
                  <a:cxn ang="0">
                    <a:pos x="1335" y="1170"/>
                  </a:cxn>
                  <a:cxn ang="0">
                    <a:pos x="1213" y="970"/>
                  </a:cxn>
                  <a:cxn ang="0">
                    <a:pos x="1075" y="939"/>
                  </a:cxn>
                  <a:cxn ang="0">
                    <a:pos x="906" y="1123"/>
                  </a:cxn>
                  <a:cxn ang="0">
                    <a:pos x="921" y="1047"/>
                  </a:cxn>
                  <a:cxn ang="0">
                    <a:pos x="998" y="923"/>
                  </a:cxn>
                  <a:cxn ang="0">
                    <a:pos x="798" y="616"/>
                  </a:cxn>
                  <a:cxn ang="0">
                    <a:pos x="614" y="754"/>
                  </a:cxn>
                  <a:cxn ang="0">
                    <a:pos x="768" y="800"/>
                  </a:cxn>
                  <a:cxn ang="0">
                    <a:pos x="676" y="862"/>
                  </a:cxn>
                  <a:cxn ang="0">
                    <a:pos x="660" y="1108"/>
                  </a:cxn>
                  <a:cxn ang="0">
                    <a:pos x="1366" y="1277"/>
                  </a:cxn>
                  <a:cxn ang="0">
                    <a:pos x="1382" y="1339"/>
                  </a:cxn>
                  <a:cxn ang="0">
                    <a:pos x="1029" y="1400"/>
                  </a:cxn>
                  <a:cxn ang="0">
                    <a:pos x="77" y="1216"/>
                  </a:cxn>
                  <a:cxn ang="0">
                    <a:pos x="215" y="954"/>
                  </a:cxn>
                  <a:cxn ang="0">
                    <a:pos x="353" y="831"/>
                  </a:cxn>
                  <a:cxn ang="0">
                    <a:pos x="369" y="923"/>
                  </a:cxn>
                  <a:cxn ang="0">
                    <a:pos x="445" y="693"/>
                  </a:cxn>
                  <a:cxn ang="0">
                    <a:pos x="77" y="723"/>
                  </a:cxn>
                  <a:cxn ang="0">
                    <a:pos x="568" y="600"/>
                  </a:cxn>
                  <a:cxn ang="0">
                    <a:pos x="1121" y="370"/>
                  </a:cxn>
                  <a:cxn ang="0">
                    <a:pos x="982" y="416"/>
                  </a:cxn>
                  <a:cxn ang="0">
                    <a:pos x="1182" y="493"/>
                  </a:cxn>
                  <a:cxn ang="0">
                    <a:pos x="998" y="554"/>
                  </a:cxn>
                  <a:cxn ang="0">
                    <a:pos x="1213" y="647"/>
                  </a:cxn>
                  <a:cxn ang="0">
                    <a:pos x="998" y="693"/>
                  </a:cxn>
                  <a:cxn ang="0">
                    <a:pos x="1259" y="754"/>
                  </a:cxn>
                  <a:cxn ang="0">
                    <a:pos x="1197" y="354"/>
                  </a:cxn>
                  <a:cxn ang="0">
                    <a:pos x="1382" y="108"/>
                  </a:cxn>
                  <a:cxn ang="0">
                    <a:pos x="1151" y="231"/>
                  </a:cxn>
                  <a:cxn ang="0">
                    <a:pos x="1197" y="293"/>
                  </a:cxn>
                  <a:cxn ang="0">
                    <a:pos x="1335" y="308"/>
                  </a:cxn>
                  <a:cxn ang="0">
                    <a:pos x="1366" y="385"/>
                  </a:cxn>
                  <a:cxn ang="0">
                    <a:pos x="1289" y="893"/>
                  </a:cxn>
                  <a:cxn ang="0">
                    <a:pos x="967" y="893"/>
                  </a:cxn>
                  <a:cxn ang="0">
                    <a:pos x="890" y="754"/>
                  </a:cxn>
                  <a:cxn ang="0">
                    <a:pos x="875" y="385"/>
                  </a:cxn>
                  <a:cxn ang="0">
                    <a:pos x="982" y="354"/>
                  </a:cxn>
                  <a:cxn ang="0">
                    <a:pos x="1059" y="200"/>
                  </a:cxn>
                  <a:cxn ang="0">
                    <a:pos x="875" y="139"/>
                  </a:cxn>
                  <a:cxn ang="0">
                    <a:pos x="1274" y="47"/>
                  </a:cxn>
                  <a:cxn ang="0">
                    <a:pos x="752" y="31"/>
                  </a:cxn>
                  <a:cxn ang="0">
                    <a:pos x="752" y="216"/>
                  </a:cxn>
                  <a:cxn ang="0">
                    <a:pos x="630" y="431"/>
                  </a:cxn>
                  <a:cxn ang="0">
                    <a:pos x="676" y="77"/>
                  </a:cxn>
                  <a:cxn ang="0">
                    <a:pos x="399" y="216"/>
                  </a:cxn>
                  <a:cxn ang="0">
                    <a:pos x="599" y="231"/>
                  </a:cxn>
                  <a:cxn ang="0">
                    <a:pos x="522" y="308"/>
                  </a:cxn>
                  <a:cxn ang="0">
                    <a:pos x="415" y="462"/>
                  </a:cxn>
                  <a:cxn ang="0">
                    <a:pos x="461" y="462"/>
                  </a:cxn>
                  <a:cxn ang="0">
                    <a:pos x="384" y="554"/>
                  </a:cxn>
                  <a:cxn ang="0">
                    <a:pos x="277" y="170"/>
                  </a:cxn>
                  <a:cxn ang="0">
                    <a:pos x="338" y="77"/>
                  </a:cxn>
                  <a:cxn ang="0">
                    <a:pos x="583" y="16"/>
                  </a:cxn>
                </a:cxnLst>
                <a:rect l="0" t="0" r="r" b="b"/>
                <a:pathLst>
                  <a:path w="1443" h="1416">
                    <a:moveTo>
                      <a:pt x="1197" y="923"/>
                    </a:moveTo>
                    <a:lnTo>
                      <a:pt x="1213" y="923"/>
                    </a:lnTo>
                    <a:lnTo>
                      <a:pt x="1274" y="954"/>
                    </a:lnTo>
                    <a:lnTo>
                      <a:pt x="1320" y="985"/>
                    </a:lnTo>
                    <a:lnTo>
                      <a:pt x="1351" y="1000"/>
                    </a:lnTo>
                    <a:lnTo>
                      <a:pt x="1366" y="1031"/>
                    </a:lnTo>
                    <a:lnTo>
                      <a:pt x="1382" y="1047"/>
                    </a:lnTo>
                    <a:lnTo>
                      <a:pt x="1382" y="1154"/>
                    </a:lnTo>
                    <a:lnTo>
                      <a:pt x="1366" y="1170"/>
                    </a:lnTo>
                    <a:lnTo>
                      <a:pt x="1335" y="1170"/>
                    </a:lnTo>
                    <a:lnTo>
                      <a:pt x="1320" y="1154"/>
                    </a:lnTo>
                    <a:lnTo>
                      <a:pt x="1320" y="1123"/>
                    </a:lnTo>
                    <a:lnTo>
                      <a:pt x="1289" y="1062"/>
                    </a:lnTo>
                    <a:lnTo>
                      <a:pt x="1228" y="1000"/>
                    </a:lnTo>
                    <a:lnTo>
                      <a:pt x="1213" y="970"/>
                    </a:lnTo>
                    <a:lnTo>
                      <a:pt x="1197" y="954"/>
                    </a:lnTo>
                    <a:lnTo>
                      <a:pt x="1197" y="923"/>
                    </a:lnTo>
                    <a:close/>
                    <a:moveTo>
                      <a:pt x="998" y="923"/>
                    </a:moveTo>
                    <a:lnTo>
                      <a:pt x="1044" y="923"/>
                    </a:lnTo>
                    <a:lnTo>
                      <a:pt x="1075" y="939"/>
                    </a:lnTo>
                    <a:lnTo>
                      <a:pt x="1105" y="970"/>
                    </a:lnTo>
                    <a:lnTo>
                      <a:pt x="1105" y="985"/>
                    </a:lnTo>
                    <a:lnTo>
                      <a:pt x="1090" y="1000"/>
                    </a:lnTo>
                    <a:lnTo>
                      <a:pt x="967" y="1093"/>
                    </a:lnTo>
                    <a:lnTo>
                      <a:pt x="906" y="1123"/>
                    </a:lnTo>
                    <a:lnTo>
                      <a:pt x="860" y="1154"/>
                    </a:lnTo>
                    <a:lnTo>
                      <a:pt x="814" y="1154"/>
                    </a:lnTo>
                    <a:lnTo>
                      <a:pt x="829" y="1139"/>
                    </a:lnTo>
                    <a:lnTo>
                      <a:pt x="890" y="1093"/>
                    </a:lnTo>
                    <a:lnTo>
                      <a:pt x="921" y="1047"/>
                    </a:lnTo>
                    <a:lnTo>
                      <a:pt x="952" y="1016"/>
                    </a:lnTo>
                    <a:lnTo>
                      <a:pt x="967" y="985"/>
                    </a:lnTo>
                    <a:lnTo>
                      <a:pt x="982" y="970"/>
                    </a:lnTo>
                    <a:lnTo>
                      <a:pt x="998" y="939"/>
                    </a:lnTo>
                    <a:lnTo>
                      <a:pt x="998" y="923"/>
                    </a:lnTo>
                    <a:close/>
                    <a:moveTo>
                      <a:pt x="737" y="554"/>
                    </a:moveTo>
                    <a:lnTo>
                      <a:pt x="752" y="554"/>
                    </a:lnTo>
                    <a:lnTo>
                      <a:pt x="783" y="570"/>
                    </a:lnTo>
                    <a:lnTo>
                      <a:pt x="814" y="600"/>
                    </a:lnTo>
                    <a:lnTo>
                      <a:pt x="798" y="616"/>
                    </a:lnTo>
                    <a:lnTo>
                      <a:pt x="752" y="616"/>
                    </a:lnTo>
                    <a:lnTo>
                      <a:pt x="676" y="631"/>
                    </a:lnTo>
                    <a:lnTo>
                      <a:pt x="553" y="662"/>
                    </a:lnTo>
                    <a:lnTo>
                      <a:pt x="614" y="723"/>
                    </a:lnTo>
                    <a:lnTo>
                      <a:pt x="614" y="754"/>
                    </a:lnTo>
                    <a:lnTo>
                      <a:pt x="599" y="770"/>
                    </a:lnTo>
                    <a:lnTo>
                      <a:pt x="599" y="847"/>
                    </a:lnTo>
                    <a:lnTo>
                      <a:pt x="660" y="816"/>
                    </a:lnTo>
                    <a:lnTo>
                      <a:pt x="706" y="800"/>
                    </a:lnTo>
                    <a:lnTo>
                      <a:pt x="768" y="800"/>
                    </a:lnTo>
                    <a:lnTo>
                      <a:pt x="798" y="816"/>
                    </a:lnTo>
                    <a:lnTo>
                      <a:pt x="798" y="831"/>
                    </a:lnTo>
                    <a:lnTo>
                      <a:pt x="768" y="847"/>
                    </a:lnTo>
                    <a:lnTo>
                      <a:pt x="737" y="847"/>
                    </a:lnTo>
                    <a:lnTo>
                      <a:pt x="676" y="862"/>
                    </a:lnTo>
                    <a:lnTo>
                      <a:pt x="599" y="877"/>
                    </a:lnTo>
                    <a:lnTo>
                      <a:pt x="583" y="877"/>
                    </a:lnTo>
                    <a:lnTo>
                      <a:pt x="568" y="970"/>
                    </a:lnTo>
                    <a:lnTo>
                      <a:pt x="568" y="1062"/>
                    </a:lnTo>
                    <a:lnTo>
                      <a:pt x="660" y="1108"/>
                    </a:lnTo>
                    <a:lnTo>
                      <a:pt x="768" y="1170"/>
                    </a:lnTo>
                    <a:lnTo>
                      <a:pt x="890" y="1216"/>
                    </a:lnTo>
                    <a:lnTo>
                      <a:pt x="1029" y="1262"/>
                    </a:lnTo>
                    <a:lnTo>
                      <a:pt x="1182" y="1277"/>
                    </a:lnTo>
                    <a:lnTo>
                      <a:pt x="1366" y="1277"/>
                    </a:lnTo>
                    <a:lnTo>
                      <a:pt x="1428" y="1293"/>
                    </a:lnTo>
                    <a:lnTo>
                      <a:pt x="1443" y="1293"/>
                    </a:lnTo>
                    <a:lnTo>
                      <a:pt x="1443" y="1308"/>
                    </a:lnTo>
                    <a:lnTo>
                      <a:pt x="1412" y="1339"/>
                    </a:lnTo>
                    <a:lnTo>
                      <a:pt x="1382" y="1339"/>
                    </a:lnTo>
                    <a:lnTo>
                      <a:pt x="1151" y="1400"/>
                    </a:lnTo>
                    <a:lnTo>
                      <a:pt x="1136" y="1400"/>
                    </a:lnTo>
                    <a:lnTo>
                      <a:pt x="1105" y="1416"/>
                    </a:lnTo>
                    <a:lnTo>
                      <a:pt x="1044" y="1416"/>
                    </a:lnTo>
                    <a:lnTo>
                      <a:pt x="1029" y="1400"/>
                    </a:lnTo>
                    <a:lnTo>
                      <a:pt x="630" y="1185"/>
                    </a:lnTo>
                    <a:lnTo>
                      <a:pt x="323" y="970"/>
                    </a:lnTo>
                    <a:lnTo>
                      <a:pt x="231" y="1093"/>
                    </a:lnTo>
                    <a:lnTo>
                      <a:pt x="123" y="1200"/>
                    </a:lnTo>
                    <a:lnTo>
                      <a:pt x="77" y="1216"/>
                    </a:lnTo>
                    <a:lnTo>
                      <a:pt x="46" y="1247"/>
                    </a:lnTo>
                    <a:lnTo>
                      <a:pt x="0" y="1247"/>
                    </a:lnTo>
                    <a:lnTo>
                      <a:pt x="92" y="1154"/>
                    </a:lnTo>
                    <a:lnTo>
                      <a:pt x="154" y="1062"/>
                    </a:lnTo>
                    <a:lnTo>
                      <a:pt x="215" y="954"/>
                    </a:lnTo>
                    <a:lnTo>
                      <a:pt x="246" y="862"/>
                    </a:lnTo>
                    <a:lnTo>
                      <a:pt x="261" y="862"/>
                    </a:lnTo>
                    <a:lnTo>
                      <a:pt x="261" y="816"/>
                    </a:lnTo>
                    <a:lnTo>
                      <a:pt x="323" y="816"/>
                    </a:lnTo>
                    <a:lnTo>
                      <a:pt x="353" y="831"/>
                    </a:lnTo>
                    <a:lnTo>
                      <a:pt x="369" y="847"/>
                    </a:lnTo>
                    <a:lnTo>
                      <a:pt x="399" y="862"/>
                    </a:lnTo>
                    <a:lnTo>
                      <a:pt x="399" y="877"/>
                    </a:lnTo>
                    <a:lnTo>
                      <a:pt x="384" y="893"/>
                    </a:lnTo>
                    <a:lnTo>
                      <a:pt x="369" y="923"/>
                    </a:lnTo>
                    <a:lnTo>
                      <a:pt x="522" y="1016"/>
                    </a:lnTo>
                    <a:lnTo>
                      <a:pt x="522" y="800"/>
                    </a:lnTo>
                    <a:lnTo>
                      <a:pt x="507" y="708"/>
                    </a:lnTo>
                    <a:lnTo>
                      <a:pt x="507" y="677"/>
                    </a:lnTo>
                    <a:lnTo>
                      <a:pt x="445" y="693"/>
                    </a:lnTo>
                    <a:lnTo>
                      <a:pt x="338" y="723"/>
                    </a:lnTo>
                    <a:lnTo>
                      <a:pt x="246" y="754"/>
                    </a:lnTo>
                    <a:lnTo>
                      <a:pt x="184" y="770"/>
                    </a:lnTo>
                    <a:lnTo>
                      <a:pt x="92" y="739"/>
                    </a:lnTo>
                    <a:lnTo>
                      <a:pt x="77" y="723"/>
                    </a:lnTo>
                    <a:lnTo>
                      <a:pt x="77" y="693"/>
                    </a:lnTo>
                    <a:lnTo>
                      <a:pt x="92" y="693"/>
                    </a:lnTo>
                    <a:lnTo>
                      <a:pt x="246" y="662"/>
                    </a:lnTo>
                    <a:lnTo>
                      <a:pt x="415" y="631"/>
                    </a:lnTo>
                    <a:lnTo>
                      <a:pt x="568" y="600"/>
                    </a:lnTo>
                    <a:lnTo>
                      <a:pt x="676" y="570"/>
                    </a:lnTo>
                    <a:lnTo>
                      <a:pt x="737" y="554"/>
                    </a:lnTo>
                    <a:close/>
                    <a:moveTo>
                      <a:pt x="1197" y="354"/>
                    </a:moveTo>
                    <a:lnTo>
                      <a:pt x="1167" y="370"/>
                    </a:lnTo>
                    <a:lnTo>
                      <a:pt x="1121" y="370"/>
                    </a:lnTo>
                    <a:lnTo>
                      <a:pt x="1090" y="385"/>
                    </a:lnTo>
                    <a:lnTo>
                      <a:pt x="1044" y="400"/>
                    </a:lnTo>
                    <a:lnTo>
                      <a:pt x="1013" y="400"/>
                    </a:lnTo>
                    <a:lnTo>
                      <a:pt x="998" y="416"/>
                    </a:lnTo>
                    <a:lnTo>
                      <a:pt x="982" y="416"/>
                    </a:lnTo>
                    <a:lnTo>
                      <a:pt x="982" y="523"/>
                    </a:lnTo>
                    <a:lnTo>
                      <a:pt x="1075" y="493"/>
                    </a:lnTo>
                    <a:lnTo>
                      <a:pt x="1105" y="477"/>
                    </a:lnTo>
                    <a:lnTo>
                      <a:pt x="1151" y="477"/>
                    </a:lnTo>
                    <a:lnTo>
                      <a:pt x="1182" y="493"/>
                    </a:lnTo>
                    <a:lnTo>
                      <a:pt x="1197" y="508"/>
                    </a:lnTo>
                    <a:lnTo>
                      <a:pt x="1197" y="523"/>
                    </a:lnTo>
                    <a:lnTo>
                      <a:pt x="1182" y="523"/>
                    </a:lnTo>
                    <a:lnTo>
                      <a:pt x="1013" y="554"/>
                    </a:lnTo>
                    <a:lnTo>
                      <a:pt x="998" y="554"/>
                    </a:lnTo>
                    <a:lnTo>
                      <a:pt x="998" y="662"/>
                    </a:lnTo>
                    <a:lnTo>
                      <a:pt x="1090" y="631"/>
                    </a:lnTo>
                    <a:lnTo>
                      <a:pt x="1121" y="616"/>
                    </a:lnTo>
                    <a:lnTo>
                      <a:pt x="1182" y="616"/>
                    </a:lnTo>
                    <a:lnTo>
                      <a:pt x="1213" y="647"/>
                    </a:lnTo>
                    <a:lnTo>
                      <a:pt x="1213" y="662"/>
                    </a:lnTo>
                    <a:lnTo>
                      <a:pt x="1182" y="677"/>
                    </a:lnTo>
                    <a:lnTo>
                      <a:pt x="1090" y="677"/>
                    </a:lnTo>
                    <a:lnTo>
                      <a:pt x="1013" y="693"/>
                    </a:lnTo>
                    <a:lnTo>
                      <a:pt x="998" y="693"/>
                    </a:lnTo>
                    <a:lnTo>
                      <a:pt x="998" y="800"/>
                    </a:lnTo>
                    <a:lnTo>
                      <a:pt x="1075" y="785"/>
                    </a:lnTo>
                    <a:lnTo>
                      <a:pt x="1136" y="770"/>
                    </a:lnTo>
                    <a:lnTo>
                      <a:pt x="1182" y="754"/>
                    </a:lnTo>
                    <a:lnTo>
                      <a:pt x="1259" y="754"/>
                    </a:lnTo>
                    <a:lnTo>
                      <a:pt x="1274" y="770"/>
                    </a:lnTo>
                    <a:lnTo>
                      <a:pt x="1274" y="493"/>
                    </a:lnTo>
                    <a:lnTo>
                      <a:pt x="1259" y="400"/>
                    </a:lnTo>
                    <a:lnTo>
                      <a:pt x="1243" y="354"/>
                    </a:lnTo>
                    <a:lnTo>
                      <a:pt x="1197" y="354"/>
                    </a:lnTo>
                    <a:close/>
                    <a:moveTo>
                      <a:pt x="1335" y="31"/>
                    </a:moveTo>
                    <a:lnTo>
                      <a:pt x="1351" y="31"/>
                    </a:lnTo>
                    <a:lnTo>
                      <a:pt x="1382" y="47"/>
                    </a:lnTo>
                    <a:lnTo>
                      <a:pt x="1412" y="77"/>
                    </a:lnTo>
                    <a:lnTo>
                      <a:pt x="1382" y="108"/>
                    </a:lnTo>
                    <a:lnTo>
                      <a:pt x="1274" y="139"/>
                    </a:lnTo>
                    <a:lnTo>
                      <a:pt x="1136" y="170"/>
                    </a:lnTo>
                    <a:lnTo>
                      <a:pt x="1167" y="185"/>
                    </a:lnTo>
                    <a:lnTo>
                      <a:pt x="1167" y="200"/>
                    </a:lnTo>
                    <a:lnTo>
                      <a:pt x="1151" y="231"/>
                    </a:lnTo>
                    <a:lnTo>
                      <a:pt x="1136" y="247"/>
                    </a:lnTo>
                    <a:lnTo>
                      <a:pt x="1121" y="277"/>
                    </a:lnTo>
                    <a:lnTo>
                      <a:pt x="1090" y="308"/>
                    </a:lnTo>
                    <a:lnTo>
                      <a:pt x="1075" y="339"/>
                    </a:lnTo>
                    <a:lnTo>
                      <a:pt x="1197" y="293"/>
                    </a:lnTo>
                    <a:lnTo>
                      <a:pt x="1213" y="293"/>
                    </a:lnTo>
                    <a:lnTo>
                      <a:pt x="1228" y="277"/>
                    </a:lnTo>
                    <a:lnTo>
                      <a:pt x="1259" y="277"/>
                    </a:lnTo>
                    <a:lnTo>
                      <a:pt x="1289" y="293"/>
                    </a:lnTo>
                    <a:lnTo>
                      <a:pt x="1335" y="308"/>
                    </a:lnTo>
                    <a:lnTo>
                      <a:pt x="1366" y="323"/>
                    </a:lnTo>
                    <a:lnTo>
                      <a:pt x="1382" y="339"/>
                    </a:lnTo>
                    <a:lnTo>
                      <a:pt x="1382" y="354"/>
                    </a:lnTo>
                    <a:lnTo>
                      <a:pt x="1366" y="370"/>
                    </a:lnTo>
                    <a:lnTo>
                      <a:pt x="1366" y="385"/>
                    </a:lnTo>
                    <a:lnTo>
                      <a:pt x="1351" y="416"/>
                    </a:lnTo>
                    <a:lnTo>
                      <a:pt x="1351" y="893"/>
                    </a:lnTo>
                    <a:lnTo>
                      <a:pt x="1320" y="923"/>
                    </a:lnTo>
                    <a:lnTo>
                      <a:pt x="1305" y="923"/>
                    </a:lnTo>
                    <a:lnTo>
                      <a:pt x="1289" y="893"/>
                    </a:lnTo>
                    <a:lnTo>
                      <a:pt x="1259" y="862"/>
                    </a:lnTo>
                    <a:lnTo>
                      <a:pt x="1243" y="831"/>
                    </a:lnTo>
                    <a:lnTo>
                      <a:pt x="1121" y="847"/>
                    </a:lnTo>
                    <a:lnTo>
                      <a:pt x="967" y="862"/>
                    </a:lnTo>
                    <a:lnTo>
                      <a:pt x="967" y="893"/>
                    </a:lnTo>
                    <a:lnTo>
                      <a:pt x="952" y="908"/>
                    </a:lnTo>
                    <a:lnTo>
                      <a:pt x="921" y="908"/>
                    </a:lnTo>
                    <a:lnTo>
                      <a:pt x="906" y="877"/>
                    </a:lnTo>
                    <a:lnTo>
                      <a:pt x="890" y="831"/>
                    </a:lnTo>
                    <a:lnTo>
                      <a:pt x="890" y="754"/>
                    </a:lnTo>
                    <a:lnTo>
                      <a:pt x="906" y="723"/>
                    </a:lnTo>
                    <a:lnTo>
                      <a:pt x="906" y="462"/>
                    </a:lnTo>
                    <a:lnTo>
                      <a:pt x="890" y="431"/>
                    </a:lnTo>
                    <a:lnTo>
                      <a:pt x="890" y="400"/>
                    </a:lnTo>
                    <a:lnTo>
                      <a:pt x="875" y="385"/>
                    </a:lnTo>
                    <a:lnTo>
                      <a:pt x="875" y="354"/>
                    </a:lnTo>
                    <a:lnTo>
                      <a:pt x="921" y="354"/>
                    </a:lnTo>
                    <a:lnTo>
                      <a:pt x="936" y="370"/>
                    </a:lnTo>
                    <a:lnTo>
                      <a:pt x="952" y="370"/>
                    </a:lnTo>
                    <a:lnTo>
                      <a:pt x="982" y="354"/>
                    </a:lnTo>
                    <a:lnTo>
                      <a:pt x="1013" y="354"/>
                    </a:lnTo>
                    <a:lnTo>
                      <a:pt x="1013" y="339"/>
                    </a:lnTo>
                    <a:lnTo>
                      <a:pt x="1029" y="308"/>
                    </a:lnTo>
                    <a:lnTo>
                      <a:pt x="1044" y="247"/>
                    </a:lnTo>
                    <a:lnTo>
                      <a:pt x="1059" y="200"/>
                    </a:lnTo>
                    <a:lnTo>
                      <a:pt x="1059" y="170"/>
                    </a:lnTo>
                    <a:lnTo>
                      <a:pt x="1044" y="185"/>
                    </a:lnTo>
                    <a:lnTo>
                      <a:pt x="936" y="185"/>
                    </a:lnTo>
                    <a:lnTo>
                      <a:pt x="906" y="170"/>
                    </a:lnTo>
                    <a:lnTo>
                      <a:pt x="875" y="139"/>
                    </a:lnTo>
                    <a:lnTo>
                      <a:pt x="890" y="123"/>
                    </a:lnTo>
                    <a:lnTo>
                      <a:pt x="906" y="123"/>
                    </a:lnTo>
                    <a:lnTo>
                      <a:pt x="1090" y="93"/>
                    </a:lnTo>
                    <a:lnTo>
                      <a:pt x="1197" y="62"/>
                    </a:lnTo>
                    <a:lnTo>
                      <a:pt x="1274" y="47"/>
                    </a:lnTo>
                    <a:lnTo>
                      <a:pt x="1335" y="31"/>
                    </a:lnTo>
                    <a:close/>
                    <a:moveTo>
                      <a:pt x="630" y="0"/>
                    </a:moveTo>
                    <a:lnTo>
                      <a:pt x="706" y="0"/>
                    </a:lnTo>
                    <a:lnTo>
                      <a:pt x="737" y="16"/>
                    </a:lnTo>
                    <a:lnTo>
                      <a:pt x="752" y="31"/>
                    </a:lnTo>
                    <a:lnTo>
                      <a:pt x="783" y="47"/>
                    </a:lnTo>
                    <a:lnTo>
                      <a:pt x="798" y="62"/>
                    </a:lnTo>
                    <a:lnTo>
                      <a:pt x="814" y="93"/>
                    </a:lnTo>
                    <a:lnTo>
                      <a:pt x="798" y="108"/>
                    </a:lnTo>
                    <a:lnTo>
                      <a:pt x="752" y="216"/>
                    </a:lnTo>
                    <a:lnTo>
                      <a:pt x="691" y="493"/>
                    </a:lnTo>
                    <a:lnTo>
                      <a:pt x="660" y="523"/>
                    </a:lnTo>
                    <a:lnTo>
                      <a:pt x="583" y="447"/>
                    </a:lnTo>
                    <a:lnTo>
                      <a:pt x="614" y="447"/>
                    </a:lnTo>
                    <a:lnTo>
                      <a:pt x="630" y="431"/>
                    </a:lnTo>
                    <a:lnTo>
                      <a:pt x="645" y="370"/>
                    </a:lnTo>
                    <a:lnTo>
                      <a:pt x="676" y="277"/>
                    </a:lnTo>
                    <a:lnTo>
                      <a:pt x="691" y="170"/>
                    </a:lnTo>
                    <a:lnTo>
                      <a:pt x="691" y="123"/>
                    </a:lnTo>
                    <a:lnTo>
                      <a:pt x="676" y="77"/>
                    </a:lnTo>
                    <a:lnTo>
                      <a:pt x="614" y="77"/>
                    </a:lnTo>
                    <a:lnTo>
                      <a:pt x="522" y="93"/>
                    </a:lnTo>
                    <a:lnTo>
                      <a:pt x="384" y="139"/>
                    </a:lnTo>
                    <a:lnTo>
                      <a:pt x="384" y="170"/>
                    </a:lnTo>
                    <a:lnTo>
                      <a:pt x="399" y="216"/>
                    </a:lnTo>
                    <a:lnTo>
                      <a:pt x="399" y="277"/>
                    </a:lnTo>
                    <a:lnTo>
                      <a:pt x="461" y="262"/>
                    </a:lnTo>
                    <a:lnTo>
                      <a:pt x="507" y="247"/>
                    </a:lnTo>
                    <a:lnTo>
                      <a:pt x="537" y="231"/>
                    </a:lnTo>
                    <a:lnTo>
                      <a:pt x="599" y="231"/>
                    </a:lnTo>
                    <a:lnTo>
                      <a:pt x="614" y="247"/>
                    </a:lnTo>
                    <a:lnTo>
                      <a:pt x="614" y="277"/>
                    </a:lnTo>
                    <a:lnTo>
                      <a:pt x="599" y="293"/>
                    </a:lnTo>
                    <a:lnTo>
                      <a:pt x="568" y="293"/>
                    </a:lnTo>
                    <a:lnTo>
                      <a:pt x="522" y="308"/>
                    </a:lnTo>
                    <a:lnTo>
                      <a:pt x="445" y="308"/>
                    </a:lnTo>
                    <a:lnTo>
                      <a:pt x="415" y="323"/>
                    </a:lnTo>
                    <a:lnTo>
                      <a:pt x="399" y="323"/>
                    </a:lnTo>
                    <a:lnTo>
                      <a:pt x="399" y="400"/>
                    </a:lnTo>
                    <a:lnTo>
                      <a:pt x="415" y="462"/>
                    </a:lnTo>
                    <a:lnTo>
                      <a:pt x="537" y="431"/>
                    </a:lnTo>
                    <a:lnTo>
                      <a:pt x="568" y="431"/>
                    </a:lnTo>
                    <a:lnTo>
                      <a:pt x="583" y="447"/>
                    </a:lnTo>
                    <a:lnTo>
                      <a:pt x="507" y="462"/>
                    </a:lnTo>
                    <a:lnTo>
                      <a:pt x="461" y="462"/>
                    </a:lnTo>
                    <a:lnTo>
                      <a:pt x="415" y="477"/>
                    </a:lnTo>
                    <a:lnTo>
                      <a:pt x="399" y="477"/>
                    </a:lnTo>
                    <a:lnTo>
                      <a:pt x="415" y="493"/>
                    </a:lnTo>
                    <a:lnTo>
                      <a:pt x="415" y="523"/>
                    </a:lnTo>
                    <a:lnTo>
                      <a:pt x="384" y="554"/>
                    </a:lnTo>
                    <a:lnTo>
                      <a:pt x="353" y="523"/>
                    </a:lnTo>
                    <a:lnTo>
                      <a:pt x="323" y="462"/>
                    </a:lnTo>
                    <a:lnTo>
                      <a:pt x="323" y="431"/>
                    </a:lnTo>
                    <a:lnTo>
                      <a:pt x="292" y="262"/>
                    </a:lnTo>
                    <a:lnTo>
                      <a:pt x="277" y="170"/>
                    </a:lnTo>
                    <a:lnTo>
                      <a:pt x="246" y="108"/>
                    </a:lnTo>
                    <a:lnTo>
                      <a:pt x="246" y="62"/>
                    </a:lnTo>
                    <a:lnTo>
                      <a:pt x="307" y="62"/>
                    </a:lnTo>
                    <a:lnTo>
                      <a:pt x="323" y="77"/>
                    </a:lnTo>
                    <a:lnTo>
                      <a:pt x="338" y="77"/>
                    </a:lnTo>
                    <a:lnTo>
                      <a:pt x="430" y="62"/>
                    </a:lnTo>
                    <a:lnTo>
                      <a:pt x="491" y="47"/>
                    </a:lnTo>
                    <a:lnTo>
                      <a:pt x="537" y="31"/>
                    </a:lnTo>
                    <a:lnTo>
                      <a:pt x="568" y="16"/>
                    </a:lnTo>
                    <a:lnTo>
                      <a:pt x="583" y="1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4" name="Freeform 388"/>
              <p:cNvSpPr>
                <a:spLocks noEditPoints="1"/>
              </p:cNvSpPr>
              <p:nvPr/>
            </p:nvSpPr>
            <p:spPr bwMode="auto">
              <a:xfrm>
                <a:off x="16377" y="27775"/>
                <a:ext cx="1335" cy="1508"/>
              </a:xfrm>
              <a:custGeom>
                <a:avLst/>
                <a:gdLst/>
                <a:ahLst/>
                <a:cxnLst>
                  <a:cxn ang="0">
                    <a:pos x="691" y="816"/>
                  </a:cxn>
                  <a:cxn ang="0">
                    <a:pos x="829" y="877"/>
                  </a:cxn>
                  <a:cxn ang="0">
                    <a:pos x="844" y="1046"/>
                  </a:cxn>
                  <a:cxn ang="0">
                    <a:pos x="722" y="954"/>
                  </a:cxn>
                  <a:cxn ang="0">
                    <a:pos x="645" y="862"/>
                  </a:cxn>
                  <a:cxn ang="0">
                    <a:pos x="630" y="800"/>
                  </a:cxn>
                  <a:cxn ang="0">
                    <a:pos x="200" y="585"/>
                  </a:cxn>
                  <a:cxn ang="0">
                    <a:pos x="123" y="616"/>
                  </a:cxn>
                  <a:cxn ang="0">
                    <a:pos x="246" y="785"/>
                  </a:cxn>
                  <a:cxn ang="0">
                    <a:pos x="338" y="846"/>
                  </a:cxn>
                  <a:cxn ang="0">
                    <a:pos x="200" y="1123"/>
                  </a:cxn>
                  <a:cxn ang="0">
                    <a:pos x="323" y="1108"/>
                  </a:cxn>
                  <a:cxn ang="0">
                    <a:pos x="384" y="1093"/>
                  </a:cxn>
                  <a:cxn ang="0">
                    <a:pos x="399" y="616"/>
                  </a:cxn>
                  <a:cxn ang="0">
                    <a:pos x="338" y="554"/>
                  </a:cxn>
                  <a:cxn ang="0">
                    <a:pos x="338" y="123"/>
                  </a:cxn>
                  <a:cxn ang="0">
                    <a:pos x="415" y="185"/>
                  </a:cxn>
                  <a:cxn ang="0">
                    <a:pos x="323" y="308"/>
                  </a:cxn>
                  <a:cxn ang="0">
                    <a:pos x="261" y="539"/>
                  </a:cxn>
                  <a:cxn ang="0">
                    <a:pos x="445" y="477"/>
                  </a:cxn>
                  <a:cxn ang="0">
                    <a:pos x="568" y="554"/>
                  </a:cxn>
                  <a:cxn ang="0">
                    <a:pos x="537" y="616"/>
                  </a:cxn>
                  <a:cxn ang="0">
                    <a:pos x="491" y="1108"/>
                  </a:cxn>
                  <a:cxn ang="0">
                    <a:pos x="445" y="1262"/>
                  </a:cxn>
                  <a:cxn ang="0">
                    <a:pos x="399" y="1262"/>
                  </a:cxn>
                  <a:cxn ang="0">
                    <a:pos x="215" y="1185"/>
                  </a:cxn>
                  <a:cxn ang="0">
                    <a:pos x="138" y="1200"/>
                  </a:cxn>
                  <a:cxn ang="0">
                    <a:pos x="92" y="1262"/>
                  </a:cxn>
                  <a:cxn ang="0">
                    <a:pos x="62" y="1200"/>
                  </a:cxn>
                  <a:cxn ang="0">
                    <a:pos x="62" y="1062"/>
                  </a:cxn>
                  <a:cxn ang="0">
                    <a:pos x="62" y="846"/>
                  </a:cxn>
                  <a:cxn ang="0">
                    <a:pos x="16" y="554"/>
                  </a:cxn>
                  <a:cxn ang="0">
                    <a:pos x="16" y="523"/>
                  </a:cxn>
                  <a:cxn ang="0">
                    <a:pos x="215" y="308"/>
                  </a:cxn>
                  <a:cxn ang="0">
                    <a:pos x="246" y="108"/>
                  </a:cxn>
                  <a:cxn ang="0">
                    <a:pos x="936" y="16"/>
                  </a:cxn>
                  <a:cxn ang="0">
                    <a:pos x="1013" y="139"/>
                  </a:cxn>
                  <a:cxn ang="0">
                    <a:pos x="875" y="385"/>
                  </a:cxn>
                  <a:cxn ang="0">
                    <a:pos x="982" y="477"/>
                  </a:cxn>
                  <a:cxn ang="0">
                    <a:pos x="1090" y="446"/>
                  </a:cxn>
                  <a:cxn ang="0">
                    <a:pos x="1243" y="446"/>
                  </a:cxn>
                  <a:cxn ang="0">
                    <a:pos x="1335" y="523"/>
                  </a:cxn>
                  <a:cxn ang="0">
                    <a:pos x="1274" y="616"/>
                  </a:cxn>
                  <a:cxn ang="0">
                    <a:pos x="1213" y="1185"/>
                  </a:cxn>
                  <a:cxn ang="0">
                    <a:pos x="1090" y="1462"/>
                  </a:cxn>
                  <a:cxn ang="0">
                    <a:pos x="967" y="1493"/>
                  </a:cxn>
                  <a:cxn ang="0">
                    <a:pos x="814" y="1293"/>
                  </a:cxn>
                  <a:cxn ang="0">
                    <a:pos x="860" y="1293"/>
                  </a:cxn>
                  <a:cxn ang="0">
                    <a:pos x="967" y="1323"/>
                  </a:cxn>
                  <a:cxn ang="0">
                    <a:pos x="1105" y="1139"/>
                  </a:cxn>
                  <a:cxn ang="0">
                    <a:pos x="1151" y="569"/>
                  </a:cxn>
                  <a:cxn ang="0">
                    <a:pos x="1121" y="508"/>
                  </a:cxn>
                  <a:cxn ang="0">
                    <a:pos x="875" y="539"/>
                  </a:cxn>
                  <a:cxn ang="0">
                    <a:pos x="722" y="585"/>
                  </a:cxn>
                  <a:cxn ang="0">
                    <a:pos x="614" y="693"/>
                  </a:cxn>
                  <a:cxn ang="0">
                    <a:pos x="660" y="569"/>
                  </a:cxn>
                  <a:cxn ang="0">
                    <a:pos x="860" y="185"/>
                  </a:cxn>
                  <a:cxn ang="0">
                    <a:pos x="860" y="31"/>
                  </a:cxn>
                  <a:cxn ang="0">
                    <a:pos x="860" y="0"/>
                  </a:cxn>
                </a:cxnLst>
                <a:rect l="0" t="0" r="r" b="b"/>
                <a:pathLst>
                  <a:path w="1335" h="1508">
                    <a:moveTo>
                      <a:pt x="630" y="800"/>
                    </a:moveTo>
                    <a:lnTo>
                      <a:pt x="676" y="800"/>
                    </a:lnTo>
                    <a:lnTo>
                      <a:pt x="691" y="816"/>
                    </a:lnTo>
                    <a:lnTo>
                      <a:pt x="752" y="846"/>
                    </a:lnTo>
                    <a:lnTo>
                      <a:pt x="798" y="862"/>
                    </a:lnTo>
                    <a:lnTo>
                      <a:pt x="829" y="877"/>
                    </a:lnTo>
                    <a:lnTo>
                      <a:pt x="875" y="923"/>
                    </a:lnTo>
                    <a:lnTo>
                      <a:pt x="875" y="1016"/>
                    </a:lnTo>
                    <a:lnTo>
                      <a:pt x="844" y="1046"/>
                    </a:lnTo>
                    <a:lnTo>
                      <a:pt x="829" y="1031"/>
                    </a:lnTo>
                    <a:lnTo>
                      <a:pt x="798" y="1031"/>
                    </a:lnTo>
                    <a:lnTo>
                      <a:pt x="722" y="954"/>
                    </a:lnTo>
                    <a:lnTo>
                      <a:pt x="691" y="908"/>
                    </a:lnTo>
                    <a:lnTo>
                      <a:pt x="676" y="877"/>
                    </a:lnTo>
                    <a:lnTo>
                      <a:pt x="645" y="862"/>
                    </a:lnTo>
                    <a:lnTo>
                      <a:pt x="645" y="846"/>
                    </a:lnTo>
                    <a:lnTo>
                      <a:pt x="630" y="831"/>
                    </a:lnTo>
                    <a:lnTo>
                      <a:pt x="630" y="800"/>
                    </a:lnTo>
                    <a:close/>
                    <a:moveTo>
                      <a:pt x="338" y="554"/>
                    </a:moveTo>
                    <a:lnTo>
                      <a:pt x="261" y="569"/>
                    </a:lnTo>
                    <a:lnTo>
                      <a:pt x="200" y="585"/>
                    </a:lnTo>
                    <a:lnTo>
                      <a:pt x="154" y="600"/>
                    </a:lnTo>
                    <a:lnTo>
                      <a:pt x="138" y="616"/>
                    </a:lnTo>
                    <a:lnTo>
                      <a:pt x="123" y="616"/>
                    </a:lnTo>
                    <a:lnTo>
                      <a:pt x="123" y="816"/>
                    </a:lnTo>
                    <a:lnTo>
                      <a:pt x="154" y="816"/>
                    </a:lnTo>
                    <a:lnTo>
                      <a:pt x="246" y="785"/>
                    </a:lnTo>
                    <a:lnTo>
                      <a:pt x="307" y="785"/>
                    </a:lnTo>
                    <a:lnTo>
                      <a:pt x="338" y="816"/>
                    </a:lnTo>
                    <a:lnTo>
                      <a:pt x="338" y="846"/>
                    </a:lnTo>
                    <a:lnTo>
                      <a:pt x="138" y="877"/>
                    </a:lnTo>
                    <a:lnTo>
                      <a:pt x="138" y="1139"/>
                    </a:lnTo>
                    <a:lnTo>
                      <a:pt x="200" y="1123"/>
                    </a:lnTo>
                    <a:lnTo>
                      <a:pt x="246" y="1123"/>
                    </a:lnTo>
                    <a:lnTo>
                      <a:pt x="277" y="1108"/>
                    </a:lnTo>
                    <a:lnTo>
                      <a:pt x="323" y="1108"/>
                    </a:lnTo>
                    <a:lnTo>
                      <a:pt x="338" y="1123"/>
                    </a:lnTo>
                    <a:lnTo>
                      <a:pt x="369" y="1123"/>
                    </a:lnTo>
                    <a:lnTo>
                      <a:pt x="384" y="1093"/>
                    </a:lnTo>
                    <a:lnTo>
                      <a:pt x="384" y="1000"/>
                    </a:lnTo>
                    <a:lnTo>
                      <a:pt x="399" y="893"/>
                    </a:lnTo>
                    <a:lnTo>
                      <a:pt x="399" y="616"/>
                    </a:lnTo>
                    <a:lnTo>
                      <a:pt x="369" y="585"/>
                    </a:lnTo>
                    <a:lnTo>
                      <a:pt x="338" y="585"/>
                    </a:lnTo>
                    <a:lnTo>
                      <a:pt x="338" y="554"/>
                    </a:lnTo>
                    <a:close/>
                    <a:moveTo>
                      <a:pt x="246" y="108"/>
                    </a:moveTo>
                    <a:lnTo>
                      <a:pt x="307" y="108"/>
                    </a:lnTo>
                    <a:lnTo>
                      <a:pt x="338" y="123"/>
                    </a:lnTo>
                    <a:lnTo>
                      <a:pt x="384" y="139"/>
                    </a:lnTo>
                    <a:lnTo>
                      <a:pt x="415" y="169"/>
                    </a:lnTo>
                    <a:lnTo>
                      <a:pt x="415" y="185"/>
                    </a:lnTo>
                    <a:lnTo>
                      <a:pt x="399" y="200"/>
                    </a:lnTo>
                    <a:lnTo>
                      <a:pt x="369" y="246"/>
                    </a:lnTo>
                    <a:lnTo>
                      <a:pt x="323" y="308"/>
                    </a:lnTo>
                    <a:lnTo>
                      <a:pt x="246" y="416"/>
                    </a:lnTo>
                    <a:lnTo>
                      <a:pt x="138" y="569"/>
                    </a:lnTo>
                    <a:lnTo>
                      <a:pt x="261" y="539"/>
                    </a:lnTo>
                    <a:lnTo>
                      <a:pt x="323" y="508"/>
                    </a:lnTo>
                    <a:lnTo>
                      <a:pt x="415" y="477"/>
                    </a:lnTo>
                    <a:lnTo>
                      <a:pt x="445" y="477"/>
                    </a:lnTo>
                    <a:lnTo>
                      <a:pt x="507" y="508"/>
                    </a:lnTo>
                    <a:lnTo>
                      <a:pt x="553" y="539"/>
                    </a:lnTo>
                    <a:lnTo>
                      <a:pt x="568" y="554"/>
                    </a:lnTo>
                    <a:lnTo>
                      <a:pt x="553" y="569"/>
                    </a:lnTo>
                    <a:lnTo>
                      <a:pt x="553" y="585"/>
                    </a:lnTo>
                    <a:lnTo>
                      <a:pt x="537" y="616"/>
                    </a:lnTo>
                    <a:lnTo>
                      <a:pt x="507" y="708"/>
                    </a:lnTo>
                    <a:lnTo>
                      <a:pt x="507" y="969"/>
                    </a:lnTo>
                    <a:lnTo>
                      <a:pt x="491" y="1108"/>
                    </a:lnTo>
                    <a:lnTo>
                      <a:pt x="461" y="1231"/>
                    </a:lnTo>
                    <a:lnTo>
                      <a:pt x="445" y="1246"/>
                    </a:lnTo>
                    <a:lnTo>
                      <a:pt x="445" y="1262"/>
                    </a:lnTo>
                    <a:lnTo>
                      <a:pt x="430" y="1277"/>
                    </a:lnTo>
                    <a:lnTo>
                      <a:pt x="415" y="1277"/>
                    </a:lnTo>
                    <a:lnTo>
                      <a:pt x="399" y="1262"/>
                    </a:lnTo>
                    <a:lnTo>
                      <a:pt x="338" y="1169"/>
                    </a:lnTo>
                    <a:lnTo>
                      <a:pt x="261" y="1169"/>
                    </a:lnTo>
                    <a:lnTo>
                      <a:pt x="215" y="1185"/>
                    </a:lnTo>
                    <a:lnTo>
                      <a:pt x="184" y="1185"/>
                    </a:lnTo>
                    <a:lnTo>
                      <a:pt x="169" y="1200"/>
                    </a:lnTo>
                    <a:lnTo>
                      <a:pt x="138" y="1200"/>
                    </a:lnTo>
                    <a:lnTo>
                      <a:pt x="123" y="1246"/>
                    </a:lnTo>
                    <a:lnTo>
                      <a:pt x="108" y="1262"/>
                    </a:lnTo>
                    <a:lnTo>
                      <a:pt x="92" y="1262"/>
                    </a:lnTo>
                    <a:lnTo>
                      <a:pt x="77" y="1246"/>
                    </a:lnTo>
                    <a:lnTo>
                      <a:pt x="62" y="1216"/>
                    </a:lnTo>
                    <a:lnTo>
                      <a:pt x="62" y="1200"/>
                    </a:lnTo>
                    <a:lnTo>
                      <a:pt x="46" y="1169"/>
                    </a:lnTo>
                    <a:lnTo>
                      <a:pt x="46" y="1108"/>
                    </a:lnTo>
                    <a:lnTo>
                      <a:pt x="62" y="1062"/>
                    </a:lnTo>
                    <a:lnTo>
                      <a:pt x="77" y="985"/>
                    </a:lnTo>
                    <a:lnTo>
                      <a:pt x="77" y="862"/>
                    </a:lnTo>
                    <a:lnTo>
                      <a:pt x="62" y="846"/>
                    </a:lnTo>
                    <a:lnTo>
                      <a:pt x="46" y="708"/>
                    </a:lnTo>
                    <a:lnTo>
                      <a:pt x="31" y="616"/>
                    </a:lnTo>
                    <a:lnTo>
                      <a:pt x="16" y="554"/>
                    </a:lnTo>
                    <a:lnTo>
                      <a:pt x="0" y="539"/>
                    </a:lnTo>
                    <a:lnTo>
                      <a:pt x="0" y="523"/>
                    </a:lnTo>
                    <a:lnTo>
                      <a:pt x="16" y="523"/>
                    </a:lnTo>
                    <a:lnTo>
                      <a:pt x="46" y="539"/>
                    </a:lnTo>
                    <a:lnTo>
                      <a:pt x="92" y="554"/>
                    </a:lnTo>
                    <a:lnTo>
                      <a:pt x="215" y="308"/>
                    </a:lnTo>
                    <a:lnTo>
                      <a:pt x="230" y="246"/>
                    </a:lnTo>
                    <a:lnTo>
                      <a:pt x="246" y="200"/>
                    </a:lnTo>
                    <a:lnTo>
                      <a:pt x="246" y="108"/>
                    </a:lnTo>
                    <a:close/>
                    <a:moveTo>
                      <a:pt x="860" y="0"/>
                    </a:moveTo>
                    <a:lnTo>
                      <a:pt x="890" y="0"/>
                    </a:lnTo>
                    <a:lnTo>
                      <a:pt x="936" y="16"/>
                    </a:lnTo>
                    <a:lnTo>
                      <a:pt x="998" y="77"/>
                    </a:lnTo>
                    <a:lnTo>
                      <a:pt x="1013" y="108"/>
                    </a:lnTo>
                    <a:lnTo>
                      <a:pt x="1013" y="139"/>
                    </a:lnTo>
                    <a:lnTo>
                      <a:pt x="967" y="231"/>
                    </a:lnTo>
                    <a:lnTo>
                      <a:pt x="936" y="277"/>
                    </a:lnTo>
                    <a:lnTo>
                      <a:pt x="875" y="385"/>
                    </a:lnTo>
                    <a:lnTo>
                      <a:pt x="783" y="523"/>
                    </a:lnTo>
                    <a:lnTo>
                      <a:pt x="921" y="493"/>
                    </a:lnTo>
                    <a:lnTo>
                      <a:pt x="982" y="477"/>
                    </a:lnTo>
                    <a:lnTo>
                      <a:pt x="1013" y="462"/>
                    </a:lnTo>
                    <a:lnTo>
                      <a:pt x="1029" y="462"/>
                    </a:lnTo>
                    <a:lnTo>
                      <a:pt x="1090" y="446"/>
                    </a:lnTo>
                    <a:lnTo>
                      <a:pt x="1136" y="431"/>
                    </a:lnTo>
                    <a:lnTo>
                      <a:pt x="1197" y="431"/>
                    </a:lnTo>
                    <a:lnTo>
                      <a:pt x="1243" y="446"/>
                    </a:lnTo>
                    <a:lnTo>
                      <a:pt x="1274" y="477"/>
                    </a:lnTo>
                    <a:lnTo>
                      <a:pt x="1305" y="493"/>
                    </a:lnTo>
                    <a:lnTo>
                      <a:pt x="1335" y="523"/>
                    </a:lnTo>
                    <a:lnTo>
                      <a:pt x="1335" y="539"/>
                    </a:lnTo>
                    <a:lnTo>
                      <a:pt x="1289" y="585"/>
                    </a:lnTo>
                    <a:lnTo>
                      <a:pt x="1274" y="616"/>
                    </a:lnTo>
                    <a:lnTo>
                      <a:pt x="1274" y="662"/>
                    </a:lnTo>
                    <a:lnTo>
                      <a:pt x="1243" y="969"/>
                    </a:lnTo>
                    <a:lnTo>
                      <a:pt x="1213" y="1185"/>
                    </a:lnTo>
                    <a:lnTo>
                      <a:pt x="1167" y="1339"/>
                    </a:lnTo>
                    <a:lnTo>
                      <a:pt x="1136" y="1416"/>
                    </a:lnTo>
                    <a:lnTo>
                      <a:pt x="1090" y="1462"/>
                    </a:lnTo>
                    <a:lnTo>
                      <a:pt x="1044" y="1493"/>
                    </a:lnTo>
                    <a:lnTo>
                      <a:pt x="998" y="1508"/>
                    </a:lnTo>
                    <a:lnTo>
                      <a:pt x="967" y="1493"/>
                    </a:lnTo>
                    <a:lnTo>
                      <a:pt x="952" y="1462"/>
                    </a:lnTo>
                    <a:lnTo>
                      <a:pt x="890" y="1369"/>
                    </a:lnTo>
                    <a:lnTo>
                      <a:pt x="814" y="1293"/>
                    </a:lnTo>
                    <a:lnTo>
                      <a:pt x="814" y="1277"/>
                    </a:lnTo>
                    <a:lnTo>
                      <a:pt x="844" y="1277"/>
                    </a:lnTo>
                    <a:lnTo>
                      <a:pt x="860" y="1293"/>
                    </a:lnTo>
                    <a:lnTo>
                      <a:pt x="906" y="1308"/>
                    </a:lnTo>
                    <a:lnTo>
                      <a:pt x="936" y="1308"/>
                    </a:lnTo>
                    <a:lnTo>
                      <a:pt x="967" y="1323"/>
                    </a:lnTo>
                    <a:lnTo>
                      <a:pt x="998" y="1323"/>
                    </a:lnTo>
                    <a:lnTo>
                      <a:pt x="1059" y="1277"/>
                    </a:lnTo>
                    <a:lnTo>
                      <a:pt x="1105" y="1139"/>
                    </a:lnTo>
                    <a:lnTo>
                      <a:pt x="1136" y="954"/>
                    </a:lnTo>
                    <a:lnTo>
                      <a:pt x="1151" y="708"/>
                    </a:lnTo>
                    <a:lnTo>
                      <a:pt x="1151" y="569"/>
                    </a:lnTo>
                    <a:lnTo>
                      <a:pt x="1136" y="539"/>
                    </a:lnTo>
                    <a:lnTo>
                      <a:pt x="1136" y="523"/>
                    </a:lnTo>
                    <a:lnTo>
                      <a:pt x="1121" y="508"/>
                    </a:lnTo>
                    <a:lnTo>
                      <a:pt x="1044" y="508"/>
                    </a:lnTo>
                    <a:lnTo>
                      <a:pt x="967" y="523"/>
                    </a:lnTo>
                    <a:lnTo>
                      <a:pt x="875" y="539"/>
                    </a:lnTo>
                    <a:lnTo>
                      <a:pt x="798" y="539"/>
                    </a:lnTo>
                    <a:lnTo>
                      <a:pt x="768" y="523"/>
                    </a:lnTo>
                    <a:lnTo>
                      <a:pt x="722" y="585"/>
                    </a:lnTo>
                    <a:lnTo>
                      <a:pt x="691" y="631"/>
                    </a:lnTo>
                    <a:lnTo>
                      <a:pt x="645" y="662"/>
                    </a:lnTo>
                    <a:lnTo>
                      <a:pt x="614" y="693"/>
                    </a:lnTo>
                    <a:lnTo>
                      <a:pt x="583" y="693"/>
                    </a:lnTo>
                    <a:lnTo>
                      <a:pt x="599" y="662"/>
                    </a:lnTo>
                    <a:lnTo>
                      <a:pt x="660" y="569"/>
                    </a:lnTo>
                    <a:lnTo>
                      <a:pt x="722" y="462"/>
                    </a:lnTo>
                    <a:lnTo>
                      <a:pt x="798" y="323"/>
                    </a:lnTo>
                    <a:lnTo>
                      <a:pt x="860" y="185"/>
                    </a:lnTo>
                    <a:lnTo>
                      <a:pt x="875" y="77"/>
                    </a:lnTo>
                    <a:lnTo>
                      <a:pt x="875" y="46"/>
                    </a:lnTo>
                    <a:lnTo>
                      <a:pt x="860" y="31"/>
                    </a:lnTo>
                    <a:lnTo>
                      <a:pt x="860" y="0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29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5" name="Freeform 389"/>
              <p:cNvSpPr>
                <a:spLocks noEditPoints="1"/>
              </p:cNvSpPr>
              <p:nvPr/>
            </p:nvSpPr>
            <p:spPr bwMode="auto">
              <a:xfrm>
                <a:off x="17989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76" y="30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6" name="Freeform 390"/>
              <p:cNvSpPr>
                <a:spLocks/>
              </p:cNvSpPr>
              <p:nvPr/>
            </p:nvSpPr>
            <p:spPr bwMode="auto">
              <a:xfrm>
                <a:off x="18510" y="28483"/>
                <a:ext cx="906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3" y="92"/>
                  </a:cxn>
                  <a:cxn ang="0">
                    <a:pos x="415" y="31"/>
                  </a:cxn>
                  <a:cxn ang="0">
                    <a:pos x="522" y="0"/>
                  </a:cxn>
                  <a:cxn ang="0">
                    <a:pos x="584" y="0"/>
                  </a:cxn>
                  <a:cxn ang="0">
                    <a:pos x="630" y="15"/>
                  </a:cxn>
                  <a:cxn ang="0">
                    <a:pos x="691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8" y="215"/>
                  </a:cxn>
                  <a:cxn ang="0">
                    <a:pos x="768" y="692"/>
                  </a:cxn>
                  <a:cxn ang="0">
                    <a:pos x="783" y="708"/>
                  </a:cxn>
                  <a:cxn ang="0">
                    <a:pos x="814" y="723"/>
                  </a:cxn>
                  <a:cxn ang="0">
                    <a:pos x="906" y="723"/>
                  </a:cxn>
                  <a:cxn ang="0">
                    <a:pos x="906" y="785"/>
                  </a:cxn>
                  <a:cxn ang="0">
                    <a:pos x="507" y="785"/>
                  </a:cxn>
                  <a:cxn ang="0">
                    <a:pos x="507" y="723"/>
                  </a:cxn>
                  <a:cxn ang="0">
                    <a:pos x="614" y="723"/>
                  </a:cxn>
                  <a:cxn ang="0">
                    <a:pos x="630" y="708"/>
                  </a:cxn>
                  <a:cxn ang="0">
                    <a:pos x="645" y="677"/>
                  </a:cxn>
                  <a:cxn ang="0">
                    <a:pos x="645" y="185"/>
                  </a:cxn>
                  <a:cxn ang="0">
                    <a:pos x="614" y="92"/>
                  </a:cxn>
                  <a:cxn ang="0">
                    <a:pos x="553" y="31"/>
                  </a:cxn>
                  <a:cxn ang="0">
                    <a:pos x="507" y="31"/>
                  </a:cxn>
                  <a:cxn ang="0">
                    <a:pos x="415" y="46"/>
                  </a:cxn>
                  <a:cxn ang="0">
                    <a:pos x="338" y="108"/>
                  </a:cxn>
                  <a:cxn ang="0">
                    <a:pos x="277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7" y="692"/>
                  </a:cxn>
                  <a:cxn ang="0">
                    <a:pos x="292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8" y="708"/>
                  </a:cxn>
                  <a:cxn ang="0">
                    <a:pos x="123" y="692"/>
                  </a:cxn>
                  <a:cxn ang="0">
                    <a:pos x="139" y="661"/>
                  </a:cxn>
                  <a:cxn ang="0">
                    <a:pos x="139" y="154"/>
                  </a:cxn>
                  <a:cxn ang="0">
                    <a:pos x="154" y="169"/>
                  </a:cxn>
                  <a:cxn ang="0">
                    <a:pos x="154" y="123"/>
                  </a:cxn>
                  <a:cxn ang="0">
                    <a:pos x="123" y="92"/>
                  </a:cxn>
                  <a:cxn ang="0">
                    <a:pos x="77" y="77"/>
                  </a:cxn>
                  <a:cxn ang="0">
                    <a:pos x="16" y="77"/>
                  </a:cxn>
                  <a:cxn ang="0">
                    <a:pos x="16" y="15"/>
                  </a:cxn>
                  <a:cxn ang="0">
                    <a:pos x="261" y="0"/>
                  </a:cxn>
                </a:cxnLst>
                <a:rect l="0" t="0" r="r" b="b"/>
                <a:pathLst>
                  <a:path w="906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3" y="92"/>
                    </a:lnTo>
                    <a:lnTo>
                      <a:pt x="415" y="31"/>
                    </a:lnTo>
                    <a:lnTo>
                      <a:pt x="522" y="0"/>
                    </a:lnTo>
                    <a:lnTo>
                      <a:pt x="584" y="0"/>
                    </a:lnTo>
                    <a:lnTo>
                      <a:pt x="630" y="15"/>
                    </a:lnTo>
                    <a:lnTo>
                      <a:pt x="691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8" y="215"/>
                    </a:lnTo>
                    <a:lnTo>
                      <a:pt x="768" y="692"/>
                    </a:lnTo>
                    <a:lnTo>
                      <a:pt x="783" y="708"/>
                    </a:lnTo>
                    <a:lnTo>
                      <a:pt x="814" y="723"/>
                    </a:lnTo>
                    <a:lnTo>
                      <a:pt x="906" y="723"/>
                    </a:lnTo>
                    <a:lnTo>
                      <a:pt x="906" y="785"/>
                    </a:lnTo>
                    <a:lnTo>
                      <a:pt x="507" y="785"/>
                    </a:lnTo>
                    <a:lnTo>
                      <a:pt x="507" y="723"/>
                    </a:lnTo>
                    <a:lnTo>
                      <a:pt x="614" y="723"/>
                    </a:lnTo>
                    <a:lnTo>
                      <a:pt x="630" y="708"/>
                    </a:lnTo>
                    <a:lnTo>
                      <a:pt x="645" y="677"/>
                    </a:lnTo>
                    <a:lnTo>
                      <a:pt x="645" y="185"/>
                    </a:lnTo>
                    <a:lnTo>
                      <a:pt x="614" y="92"/>
                    </a:lnTo>
                    <a:lnTo>
                      <a:pt x="553" y="31"/>
                    </a:lnTo>
                    <a:lnTo>
                      <a:pt x="507" y="31"/>
                    </a:lnTo>
                    <a:lnTo>
                      <a:pt x="415" y="46"/>
                    </a:lnTo>
                    <a:lnTo>
                      <a:pt x="338" y="108"/>
                    </a:lnTo>
                    <a:lnTo>
                      <a:pt x="277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7" y="692"/>
                    </a:lnTo>
                    <a:lnTo>
                      <a:pt x="292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8" y="708"/>
                    </a:lnTo>
                    <a:lnTo>
                      <a:pt x="123" y="692"/>
                    </a:lnTo>
                    <a:lnTo>
                      <a:pt x="139" y="661"/>
                    </a:lnTo>
                    <a:lnTo>
                      <a:pt x="139" y="154"/>
                    </a:lnTo>
                    <a:lnTo>
                      <a:pt x="154" y="169"/>
                    </a:lnTo>
                    <a:lnTo>
                      <a:pt x="154" y="123"/>
                    </a:lnTo>
                    <a:lnTo>
                      <a:pt x="123" y="92"/>
                    </a:lnTo>
                    <a:lnTo>
                      <a:pt x="77" y="77"/>
                    </a:lnTo>
                    <a:lnTo>
                      <a:pt x="16" y="77"/>
                    </a:lnTo>
                    <a:lnTo>
                      <a:pt x="16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7" name="Freeform 391"/>
              <p:cNvSpPr>
                <a:spLocks/>
              </p:cNvSpPr>
              <p:nvPr/>
            </p:nvSpPr>
            <p:spPr bwMode="auto">
              <a:xfrm>
                <a:off x="19569" y="28468"/>
                <a:ext cx="584" cy="830"/>
              </a:xfrm>
              <a:custGeom>
                <a:avLst/>
                <a:gdLst/>
                <a:ahLst/>
                <a:cxnLst>
                  <a:cxn ang="0">
                    <a:pos x="369" y="0"/>
                  </a:cxn>
                  <a:cxn ang="0">
                    <a:pos x="461" y="46"/>
                  </a:cxn>
                  <a:cxn ang="0">
                    <a:pos x="538" y="0"/>
                  </a:cxn>
                  <a:cxn ang="0">
                    <a:pos x="507" y="276"/>
                  </a:cxn>
                  <a:cxn ang="0">
                    <a:pos x="491" y="215"/>
                  </a:cxn>
                  <a:cxn ang="0">
                    <a:pos x="461" y="123"/>
                  </a:cxn>
                  <a:cxn ang="0">
                    <a:pos x="353" y="46"/>
                  </a:cxn>
                  <a:cxn ang="0">
                    <a:pos x="185" y="61"/>
                  </a:cxn>
                  <a:cxn ang="0">
                    <a:pos x="108" y="123"/>
                  </a:cxn>
                  <a:cxn ang="0">
                    <a:pos x="92" y="215"/>
                  </a:cxn>
                  <a:cxn ang="0">
                    <a:pos x="185" y="292"/>
                  </a:cxn>
                  <a:cxn ang="0">
                    <a:pos x="261" y="323"/>
                  </a:cxn>
                  <a:cxn ang="0">
                    <a:pos x="369" y="338"/>
                  </a:cxn>
                  <a:cxn ang="0">
                    <a:pos x="507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5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1" y="523"/>
                  </a:cxn>
                  <a:cxn ang="0">
                    <a:pos x="369" y="461"/>
                  </a:cxn>
                  <a:cxn ang="0">
                    <a:pos x="323" y="446"/>
                  </a:cxn>
                  <a:cxn ang="0">
                    <a:pos x="185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6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4" h="830">
                    <a:moveTo>
                      <a:pt x="292" y="0"/>
                    </a:moveTo>
                    <a:lnTo>
                      <a:pt x="369" y="0"/>
                    </a:lnTo>
                    <a:lnTo>
                      <a:pt x="415" y="15"/>
                    </a:lnTo>
                    <a:lnTo>
                      <a:pt x="461" y="46"/>
                    </a:lnTo>
                    <a:lnTo>
                      <a:pt x="507" y="0"/>
                    </a:lnTo>
                    <a:lnTo>
                      <a:pt x="538" y="0"/>
                    </a:lnTo>
                    <a:lnTo>
                      <a:pt x="538" y="276"/>
                    </a:lnTo>
                    <a:lnTo>
                      <a:pt x="507" y="276"/>
                    </a:lnTo>
                    <a:lnTo>
                      <a:pt x="507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1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1" y="46"/>
                    </a:lnTo>
                    <a:lnTo>
                      <a:pt x="185" y="61"/>
                    </a:lnTo>
                    <a:lnTo>
                      <a:pt x="154" y="76"/>
                    </a:lnTo>
                    <a:lnTo>
                      <a:pt x="108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5" y="292"/>
                    </a:lnTo>
                    <a:lnTo>
                      <a:pt x="231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9" y="338"/>
                    </a:lnTo>
                    <a:lnTo>
                      <a:pt x="415" y="353"/>
                    </a:lnTo>
                    <a:lnTo>
                      <a:pt x="507" y="415"/>
                    </a:lnTo>
                    <a:lnTo>
                      <a:pt x="538" y="430"/>
                    </a:lnTo>
                    <a:lnTo>
                      <a:pt x="568" y="523"/>
                    </a:lnTo>
                    <a:lnTo>
                      <a:pt x="584" y="584"/>
                    </a:lnTo>
                    <a:lnTo>
                      <a:pt x="568" y="676"/>
                    </a:lnTo>
                    <a:lnTo>
                      <a:pt x="507" y="753"/>
                    </a:lnTo>
                    <a:lnTo>
                      <a:pt x="415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1" y="523"/>
                    </a:lnTo>
                    <a:lnTo>
                      <a:pt x="399" y="461"/>
                    </a:lnTo>
                    <a:lnTo>
                      <a:pt x="369" y="461"/>
                    </a:lnTo>
                    <a:lnTo>
                      <a:pt x="338" y="446"/>
                    </a:lnTo>
                    <a:lnTo>
                      <a:pt x="323" y="446"/>
                    </a:lnTo>
                    <a:lnTo>
                      <a:pt x="246" y="430"/>
                    </a:lnTo>
                    <a:lnTo>
                      <a:pt x="185" y="415"/>
                    </a:lnTo>
                    <a:lnTo>
                      <a:pt x="139" y="400"/>
                    </a:lnTo>
                    <a:lnTo>
                      <a:pt x="92" y="369"/>
                    </a:lnTo>
                    <a:lnTo>
                      <a:pt x="62" y="338"/>
                    </a:lnTo>
                    <a:lnTo>
                      <a:pt x="31" y="292"/>
                    </a:lnTo>
                    <a:lnTo>
                      <a:pt x="16" y="261"/>
                    </a:lnTo>
                    <a:lnTo>
                      <a:pt x="16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8" name="Freeform 392"/>
              <p:cNvSpPr>
                <a:spLocks/>
              </p:cNvSpPr>
              <p:nvPr/>
            </p:nvSpPr>
            <p:spPr bwMode="auto">
              <a:xfrm>
                <a:off x="20245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06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8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06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8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69" name="Freeform 393"/>
              <p:cNvSpPr>
                <a:spLocks noEditPoints="1"/>
              </p:cNvSpPr>
              <p:nvPr/>
            </p:nvSpPr>
            <p:spPr bwMode="auto">
              <a:xfrm>
                <a:off x="20812" y="28437"/>
                <a:ext cx="814" cy="815"/>
              </a:xfrm>
              <a:custGeom>
                <a:avLst/>
                <a:gdLst/>
                <a:ahLst/>
                <a:cxnLst>
                  <a:cxn ang="0">
                    <a:pos x="353" y="800"/>
                  </a:cxn>
                  <a:cxn ang="0">
                    <a:pos x="399" y="784"/>
                  </a:cxn>
                  <a:cxn ang="0">
                    <a:pos x="430" y="769"/>
                  </a:cxn>
                  <a:cxn ang="0">
                    <a:pos x="446" y="754"/>
                  </a:cxn>
                  <a:cxn ang="0">
                    <a:pos x="492" y="692"/>
                  </a:cxn>
                  <a:cxn ang="0">
                    <a:pos x="446" y="754"/>
                  </a:cxn>
                  <a:cxn ang="0">
                    <a:pos x="338" y="0"/>
                  </a:cxn>
                  <a:cxn ang="0">
                    <a:pos x="584" y="92"/>
                  </a:cxn>
                  <a:cxn ang="0">
                    <a:pos x="645" y="246"/>
                  </a:cxn>
                  <a:cxn ang="0">
                    <a:pos x="660" y="738"/>
                  </a:cxn>
                  <a:cxn ang="0">
                    <a:pos x="722" y="754"/>
                  </a:cxn>
                  <a:cxn ang="0">
                    <a:pos x="768" y="692"/>
                  </a:cxn>
                  <a:cxn ang="0">
                    <a:pos x="814" y="554"/>
                  </a:cxn>
                  <a:cxn ang="0">
                    <a:pos x="799" y="738"/>
                  </a:cxn>
                  <a:cxn ang="0">
                    <a:pos x="722" y="800"/>
                  </a:cxn>
                  <a:cxn ang="0">
                    <a:pos x="676" y="815"/>
                  </a:cxn>
                  <a:cxn ang="0">
                    <a:pos x="553" y="738"/>
                  </a:cxn>
                  <a:cxn ang="0">
                    <a:pos x="507" y="661"/>
                  </a:cxn>
                  <a:cxn ang="0">
                    <a:pos x="522" y="384"/>
                  </a:cxn>
                  <a:cxn ang="0">
                    <a:pos x="522" y="384"/>
                  </a:cxn>
                  <a:cxn ang="0">
                    <a:pos x="277" y="461"/>
                  </a:cxn>
                  <a:cxn ang="0">
                    <a:pos x="185" y="584"/>
                  </a:cxn>
                  <a:cxn ang="0">
                    <a:pos x="169" y="692"/>
                  </a:cxn>
                  <a:cxn ang="0">
                    <a:pos x="231" y="769"/>
                  </a:cxn>
                  <a:cxn ang="0">
                    <a:pos x="338" y="800"/>
                  </a:cxn>
                  <a:cxn ang="0">
                    <a:pos x="185" y="800"/>
                  </a:cxn>
                  <a:cxn ang="0">
                    <a:pos x="31" y="723"/>
                  </a:cxn>
                  <a:cxn ang="0">
                    <a:pos x="0" y="584"/>
                  </a:cxn>
                  <a:cxn ang="0">
                    <a:pos x="108" y="446"/>
                  </a:cxn>
                  <a:cxn ang="0">
                    <a:pos x="353" y="354"/>
                  </a:cxn>
                  <a:cxn ang="0">
                    <a:pos x="507" y="215"/>
                  </a:cxn>
                  <a:cxn ang="0">
                    <a:pos x="461" y="107"/>
                  </a:cxn>
                  <a:cxn ang="0">
                    <a:pos x="369" y="46"/>
                  </a:cxn>
                  <a:cxn ang="0">
                    <a:pos x="246" y="61"/>
                  </a:cxn>
                  <a:cxn ang="0">
                    <a:pos x="169" y="92"/>
                  </a:cxn>
                  <a:cxn ang="0">
                    <a:pos x="185" y="123"/>
                  </a:cxn>
                  <a:cxn ang="0">
                    <a:pos x="215" y="169"/>
                  </a:cxn>
                  <a:cxn ang="0">
                    <a:pos x="231" y="231"/>
                  </a:cxn>
                  <a:cxn ang="0">
                    <a:pos x="185" y="277"/>
                  </a:cxn>
                  <a:cxn ang="0">
                    <a:pos x="93" y="261"/>
                  </a:cxn>
                  <a:cxn ang="0">
                    <a:pos x="77" y="200"/>
                  </a:cxn>
                  <a:cxn ang="0">
                    <a:pos x="215" y="31"/>
                  </a:cxn>
                </a:cxnLst>
                <a:rect l="0" t="0" r="r" b="b"/>
                <a:pathLst>
                  <a:path w="814" h="815">
                    <a:moveTo>
                      <a:pt x="399" y="784"/>
                    </a:moveTo>
                    <a:lnTo>
                      <a:pt x="353" y="800"/>
                    </a:lnTo>
                    <a:lnTo>
                      <a:pt x="338" y="800"/>
                    </a:lnTo>
                    <a:lnTo>
                      <a:pt x="399" y="784"/>
                    </a:lnTo>
                    <a:close/>
                    <a:moveTo>
                      <a:pt x="446" y="754"/>
                    </a:moveTo>
                    <a:lnTo>
                      <a:pt x="430" y="769"/>
                    </a:lnTo>
                    <a:lnTo>
                      <a:pt x="399" y="784"/>
                    </a:lnTo>
                    <a:lnTo>
                      <a:pt x="446" y="754"/>
                    </a:lnTo>
                    <a:close/>
                    <a:moveTo>
                      <a:pt x="507" y="661"/>
                    </a:moveTo>
                    <a:lnTo>
                      <a:pt x="492" y="692"/>
                    </a:lnTo>
                    <a:lnTo>
                      <a:pt x="461" y="738"/>
                    </a:lnTo>
                    <a:lnTo>
                      <a:pt x="446" y="754"/>
                    </a:lnTo>
                    <a:lnTo>
                      <a:pt x="507" y="661"/>
                    </a:lnTo>
                    <a:close/>
                    <a:moveTo>
                      <a:pt x="338" y="0"/>
                    </a:moveTo>
                    <a:lnTo>
                      <a:pt x="461" y="15"/>
                    </a:lnTo>
                    <a:lnTo>
                      <a:pt x="584" y="92"/>
                    </a:lnTo>
                    <a:lnTo>
                      <a:pt x="614" y="154"/>
                    </a:lnTo>
                    <a:lnTo>
                      <a:pt x="645" y="246"/>
                    </a:lnTo>
                    <a:lnTo>
                      <a:pt x="645" y="707"/>
                    </a:lnTo>
                    <a:lnTo>
                      <a:pt x="660" y="738"/>
                    </a:lnTo>
                    <a:lnTo>
                      <a:pt x="676" y="754"/>
                    </a:lnTo>
                    <a:lnTo>
                      <a:pt x="722" y="754"/>
                    </a:lnTo>
                    <a:lnTo>
                      <a:pt x="752" y="723"/>
                    </a:lnTo>
                    <a:lnTo>
                      <a:pt x="768" y="692"/>
                    </a:lnTo>
                    <a:lnTo>
                      <a:pt x="768" y="554"/>
                    </a:lnTo>
                    <a:lnTo>
                      <a:pt x="814" y="554"/>
                    </a:lnTo>
                    <a:lnTo>
                      <a:pt x="814" y="692"/>
                    </a:lnTo>
                    <a:lnTo>
                      <a:pt x="799" y="738"/>
                    </a:lnTo>
                    <a:lnTo>
                      <a:pt x="737" y="800"/>
                    </a:lnTo>
                    <a:lnTo>
                      <a:pt x="722" y="800"/>
                    </a:lnTo>
                    <a:lnTo>
                      <a:pt x="691" y="815"/>
                    </a:lnTo>
                    <a:lnTo>
                      <a:pt x="676" y="815"/>
                    </a:lnTo>
                    <a:lnTo>
                      <a:pt x="614" y="800"/>
                    </a:lnTo>
                    <a:lnTo>
                      <a:pt x="553" y="738"/>
                    </a:lnTo>
                    <a:lnTo>
                      <a:pt x="538" y="677"/>
                    </a:lnTo>
                    <a:lnTo>
                      <a:pt x="507" y="661"/>
                    </a:lnTo>
                    <a:lnTo>
                      <a:pt x="522" y="631"/>
                    </a:lnTo>
                    <a:lnTo>
                      <a:pt x="522" y="384"/>
                    </a:lnTo>
                    <a:lnTo>
                      <a:pt x="538" y="384"/>
                    </a:lnTo>
                    <a:lnTo>
                      <a:pt x="522" y="384"/>
                    </a:lnTo>
                    <a:lnTo>
                      <a:pt x="384" y="415"/>
                    </a:lnTo>
                    <a:lnTo>
                      <a:pt x="277" y="461"/>
                    </a:lnTo>
                    <a:lnTo>
                      <a:pt x="215" y="523"/>
                    </a:lnTo>
                    <a:lnTo>
                      <a:pt x="185" y="584"/>
                    </a:lnTo>
                    <a:lnTo>
                      <a:pt x="169" y="646"/>
                    </a:lnTo>
                    <a:lnTo>
                      <a:pt x="169" y="692"/>
                    </a:lnTo>
                    <a:lnTo>
                      <a:pt x="200" y="738"/>
                    </a:lnTo>
                    <a:lnTo>
                      <a:pt x="231" y="769"/>
                    </a:lnTo>
                    <a:lnTo>
                      <a:pt x="277" y="800"/>
                    </a:lnTo>
                    <a:lnTo>
                      <a:pt x="338" y="800"/>
                    </a:lnTo>
                    <a:lnTo>
                      <a:pt x="277" y="815"/>
                    </a:lnTo>
                    <a:lnTo>
                      <a:pt x="185" y="800"/>
                    </a:lnTo>
                    <a:lnTo>
                      <a:pt x="93" y="769"/>
                    </a:lnTo>
                    <a:lnTo>
                      <a:pt x="31" y="723"/>
                    </a:lnTo>
                    <a:lnTo>
                      <a:pt x="0" y="631"/>
                    </a:lnTo>
                    <a:lnTo>
                      <a:pt x="0" y="584"/>
                    </a:lnTo>
                    <a:lnTo>
                      <a:pt x="62" y="492"/>
                    </a:lnTo>
                    <a:lnTo>
                      <a:pt x="108" y="446"/>
                    </a:lnTo>
                    <a:lnTo>
                      <a:pt x="185" y="400"/>
                    </a:lnTo>
                    <a:lnTo>
                      <a:pt x="353" y="354"/>
                    </a:lnTo>
                    <a:lnTo>
                      <a:pt x="507" y="338"/>
                    </a:lnTo>
                    <a:lnTo>
                      <a:pt x="507" y="215"/>
                    </a:lnTo>
                    <a:lnTo>
                      <a:pt x="492" y="154"/>
                    </a:lnTo>
                    <a:lnTo>
                      <a:pt x="461" y="107"/>
                    </a:lnTo>
                    <a:lnTo>
                      <a:pt x="430" y="77"/>
                    </a:lnTo>
                    <a:lnTo>
                      <a:pt x="369" y="46"/>
                    </a:lnTo>
                    <a:lnTo>
                      <a:pt x="292" y="46"/>
                    </a:lnTo>
                    <a:lnTo>
                      <a:pt x="246" y="61"/>
                    </a:lnTo>
                    <a:lnTo>
                      <a:pt x="215" y="77"/>
                    </a:lnTo>
                    <a:lnTo>
                      <a:pt x="169" y="92"/>
                    </a:lnTo>
                    <a:lnTo>
                      <a:pt x="139" y="123"/>
                    </a:lnTo>
                    <a:lnTo>
                      <a:pt x="185" y="123"/>
                    </a:lnTo>
                    <a:lnTo>
                      <a:pt x="200" y="138"/>
                    </a:lnTo>
                    <a:lnTo>
                      <a:pt x="215" y="169"/>
                    </a:lnTo>
                    <a:lnTo>
                      <a:pt x="231" y="184"/>
                    </a:lnTo>
                    <a:lnTo>
                      <a:pt x="231" y="231"/>
                    </a:lnTo>
                    <a:lnTo>
                      <a:pt x="215" y="261"/>
                    </a:lnTo>
                    <a:lnTo>
                      <a:pt x="185" y="277"/>
                    </a:lnTo>
                    <a:lnTo>
                      <a:pt x="123" y="277"/>
                    </a:lnTo>
                    <a:lnTo>
                      <a:pt x="93" y="261"/>
                    </a:lnTo>
                    <a:lnTo>
                      <a:pt x="77" y="231"/>
                    </a:lnTo>
                    <a:lnTo>
                      <a:pt x="77" y="200"/>
                    </a:lnTo>
                    <a:lnTo>
                      <a:pt x="108" y="92"/>
                    </a:lnTo>
                    <a:lnTo>
                      <a:pt x="215" y="31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0" name="Freeform 394"/>
              <p:cNvSpPr>
                <a:spLocks/>
              </p:cNvSpPr>
              <p:nvPr/>
            </p:nvSpPr>
            <p:spPr bwMode="auto">
              <a:xfrm>
                <a:off x="21703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0" y="0"/>
                  </a:cxn>
                  <a:cxn ang="0">
                    <a:pos x="260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3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3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0" y="308"/>
                  </a:cxn>
                  <a:cxn ang="0">
                    <a:pos x="260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0" y="0"/>
                  </a:cxn>
                </a:cxnLst>
                <a:rect l="0" t="0" r="r" b="b"/>
                <a:pathLst>
                  <a:path w="905" h="785">
                    <a:moveTo>
                      <a:pt x="260" y="0"/>
                    </a:moveTo>
                    <a:lnTo>
                      <a:pt x="260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3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3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0" y="308"/>
                    </a:lnTo>
                    <a:lnTo>
                      <a:pt x="260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1" name="Freeform 395"/>
              <p:cNvSpPr>
                <a:spLocks/>
              </p:cNvSpPr>
              <p:nvPr/>
            </p:nvSpPr>
            <p:spPr bwMode="auto">
              <a:xfrm>
                <a:off x="22762" y="28452"/>
                <a:ext cx="675" cy="816"/>
              </a:xfrm>
              <a:custGeom>
                <a:avLst/>
                <a:gdLst/>
                <a:ahLst/>
                <a:cxnLst>
                  <a:cxn ang="0">
                    <a:pos x="383" y="0"/>
                  </a:cxn>
                  <a:cxn ang="0">
                    <a:pos x="491" y="16"/>
                  </a:cxn>
                  <a:cxn ang="0">
                    <a:pos x="567" y="46"/>
                  </a:cxn>
                  <a:cxn ang="0">
                    <a:pos x="629" y="108"/>
                  </a:cxn>
                  <a:cxn ang="0">
                    <a:pos x="659" y="185"/>
                  </a:cxn>
                  <a:cxn ang="0">
                    <a:pos x="659" y="216"/>
                  </a:cxn>
                  <a:cxn ang="0">
                    <a:pos x="644" y="246"/>
                  </a:cxn>
                  <a:cxn ang="0">
                    <a:pos x="613" y="262"/>
                  </a:cxn>
                  <a:cxn ang="0">
                    <a:pos x="552" y="262"/>
                  </a:cxn>
                  <a:cxn ang="0">
                    <a:pos x="521" y="246"/>
                  </a:cxn>
                  <a:cxn ang="0">
                    <a:pos x="506" y="216"/>
                  </a:cxn>
                  <a:cxn ang="0">
                    <a:pos x="506" y="154"/>
                  </a:cxn>
                  <a:cxn ang="0">
                    <a:pos x="521" y="139"/>
                  </a:cxn>
                  <a:cxn ang="0">
                    <a:pos x="521" y="123"/>
                  </a:cxn>
                  <a:cxn ang="0">
                    <a:pos x="552" y="108"/>
                  </a:cxn>
                  <a:cxn ang="0">
                    <a:pos x="583" y="108"/>
                  </a:cxn>
                  <a:cxn ang="0">
                    <a:pos x="537" y="77"/>
                  </a:cxn>
                  <a:cxn ang="0">
                    <a:pos x="491" y="62"/>
                  </a:cxn>
                  <a:cxn ang="0">
                    <a:pos x="460" y="46"/>
                  </a:cxn>
                  <a:cxn ang="0">
                    <a:pos x="399" y="46"/>
                  </a:cxn>
                  <a:cxn ang="0">
                    <a:pos x="337" y="62"/>
                  </a:cxn>
                  <a:cxn ang="0">
                    <a:pos x="260" y="92"/>
                  </a:cxn>
                  <a:cxn ang="0">
                    <a:pos x="214" y="154"/>
                  </a:cxn>
                  <a:cxn ang="0">
                    <a:pos x="168" y="262"/>
                  </a:cxn>
                  <a:cxn ang="0">
                    <a:pos x="153" y="416"/>
                  </a:cxn>
                  <a:cxn ang="0">
                    <a:pos x="168" y="400"/>
                  </a:cxn>
                  <a:cxn ang="0">
                    <a:pos x="184" y="554"/>
                  </a:cxn>
                  <a:cxn ang="0">
                    <a:pos x="230" y="662"/>
                  </a:cxn>
                  <a:cxn ang="0">
                    <a:pos x="291" y="723"/>
                  </a:cxn>
                  <a:cxn ang="0">
                    <a:pos x="352" y="754"/>
                  </a:cxn>
                  <a:cxn ang="0">
                    <a:pos x="414" y="769"/>
                  </a:cxn>
                  <a:cxn ang="0">
                    <a:pos x="475" y="769"/>
                  </a:cxn>
                  <a:cxn ang="0">
                    <a:pos x="521" y="754"/>
                  </a:cxn>
                  <a:cxn ang="0">
                    <a:pos x="583" y="692"/>
                  </a:cxn>
                  <a:cxn ang="0">
                    <a:pos x="613" y="646"/>
                  </a:cxn>
                  <a:cxn ang="0">
                    <a:pos x="644" y="585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59" y="616"/>
                  </a:cxn>
                  <a:cxn ang="0">
                    <a:pos x="644" y="677"/>
                  </a:cxn>
                  <a:cxn ang="0">
                    <a:pos x="583" y="739"/>
                  </a:cxn>
                  <a:cxn ang="0">
                    <a:pos x="506" y="800"/>
                  </a:cxn>
                  <a:cxn ang="0">
                    <a:pos x="383" y="816"/>
                  </a:cxn>
                  <a:cxn ang="0">
                    <a:pos x="230" y="785"/>
                  </a:cxn>
                  <a:cxn ang="0">
                    <a:pos x="107" y="708"/>
                  </a:cxn>
                  <a:cxn ang="0">
                    <a:pos x="30" y="569"/>
                  </a:cxn>
                  <a:cxn ang="0">
                    <a:pos x="0" y="416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83" y="0"/>
                  </a:cxn>
                </a:cxnLst>
                <a:rect l="0" t="0" r="r" b="b"/>
                <a:pathLst>
                  <a:path w="675" h="816">
                    <a:moveTo>
                      <a:pt x="383" y="0"/>
                    </a:moveTo>
                    <a:lnTo>
                      <a:pt x="491" y="16"/>
                    </a:lnTo>
                    <a:lnTo>
                      <a:pt x="567" y="46"/>
                    </a:lnTo>
                    <a:lnTo>
                      <a:pt x="629" y="108"/>
                    </a:lnTo>
                    <a:lnTo>
                      <a:pt x="659" y="185"/>
                    </a:lnTo>
                    <a:lnTo>
                      <a:pt x="659" y="216"/>
                    </a:lnTo>
                    <a:lnTo>
                      <a:pt x="644" y="246"/>
                    </a:lnTo>
                    <a:lnTo>
                      <a:pt x="613" y="262"/>
                    </a:lnTo>
                    <a:lnTo>
                      <a:pt x="552" y="262"/>
                    </a:lnTo>
                    <a:lnTo>
                      <a:pt x="521" y="246"/>
                    </a:lnTo>
                    <a:lnTo>
                      <a:pt x="506" y="216"/>
                    </a:lnTo>
                    <a:lnTo>
                      <a:pt x="506" y="154"/>
                    </a:lnTo>
                    <a:lnTo>
                      <a:pt x="521" y="139"/>
                    </a:lnTo>
                    <a:lnTo>
                      <a:pt x="521" y="123"/>
                    </a:lnTo>
                    <a:lnTo>
                      <a:pt x="552" y="108"/>
                    </a:lnTo>
                    <a:lnTo>
                      <a:pt x="583" y="108"/>
                    </a:lnTo>
                    <a:lnTo>
                      <a:pt x="537" y="77"/>
                    </a:lnTo>
                    <a:lnTo>
                      <a:pt x="491" y="62"/>
                    </a:lnTo>
                    <a:lnTo>
                      <a:pt x="460" y="46"/>
                    </a:lnTo>
                    <a:lnTo>
                      <a:pt x="399" y="46"/>
                    </a:lnTo>
                    <a:lnTo>
                      <a:pt x="337" y="62"/>
                    </a:lnTo>
                    <a:lnTo>
                      <a:pt x="260" y="92"/>
                    </a:lnTo>
                    <a:lnTo>
                      <a:pt x="214" y="154"/>
                    </a:lnTo>
                    <a:lnTo>
                      <a:pt x="168" y="262"/>
                    </a:lnTo>
                    <a:lnTo>
                      <a:pt x="153" y="416"/>
                    </a:lnTo>
                    <a:lnTo>
                      <a:pt x="168" y="400"/>
                    </a:lnTo>
                    <a:lnTo>
                      <a:pt x="184" y="554"/>
                    </a:lnTo>
                    <a:lnTo>
                      <a:pt x="230" y="662"/>
                    </a:lnTo>
                    <a:lnTo>
                      <a:pt x="291" y="723"/>
                    </a:lnTo>
                    <a:lnTo>
                      <a:pt x="352" y="754"/>
                    </a:lnTo>
                    <a:lnTo>
                      <a:pt x="414" y="769"/>
                    </a:lnTo>
                    <a:lnTo>
                      <a:pt x="475" y="769"/>
                    </a:lnTo>
                    <a:lnTo>
                      <a:pt x="521" y="754"/>
                    </a:lnTo>
                    <a:lnTo>
                      <a:pt x="583" y="692"/>
                    </a:lnTo>
                    <a:lnTo>
                      <a:pt x="613" y="646"/>
                    </a:lnTo>
                    <a:lnTo>
                      <a:pt x="644" y="585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59" y="616"/>
                    </a:lnTo>
                    <a:lnTo>
                      <a:pt x="644" y="677"/>
                    </a:lnTo>
                    <a:lnTo>
                      <a:pt x="583" y="739"/>
                    </a:lnTo>
                    <a:lnTo>
                      <a:pt x="506" y="800"/>
                    </a:lnTo>
                    <a:lnTo>
                      <a:pt x="383" y="816"/>
                    </a:lnTo>
                    <a:lnTo>
                      <a:pt x="230" y="785"/>
                    </a:lnTo>
                    <a:lnTo>
                      <a:pt x="107" y="708"/>
                    </a:lnTo>
                    <a:lnTo>
                      <a:pt x="30" y="569"/>
                    </a:lnTo>
                    <a:lnTo>
                      <a:pt x="0" y="416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2" name="Freeform 396"/>
              <p:cNvSpPr>
                <a:spLocks noEditPoints="1"/>
              </p:cNvSpPr>
              <p:nvPr/>
            </p:nvSpPr>
            <p:spPr bwMode="auto">
              <a:xfrm>
                <a:off x="234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3" y="46"/>
                  </a:cxn>
                  <a:cxn ang="0">
                    <a:pos x="277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4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1" y="77"/>
                  </a:cxn>
                  <a:cxn ang="0">
                    <a:pos x="369" y="46"/>
                  </a:cxn>
                  <a:cxn ang="0">
                    <a:pos x="323" y="46"/>
                  </a:cxn>
                  <a:cxn ang="0">
                    <a:pos x="369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6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4" y="385"/>
                  </a:cxn>
                  <a:cxn ang="0">
                    <a:pos x="154" y="523"/>
                  </a:cxn>
                  <a:cxn ang="0">
                    <a:pos x="200" y="662"/>
                  </a:cxn>
                  <a:cxn ang="0">
                    <a:pos x="231" y="708"/>
                  </a:cxn>
                  <a:cxn ang="0">
                    <a:pos x="277" y="754"/>
                  </a:cxn>
                  <a:cxn ang="0">
                    <a:pos x="399" y="785"/>
                  </a:cxn>
                  <a:cxn ang="0">
                    <a:pos x="446" y="785"/>
                  </a:cxn>
                  <a:cxn ang="0">
                    <a:pos x="507" y="769"/>
                  </a:cxn>
                  <a:cxn ang="0">
                    <a:pos x="584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6" y="569"/>
                  </a:cxn>
                  <a:cxn ang="0">
                    <a:pos x="676" y="585"/>
                  </a:cxn>
                  <a:cxn ang="0">
                    <a:pos x="630" y="677"/>
                  </a:cxn>
                  <a:cxn ang="0">
                    <a:pos x="584" y="739"/>
                  </a:cxn>
                  <a:cxn ang="0">
                    <a:pos x="492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8" y="123"/>
                  </a:cxn>
                  <a:cxn ang="0">
                    <a:pos x="231" y="31"/>
                  </a:cxn>
                  <a:cxn ang="0">
                    <a:pos x="369" y="0"/>
                  </a:cxn>
                </a:cxnLst>
                <a:rect l="0" t="0" r="r" b="b"/>
                <a:pathLst>
                  <a:path w="691" h="816">
                    <a:moveTo>
                      <a:pt x="323" y="46"/>
                    </a:moveTo>
                    <a:lnTo>
                      <a:pt x="277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4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1" y="77"/>
                    </a:lnTo>
                    <a:lnTo>
                      <a:pt x="369" y="46"/>
                    </a:lnTo>
                    <a:lnTo>
                      <a:pt x="323" y="46"/>
                    </a:lnTo>
                    <a:close/>
                    <a:moveTo>
                      <a:pt x="369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6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4" y="385"/>
                    </a:lnTo>
                    <a:lnTo>
                      <a:pt x="154" y="523"/>
                    </a:lnTo>
                    <a:lnTo>
                      <a:pt x="200" y="662"/>
                    </a:lnTo>
                    <a:lnTo>
                      <a:pt x="231" y="708"/>
                    </a:lnTo>
                    <a:lnTo>
                      <a:pt x="277" y="754"/>
                    </a:lnTo>
                    <a:lnTo>
                      <a:pt x="399" y="785"/>
                    </a:lnTo>
                    <a:lnTo>
                      <a:pt x="446" y="785"/>
                    </a:lnTo>
                    <a:lnTo>
                      <a:pt x="507" y="769"/>
                    </a:lnTo>
                    <a:lnTo>
                      <a:pt x="584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6" y="569"/>
                    </a:lnTo>
                    <a:lnTo>
                      <a:pt x="676" y="585"/>
                    </a:lnTo>
                    <a:lnTo>
                      <a:pt x="630" y="677"/>
                    </a:lnTo>
                    <a:lnTo>
                      <a:pt x="584" y="739"/>
                    </a:lnTo>
                    <a:lnTo>
                      <a:pt x="492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8" y="123"/>
                    </a:lnTo>
                    <a:lnTo>
                      <a:pt x="231" y="31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3" name="Freeform 397"/>
              <p:cNvSpPr>
                <a:spLocks/>
              </p:cNvSpPr>
              <p:nvPr/>
            </p:nvSpPr>
            <p:spPr bwMode="auto">
              <a:xfrm>
                <a:off x="24910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68" y="523"/>
                  </a:cxn>
                  <a:cxn ang="0">
                    <a:pos x="568" y="676"/>
                  </a:cxn>
                  <a:cxn ang="0">
                    <a:pos x="414" y="815"/>
                  </a:cxn>
                  <a:cxn ang="0">
                    <a:pos x="246" y="830"/>
                  </a:cxn>
                  <a:cxn ang="0">
                    <a:pos x="92" y="753"/>
                  </a:cxn>
                  <a:cxn ang="0">
                    <a:pos x="31" y="830"/>
                  </a:cxn>
                  <a:cxn ang="0">
                    <a:pos x="0" y="507"/>
                  </a:cxn>
                  <a:cxn ang="0">
                    <a:pos x="46" y="523"/>
                  </a:cxn>
                  <a:cxn ang="0">
                    <a:pos x="77" y="630"/>
                  </a:cxn>
                  <a:cxn ang="0">
                    <a:pos x="200" y="769"/>
                  </a:cxn>
                  <a:cxn ang="0">
                    <a:pos x="353" y="784"/>
                  </a:cxn>
                  <a:cxn ang="0">
                    <a:pos x="445" y="738"/>
                  </a:cxn>
                  <a:cxn ang="0">
                    <a:pos x="491" y="661"/>
                  </a:cxn>
                  <a:cxn ang="0">
                    <a:pos x="460" y="523"/>
                  </a:cxn>
                  <a:cxn ang="0">
                    <a:pos x="368" y="461"/>
                  </a:cxn>
                  <a:cxn ang="0">
                    <a:pos x="322" y="446"/>
                  </a:cxn>
                  <a:cxn ang="0">
                    <a:pos x="184" y="415"/>
                  </a:cxn>
                  <a:cxn ang="0">
                    <a:pos x="92" y="369"/>
                  </a:cxn>
                  <a:cxn ang="0">
                    <a:pos x="31" y="292"/>
                  </a:cxn>
                  <a:cxn ang="0">
                    <a:pos x="15" y="215"/>
                  </a:cxn>
                  <a:cxn ang="0">
                    <a:pos x="77" y="76"/>
                  </a:cxn>
                  <a:cxn ang="0">
                    <a:pos x="292" y="0"/>
                  </a:cxn>
                </a:cxnLst>
                <a:rect l="0" t="0" r="r" b="b"/>
                <a:pathLst>
                  <a:path w="583" h="830">
                    <a:moveTo>
                      <a:pt x="292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4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4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68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2" y="830"/>
                    </a:lnTo>
                    <a:lnTo>
                      <a:pt x="246" y="830"/>
                    </a:lnTo>
                    <a:lnTo>
                      <a:pt x="154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200" y="769"/>
                    </a:lnTo>
                    <a:lnTo>
                      <a:pt x="292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6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4" y="15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4" name="Freeform 398"/>
              <p:cNvSpPr>
                <a:spLocks noEditPoints="1"/>
              </p:cNvSpPr>
              <p:nvPr/>
            </p:nvSpPr>
            <p:spPr bwMode="auto">
              <a:xfrm>
                <a:off x="25631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5" y="0"/>
                  </a:cxn>
                  <a:cxn ang="0">
                    <a:pos x="231" y="46"/>
                  </a:cxn>
                  <a:cxn ang="0">
                    <a:pos x="246" y="92"/>
                  </a:cxn>
                  <a:cxn ang="0">
                    <a:pos x="231" y="138"/>
                  </a:cxn>
                  <a:cxn ang="0">
                    <a:pos x="215" y="169"/>
                  </a:cxn>
                  <a:cxn ang="0">
                    <a:pos x="185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5" y="0"/>
                    </a:lnTo>
                    <a:lnTo>
                      <a:pt x="231" y="46"/>
                    </a:lnTo>
                    <a:lnTo>
                      <a:pt x="246" y="92"/>
                    </a:lnTo>
                    <a:lnTo>
                      <a:pt x="231" y="138"/>
                    </a:lnTo>
                    <a:lnTo>
                      <a:pt x="215" y="169"/>
                    </a:lnTo>
                    <a:lnTo>
                      <a:pt x="185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5" name="Freeform 399"/>
              <p:cNvSpPr>
                <a:spLocks/>
              </p:cNvSpPr>
              <p:nvPr/>
            </p:nvSpPr>
            <p:spPr bwMode="auto">
              <a:xfrm>
                <a:off x="26153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3" y="662"/>
                  </a:cxn>
                  <a:cxn ang="0">
                    <a:pos x="599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7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2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3" y="662"/>
                    </a:lnTo>
                    <a:lnTo>
                      <a:pt x="599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7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2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6" name="Freeform 400"/>
              <p:cNvSpPr>
                <a:spLocks noEditPoints="1"/>
              </p:cNvSpPr>
              <p:nvPr/>
            </p:nvSpPr>
            <p:spPr bwMode="auto">
              <a:xfrm>
                <a:off x="26844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2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3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2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3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7" name="Freeform 401"/>
              <p:cNvSpPr>
                <a:spLocks/>
              </p:cNvSpPr>
              <p:nvPr/>
            </p:nvSpPr>
            <p:spPr bwMode="auto">
              <a:xfrm>
                <a:off x="28409" y="27914"/>
                <a:ext cx="414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0" y="1538"/>
                  </a:cxn>
                  <a:cxn ang="0">
                    <a:pos x="368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4" y="1769"/>
                  </a:cxn>
                  <a:cxn ang="0">
                    <a:pos x="414" y="1784"/>
                  </a:cxn>
                  <a:cxn ang="0">
                    <a:pos x="399" y="1784"/>
                  </a:cxn>
                  <a:cxn ang="0">
                    <a:pos x="368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5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4" y="200"/>
                  </a:cxn>
                  <a:cxn ang="0">
                    <a:pos x="276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4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0" y="1538"/>
                    </a:lnTo>
                    <a:lnTo>
                      <a:pt x="368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4" y="1769"/>
                    </a:lnTo>
                    <a:lnTo>
                      <a:pt x="414" y="1784"/>
                    </a:lnTo>
                    <a:lnTo>
                      <a:pt x="399" y="1784"/>
                    </a:lnTo>
                    <a:lnTo>
                      <a:pt x="368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5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4" y="200"/>
                    </a:lnTo>
                    <a:lnTo>
                      <a:pt x="276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8" name="Freeform 402"/>
              <p:cNvSpPr>
                <a:spLocks noEditPoints="1"/>
              </p:cNvSpPr>
              <p:nvPr/>
            </p:nvSpPr>
            <p:spPr bwMode="auto">
              <a:xfrm>
                <a:off x="29008" y="28068"/>
                <a:ext cx="383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3" y="1123"/>
                  </a:cxn>
                  <a:cxn ang="0">
                    <a:pos x="383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2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4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3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3" y="1123"/>
                    </a:lnTo>
                    <a:lnTo>
                      <a:pt x="383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2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4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79" name="Freeform 403"/>
              <p:cNvSpPr>
                <a:spLocks/>
              </p:cNvSpPr>
              <p:nvPr/>
            </p:nvSpPr>
            <p:spPr bwMode="auto">
              <a:xfrm>
                <a:off x="29621" y="29068"/>
                <a:ext cx="185" cy="184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0"/>
                  </a:cxn>
                  <a:cxn ang="0">
                    <a:pos x="185" y="92"/>
                  </a:cxn>
                  <a:cxn ang="0">
                    <a:pos x="154" y="153"/>
                  </a:cxn>
                  <a:cxn ang="0">
                    <a:pos x="93" y="184"/>
                  </a:cxn>
                  <a:cxn ang="0">
                    <a:pos x="31" y="153"/>
                  </a:cxn>
                  <a:cxn ang="0">
                    <a:pos x="0" y="92"/>
                  </a:cxn>
                  <a:cxn ang="0">
                    <a:pos x="31" y="30"/>
                  </a:cxn>
                  <a:cxn ang="0">
                    <a:pos x="93" y="0"/>
                  </a:cxn>
                </a:cxnLst>
                <a:rect l="0" t="0" r="r" b="b"/>
                <a:pathLst>
                  <a:path w="185" h="184">
                    <a:moveTo>
                      <a:pt x="93" y="0"/>
                    </a:moveTo>
                    <a:lnTo>
                      <a:pt x="154" y="30"/>
                    </a:lnTo>
                    <a:lnTo>
                      <a:pt x="185" y="92"/>
                    </a:lnTo>
                    <a:lnTo>
                      <a:pt x="154" y="153"/>
                    </a:lnTo>
                    <a:lnTo>
                      <a:pt x="93" y="184"/>
                    </a:lnTo>
                    <a:lnTo>
                      <a:pt x="31" y="153"/>
                    </a:lnTo>
                    <a:lnTo>
                      <a:pt x="0" y="92"/>
                    </a:lnTo>
                    <a:lnTo>
                      <a:pt x="31" y="3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0" name="Freeform 404"/>
              <p:cNvSpPr>
                <a:spLocks noEditPoints="1"/>
              </p:cNvSpPr>
              <p:nvPr/>
            </p:nvSpPr>
            <p:spPr bwMode="auto">
              <a:xfrm>
                <a:off x="29867" y="28452"/>
                <a:ext cx="691" cy="816"/>
              </a:xfrm>
              <a:custGeom>
                <a:avLst/>
                <a:gdLst/>
                <a:ahLst/>
                <a:cxnLst>
                  <a:cxn ang="0">
                    <a:pos x="322" y="46"/>
                  </a:cxn>
                  <a:cxn ang="0">
                    <a:pos x="276" y="77"/>
                  </a:cxn>
                  <a:cxn ang="0">
                    <a:pos x="215" y="139"/>
                  </a:cxn>
                  <a:cxn ang="0">
                    <a:pos x="169" y="216"/>
                  </a:cxn>
                  <a:cxn ang="0">
                    <a:pos x="153" y="354"/>
                  </a:cxn>
                  <a:cxn ang="0">
                    <a:pos x="568" y="354"/>
                  </a:cxn>
                  <a:cxn ang="0">
                    <a:pos x="568" y="292"/>
                  </a:cxn>
                  <a:cxn ang="0">
                    <a:pos x="553" y="216"/>
                  </a:cxn>
                  <a:cxn ang="0">
                    <a:pos x="522" y="139"/>
                  </a:cxn>
                  <a:cxn ang="0">
                    <a:pos x="460" y="77"/>
                  </a:cxn>
                  <a:cxn ang="0">
                    <a:pos x="368" y="46"/>
                  </a:cxn>
                  <a:cxn ang="0">
                    <a:pos x="322" y="46"/>
                  </a:cxn>
                  <a:cxn ang="0">
                    <a:pos x="368" y="0"/>
                  </a:cxn>
                  <a:cxn ang="0">
                    <a:pos x="522" y="31"/>
                  </a:cxn>
                  <a:cxn ang="0">
                    <a:pos x="614" y="108"/>
                  </a:cxn>
                  <a:cxn ang="0">
                    <a:pos x="675" y="231"/>
                  </a:cxn>
                  <a:cxn ang="0">
                    <a:pos x="691" y="354"/>
                  </a:cxn>
                  <a:cxn ang="0">
                    <a:pos x="691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200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5" y="600"/>
                  </a:cxn>
                  <a:cxn ang="0">
                    <a:pos x="645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4" y="816"/>
                  </a:cxn>
                  <a:cxn ang="0">
                    <a:pos x="246" y="785"/>
                  </a:cxn>
                  <a:cxn ang="0">
                    <a:pos x="123" y="692"/>
                  </a:cxn>
                  <a:cxn ang="0">
                    <a:pos x="31" y="569"/>
                  </a:cxn>
                  <a:cxn ang="0">
                    <a:pos x="0" y="400"/>
                  </a:cxn>
                  <a:cxn ang="0">
                    <a:pos x="31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1" h="816">
                    <a:moveTo>
                      <a:pt x="322" y="46"/>
                    </a:moveTo>
                    <a:lnTo>
                      <a:pt x="276" y="77"/>
                    </a:lnTo>
                    <a:lnTo>
                      <a:pt x="215" y="139"/>
                    </a:lnTo>
                    <a:lnTo>
                      <a:pt x="169" y="216"/>
                    </a:lnTo>
                    <a:lnTo>
                      <a:pt x="153" y="354"/>
                    </a:lnTo>
                    <a:lnTo>
                      <a:pt x="568" y="354"/>
                    </a:lnTo>
                    <a:lnTo>
                      <a:pt x="568" y="292"/>
                    </a:lnTo>
                    <a:lnTo>
                      <a:pt x="553" y="216"/>
                    </a:lnTo>
                    <a:lnTo>
                      <a:pt x="522" y="139"/>
                    </a:lnTo>
                    <a:lnTo>
                      <a:pt x="460" y="77"/>
                    </a:lnTo>
                    <a:lnTo>
                      <a:pt x="368" y="46"/>
                    </a:lnTo>
                    <a:lnTo>
                      <a:pt x="322" y="46"/>
                    </a:lnTo>
                    <a:close/>
                    <a:moveTo>
                      <a:pt x="368" y="0"/>
                    </a:moveTo>
                    <a:lnTo>
                      <a:pt x="522" y="31"/>
                    </a:lnTo>
                    <a:lnTo>
                      <a:pt x="614" y="108"/>
                    </a:lnTo>
                    <a:lnTo>
                      <a:pt x="675" y="231"/>
                    </a:lnTo>
                    <a:lnTo>
                      <a:pt x="691" y="354"/>
                    </a:lnTo>
                    <a:lnTo>
                      <a:pt x="691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200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5" y="600"/>
                    </a:lnTo>
                    <a:lnTo>
                      <a:pt x="645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4" y="816"/>
                    </a:lnTo>
                    <a:lnTo>
                      <a:pt x="246" y="785"/>
                    </a:lnTo>
                    <a:lnTo>
                      <a:pt x="123" y="692"/>
                    </a:lnTo>
                    <a:lnTo>
                      <a:pt x="31" y="569"/>
                    </a:lnTo>
                    <a:lnTo>
                      <a:pt x="0" y="400"/>
                    </a:lnTo>
                    <a:lnTo>
                      <a:pt x="31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1" name="Freeform 405"/>
              <p:cNvSpPr>
                <a:spLocks/>
              </p:cNvSpPr>
              <p:nvPr/>
            </p:nvSpPr>
            <p:spPr bwMode="auto">
              <a:xfrm>
                <a:off x="30865" y="29068"/>
                <a:ext cx="184" cy="184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92"/>
                  </a:cxn>
                  <a:cxn ang="0">
                    <a:pos x="153" y="153"/>
                  </a:cxn>
                  <a:cxn ang="0">
                    <a:pos x="92" y="184"/>
                  </a:cxn>
                  <a:cxn ang="0">
                    <a:pos x="30" y="153"/>
                  </a:cxn>
                  <a:cxn ang="0">
                    <a:pos x="0" y="92"/>
                  </a:cxn>
                  <a:cxn ang="0">
                    <a:pos x="30" y="30"/>
                  </a:cxn>
                  <a:cxn ang="0">
                    <a:pos x="92" y="0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92"/>
                    </a:lnTo>
                    <a:lnTo>
                      <a:pt x="153" y="153"/>
                    </a:lnTo>
                    <a:lnTo>
                      <a:pt x="92" y="184"/>
                    </a:lnTo>
                    <a:lnTo>
                      <a:pt x="30" y="153"/>
                    </a:lnTo>
                    <a:lnTo>
                      <a:pt x="0" y="92"/>
                    </a:lnTo>
                    <a:lnTo>
                      <a:pt x="30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2" name="Freeform 406"/>
              <p:cNvSpPr>
                <a:spLocks/>
              </p:cNvSpPr>
              <p:nvPr/>
            </p:nvSpPr>
            <p:spPr bwMode="auto">
              <a:xfrm>
                <a:off x="31402" y="29068"/>
                <a:ext cx="199" cy="523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53" y="30"/>
                  </a:cxn>
                  <a:cxn ang="0">
                    <a:pos x="184" y="76"/>
                  </a:cxn>
                  <a:cxn ang="0">
                    <a:pos x="199" y="123"/>
                  </a:cxn>
                  <a:cxn ang="0">
                    <a:pos x="199" y="184"/>
                  </a:cxn>
                  <a:cxn ang="0">
                    <a:pos x="184" y="184"/>
                  </a:cxn>
                  <a:cxn ang="0">
                    <a:pos x="169" y="323"/>
                  </a:cxn>
                  <a:cxn ang="0">
                    <a:pos x="107" y="430"/>
                  </a:cxn>
                  <a:cxn ang="0">
                    <a:pos x="61" y="492"/>
                  </a:cxn>
                  <a:cxn ang="0">
                    <a:pos x="30" y="523"/>
                  </a:cxn>
                  <a:cxn ang="0">
                    <a:pos x="15" y="523"/>
                  </a:cxn>
                  <a:cxn ang="0">
                    <a:pos x="15" y="507"/>
                  </a:cxn>
                  <a:cxn ang="0">
                    <a:pos x="30" y="492"/>
                  </a:cxn>
                  <a:cxn ang="0">
                    <a:pos x="122" y="338"/>
                  </a:cxn>
                  <a:cxn ang="0">
                    <a:pos x="153" y="184"/>
                  </a:cxn>
                  <a:cxn ang="0">
                    <a:pos x="153" y="153"/>
                  </a:cxn>
                  <a:cxn ang="0">
                    <a:pos x="122" y="184"/>
                  </a:cxn>
                  <a:cxn ang="0">
                    <a:pos x="92" y="184"/>
                  </a:cxn>
                  <a:cxn ang="0">
                    <a:pos x="46" y="169"/>
                  </a:cxn>
                  <a:cxn ang="0">
                    <a:pos x="0" y="123"/>
                  </a:cxn>
                  <a:cxn ang="0">
                    <a:pos x="0" y="61"/>
                  </a:cxn>
                  <a:cxn ang="0">
                    <a:pos x="46" y="15"/>
                  </a:cxn>
                  <a:cxn ang="0">
                    <a:pos x="92" y="0"/>
                  </a:cxn>
                </a:cxnLst>
                <a:rect l="0" t="0" r="r" b="b"/>
                <a:pathLst>
                  <a:path w="199" h="523">
                    <a:moveTo>
                      <a:pt x="92" y="0"/>
                    </a:moveTo>
                    <a:lnTo>
                      <a:pt x="153" y="30"/>
                    </a:lnTo>
                    <a:lnTo>
                      <a:pt x="184" y="76"/>
                    </a:lnTo>
                    <a:lnTo>
                      <a:pt x="199" y="123"/>
                    </a:lnTo>
                    <a:lnTo>
                      <a:pt x="199" y="184"/>
                    </a:lnTo>
                    <a:lnTo>
                      <a:pt x="184" y="184"/>
                    </a:lnTo>
                    <a:lnTo>
                      <a:pt x="169" y="323"/>
                    </a:lnTo>
                    <a:lnTo>
                      <a:pt x="107" y="430"/>
                    </a:lnTo>
                    <a:lnTo>
                      <a:pt x="61" y="492"/>
                    </a:lnTo>
                    <a:lnTo>
                      <a:pt x="30" y="523"/>
                    </a:lnTo>
                    <a:lnTo>
                      <a:pt x="15" y="523"/>
                    </a:lnTo>
                    <a:lnTo>
                      <a:pt x="15" y="507"/>
                    </a:lnTo>
                    <a:lnTo>
                      <a:pt x="30" y="492"/>
                    </a:lnTo>
                    <a:lnTo>
                      <a:pt x="122" y="338"/>
                    </a:lnTo>
                    <a:lnTo>
                      <a:pt x="153" y="184"/>
                    </a:lnTo>
                    <a:lnTo>
                      <a:pt x="153" y="153"/>
                    </a:lnTo>
                    <a:lnTo>
                      <a:pt x="122" y="184"/>
                    </a:lnTo>
                    <a:lnTo>
                      <a:pt x="92" y="184"/>
                    </a:lnTo>
                    <a:lnTo>
                      <a:pt x="46" y="169"/>
                    </a:lnTo>
                    <a:lnTo>
                      <a:pt x="0" y="123"/>
                    </a:lnTo>
                    <a:lnTo>
                      <a:pt x="0" y="61"/>
                    </a:lnTo>
                    <a:lnTo>
                      <a:pt x="46" y="1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3" name="Freeform 407"/>
              <p:cNvSpPr>
                <a:spLocks noEditPoints="1"/>
              </p:cNvSpPr>
              <p:nvPr/>
            </p:nvSpPr>
            <p:spPr bwMode="auto">
              <a:xfrm>
                <a:off x="32384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5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1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7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7" y="492"/>
                  </a:cxn>
                  <a:cxn ang="0">
                    <a:pos x="61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5" y="400"/>
                  </a:cxn>
                  <a:cxn ang="0">
                    <a:pos x="153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5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3" y="184"/>
                  </a:cxn>
                  <a:cxn ang="0">
                    <a:pos x="92" y="153"/>
                  </a:cxn>
                  <a:cxn ang="0">
                    <a:pos x="61" y="92"/>
                  </a:cxn>
                  <a:cxn ang="0">
                    <a:pos x="61" y="61"/>
                  </a:cxn>
                  <a:cxn ang="0">
                    <a:pos x="107" y="15"/>
                  </a:cxn>
                  <a:cxn ang="0">
                    <a:pos x="153" y="0"/>
                  </a:cxn>
                </a:cxnLst>
                <a:rect l="0" t="0" r="r" b="b"/>
                <a:pathLst>
                  <a:path w="384" h="1184">
                    <a:moveTo>
                      <a:pt x="245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1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7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7" y="492"/>
                    </a:lnTo>
                    <a:lnTo>
                      <a:pt x="61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5" y="400"/>
                    </a:lnTo>
                    <a:close/>
                    <a:moveTo>
                      <a:pt x="153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5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3" y="184"/>
                    </a:lnTo>
                    <a:lnTo>
                      <a:pt x="92" y="153"/>
                    </a:lnTo>
                    <a:lnTo>
                      <a:pt x="61" y="92"/>
                    </a:lnTo>
                    <a:lnTo>
                      <a:pt x="61" y="61"/>
                    </a:lnTo>
                    <a:lnTo>
                      <a:pt x="107" y="1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4" name="Freeform 408"/>
              <p:cNvSpPr>
                <a:spLocks/>
              </p:cNvSpPr>
              <p:nvPr/>
            </p:nvSpPr>
            <p:spPr bwMode="auto">
              <a:xfrm>
                <a:off x="32906" y="28483"/>
                <a:ext cx="905" cy="785"/>
              </a:xfrm>
              <a:custGeom>
                <a:avLst/>
                <a:gdLst/>
                <a:ahLst/>
                <a:cxnLst>
                  <a:cxn ang="0">
                    <a:pos x="261" y="0"/>
                  </a:cxn>
                  <a:cxn ang="0">
                    <a:pos x="261" y="185"/>
                  </a:cxn>
                  <a:cxn ang="0">
                    <a:pos x="322" y="92"/>
                  </a:cxn>
                  <a:cxn ang="0">
                    <a:pos x="414" y="31"/>
                  </a:cxn>
                  <a:cxn ang="0">
                    <a:pos x="521" y="0"/>
                  </a:cxn>
                  <a:cxn ang="0">
                    <a:pos x="583" y="0"/>
                  </a:cxn>
                  <a:cxn ang="0">
                    <a:pos x="629" y="15"/>
                  </a:cxn>
                  <a:cxn ang="0">
                    <a:pos x="690" y="46"/>
                  </a:cxn>
                  <a:cxn ang="0">
                    <a:pos x="706" y="61"/>
                  </a:cxn>
                  <a:cxn ang="0">
                    <a:pos x="752" y="138"/>
                  </a:cxn>
                  <a:cxn ang="0">
                    <a:pos x="767" y="215"/>
                  </a:cxn>
                  <a:cxn ang="0">
                    <a:pos x="767" y="692"/>
                  </a:cxn>
                  <a:cxn ang="0">
                    <a:pos x="782" y="708"/>
                  </a:cxn>
                  <a:cxn ang="0">
                    <a:pos x="813" y="723"/>
                  </a:cxn>
                  <a:cxn ang="0">
                    <a:pos x="905" y="723"/>
                  </a:cxn>
                  <a:cxn ang="0">
                    <a:pos x="905" y="785"/>
                  </a:cxn>
                  <a:cxn ang="0">
                    <a:pos x="506" y="785"/>
                  </a:cxn>
                  <a:cxn ang="0">
                    <a:pos x="506" y="723"/>
                  </a:cxn>
                  <a:cxn ang="0">
                    <a:pos x="614" y="723"/>
                  </a:cxn>
                  <a:cxn ang="0">
                    <a:pos x="629" y="708"/>
                  </a:cxn>
                  <a:cxn ang="0">
                    <a:pos x="644" y="677"/>
                  </a:cxn>
                  <a:cxn ang="0">
                    <a:pos x="644" y="185"/>
                  </a:cxn>
                  <a:cxn ang="0">
                    <a:pos x="614" y="92"/>
                  </a:cxn>
                  <a:cxn ang="0">
                    <a:pos x="552" y="31"/>
                  </a:cxn>
                  <a:cxn ang="0">
                    <a:pos x="506" y="31"/>
                  </a:cxn>
                  <a:cxn ang="0">
                    <a:pos x="414" y="46"/>
                  </a:cxn>
                  <a:cxn ang="0">
                    <a:pos x="337" y="108"/>
                  </a:cxn>
                  <a:cxn ang="0">
                    <a:pos x="276" y="185"/>
                  </a:cxn>
                  <a:cxn ang="0">
                    <a:pos x="261" y="308"/>
                  </a:cxn>
                  <a:cxn ang="0">
                    <a:pos x="261" y="661"/>
                  </a:cxn>
                  <a:cxn ang="0">
                    <a:pos x="276" y="692"/>
                  </a:cxn>
                  <a:cxn ang="0">
                    <a:pos x="291" y="708"/>
                  </a:cxn>
                  <a:cxn ang="0">
                    <a:pos x="399" y="708"/>
                  </a:cxn>
                  <a:cxn ang="0">
                    <a:pos x="399" y="769"/>
                  </a:cxn>
                  <a:cxn ang="0">
                    <a:pos x="0" y="769"/>
                  </a:cxn>
                  <a:cxn ang="0">
                    <a:pos x="0" y="708"/>
                  </a:cxn>
                  <a:cxn ang="0">
                    <a:pos x="107" y="708"/>
                  </a:cxn>
                  <a:cxn ang="0">
                    <a:pos x="122" y="692"/>
                  </a:cxn>
                  <a:cxn ang="0">
                    <a:pos x="138" y="661"/>
                  </a:cxn>
                  <a:cxn ang="0">
                    <a:pos x="138" y="154"/>
                  </a:cxn>
                  <a:cxn ang="0">
                    <a:pos x="153" y="169"/>
                  </a:cxn>
                  <a:cxn ang="0">
                    <a:pos x="153" y="123"/>
                  </a:cxn>
                  <a:cxn ang="0">
                    <a:pos x="122" y="92"/>
                  </a:cxn>
                  <a:cxn ang="0">
                    <a:pos x="76" y="77"/>
                  </a:cxn>
                  <a:cxn ang="0">
                    <a:pos x="15" y="77"/>
                  </a:cxn>
                  <a:cxn ang="0">
                    <a:pos x="15" y="15"/>
                  </a:cxn>
                  <a:cxn ang="0">
                    <a:pos x="261" y="0"/>
                  </a:cxn>
                </a:cxnLst>
                <a:rect l="0" t="0" r="r" b="b"/>
                <a:pathLst>
                  <a:path w="905" h="785">
                    <a:moveTo>
                      <a:pt x="261" y="0"/>
                    </a:moveTo>
                    <a:lnTo>
                      <a:pt x="261" y="185"/>
                    </a:lnTo>
                    <a:lnTo>
                      <a:pt x="322" y="92"/>
                    </a:lnTo>
                    <a:lnTo>
                      <a:pt x="414" y="31"/>
                    </a:lnTo>
                    <a:lnTo>
                      <a:pt x="521" y="0"/>
                    </a:lnTo>
                    <a:lnTo>
                      <a:pt x="583" y="0"/>
                    </a:lnTo>
                    <a:lnTo>
                      <a:pt x="629" y="15"/>
                    </a:lnTo>
                    <a:lnTo>
                      <a:pt x="690" y="46"/>
                    </a:lnTo>
                    <a:lnTo>
                      <a:pt x="706" y="61"/>
                    </a:lnTo>
                    <a:lnTo>
                      <a:pt x="752" y="138"/>
                    </a:lnTo>
                    <a:lnTo>
                      <a:pt x="767" y="215"/>
                    </a:lnTo>
                    <a:lnTo>
                      <a:pt x="767" y="692"/>
                    </a:lnTo>
                    <a:lnTo>
                      <a:pt x="782" y="708"/>
                    </a:lnTo>
                    <a:lnTo>
                      <a:pt x="813" y="723"/>
                    </a:lnTo>
                    <a:lnTo>
                      <a:pt x="905" y="723"/>
                    </a:lnTo>
                    <a:lnTo>
                      <a:pt x="905" y="785"/>
                    </a:lnTo>
                    <a:lnTo>
                      <a:pt x="506" y="785"/>
                    </a:lnTo>
                    <a:lnTo>
                      <a:pt x="506" y="723"/>
                    </a:lnTo>
                    <a:lnTo>
                      <a:pt x="614" y="723"/>
                    </a:lnTo>
                    <a:lnTo>
                      <a:pt x="629" y="708"/>
                    </a:lnTo>
                    <a:lnTo>
                      <a:pt x="644" y="677"/>
                    </a:lnTo>
                    <a:lnTo>
                      <a:pt x="644" y="185"/>
                    </a:lnTo>
                    <a:lnTo>
                      <a:pt x="614" y="92"/>
                    </a:lnTo>
                    <a:lnTo>
                      <a:pt x="552" y="31"/>
                    </a:lnTo>
                    <a:lnTo>
                      <a:pt x="506" y="31"/>
                    </a:lnTo>
                    <a:lnTo>
                      <a:pt x="414" y="46"/>
                    </a:lnTo>
                    <a:lnTo>
                      <a:pt x="337" y="108"/>
                    </a:lnTo>
                    <a:lnTo>
                      <a:pt x="276" y="185"/>
                    </a:lnTo>
                    <a:lnTo>
                      <a:pt x="261" y="308"/>
                    </a:lnTo>
                    <a:lnTo>
                      <a:pt x="261" y="661"/>
                    </a:lnTo>
                    <a:lnTo>
                      <a:pt x="276" y="692"/>
                    </a:lnTo>
                    <a:lnTo>
                      <a:pt x="291" y="708"/>
                    </a:lnTo>
                    <a:lnTo>
                      <a:pt x="399" y="708"/>
                    </a:lnTo>
                    <a:lnTo>
                      <a:pt x="399" y="769"/>
                    </a:lnTo>
                    <a:lnTo>
                      <a:pt x="0" y="769"/>
                    </a:lnTo>
                    <a:lnTo>
                      <a:pt x="0" y="708"/>
                    </a:lnTo>
                    <a:lnTo>
                      <a:pt x="107" y="708"/>
                    </a:lnTo>
                    <a:lnTo>
                      <a:pt x="122" y="692"/>
                    </a:lnTo>
                    <a:lnTo>
                      <a:pt x="138" y="661"/>
                    </a:lnTo>
                    <a:lnTo>
                      <a:pt x="138" y="154"/>
                    </a:lnTo>
                    <a:lnTo>
                      <a:pt x="153" y="169"/>
                    </a:lnTo>
                    <a:lnTo>
                      <a:pt x="153" y="123"/>
                    </a:lnTo>
                    <a:lnTo>
                      <a:pt x="122" y="92"/>
                    </a:lnTo>
                    <a:lnTo>
                      <a:pt x="76" y="77"/>
                    </a:lnTo>
                    <a:lnTo>
                      <a:pt x="15" y="77"/>
                    </a:lnTo>
                    <a:lnTo>
                      <a:pt x="15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5" name="Freeform 409"/>
              <p:cNvSpPr>
                <a:spLocks noEditPoints="1"/>
              </p:cNvSpPr>
              <p:nvPr/>
            </p:nvSpPr>
            <p:spPr bwMode="auto">
              <a:xfrm>
                <a:off x="33780" y="28468"/>
                <a:ext cx="875" cy="1138"/>
              </a:xfrm>
              <a:custGeom>
                <a:avLst/>
                <a:gdLst/>
                <a:ahLst/>
                <a:cxnLst>
                  <a:cxn ang="0">
                    <a:pos x="430" y="46"/>
                  </a:cxn>
                  <a:cxn ang="0">
                    <a:pos x="384" y="61"/>
                  </a:cxn>
                  <a:cxn ang="0">
                    <a:pos x="338" y="92"/>
                  </a:cxn>
                  <a:cxn ang="0">
                    <a:pos x="292" y="138"/>
                  </a:cxn>
                  <a:cxn ang="0">
                    <a:pos x="261" y="184"/>
                  </a:cxn>
                  <a:cxn ang="0">
                    <a:pos x="261" y="584"/>
                  </a:cxn>
                  <a:cxn ang="0">
                    <a:pos x="246" y="584"/>
                  </a:cxn>
                  <a:cxn ang="0">
                    <a:pos x="246" y="630"/>
                  </a:cxn>
                  <a:cxn ang="0">
                    <a:pos x="277" y="661"/>
                  </a:cxn>
                  <a:cxn ang="0">
                    <a:pos x="307" y="707"/>
                  </a:cxn>
                  <a:cxn ang="0">
                    <a:pos x="399" y="769"/>
                  </a:cxn>
                  <a:cxn ang="0">
                    <a:pos x="461" y="769"/>
                  </a:cxn>
                  <a:cxn ang="0">
                    <a:pos x="553" y="738"/>
                  </a:cxn>
                  <a:cxn ang="0">
                    <a:pos x="645" y="661"/>
                  </a:cxn>
                  <a:cxn ang="0">
                    <a:pos x="706" y="553"/>
                  </a:cxn>
                  <a:cxn ang="0">
                    <a:pos x="722" y="400"/>
                  </a:cxn>
                  <a:cxn ang="0">
                    <a:pos x="691" y="215"/>
                  </a:cxn>
                  <a:cxn ang="0">
                    <a:pos x="599" y="92"/>
                  </a:cxn>
                  <a:cxn ang="0">
                    <a:pos x="492" y="46"/>
                  </a:cxn>
                  <a:cxn ang="0">
                    <a:pos x="430" y="46"/>
                  </a:cxn>
                  <a:cxn ang="0">
                    <a:pos x="261" y="0"/>
                  </a:cxn>
                  <a:cxn ang="0">
                    <a:pos x="261" y="138"/>
                  </a:cxn>
                  <a:cxn ang="0">
                    <a:pos x="307" y="92"/>
                  </a:cxn>
                  <a:cxn ang="0">
                    <a:pos x="384" y="30"/>
                  </a:cxn>
                  <a:cxn ang="0">
                    <a:pos x="507" y="15"/>
                  </a:cxn>
                  <a:cxn ang="0">
                    <a:pos x="645" y="46"/>
                  </a:cxn>
                  <a:cxn ang="0">
                    <a:pos x="768" y="123"/>
                  </a:cxn>
                  <a:cxn ang="0">
                    <a:pos x="844" y="261"/>
                  </a:cxn>
                  <a:cxn ang="0">
                    <a:pos x="875" y="415"/>
                  </a:cxn>
                  <a:cxn ang="0">
                    <a:pos x="844" y="569"/>
                  </a:cxn>
                  <a:cxn ang="0">
                    <a:pos x="752" y="707"/>
                  </a:cxn>
                  <a:cxn ang="0">
                    <a:pos x="630" y="784"/>
                  </a:cxn>
                  <a:cxn ang="0">
                    <a:pos x="476" y="815"/>
                  </a:cxn>
                  <a:cxn ang="0">
                    <a:pos x="415" y="815"/>
                  </a:cxn>
                  <a:cxn ang="0">
                    <a:pos x="369" y="784"/>
                  </a:cxn>
                  <a:cxn ang="0">
                    <a:pos x="323" y="769"/>
                  </a:cxn>
                  <a:cxn ang="0">
                    <a:pos x="292" y="738"/>
                  </a:cxn>
                  <a:cxn ang="0">
                    <a:pos x="277" y="707"/>
                  </a:cxn>
                  <a:cxn ang="0">
                    <a:pos x="261" y="692"/>
                  </a:cxn>
                  <a:cxn ang="0">
                    <a:pos x="261" y="1030"/>
                  </a:cxn>
                  <a:cxn ang="0">
                    <a:pos x="277" y="1061"/>
                  </a:cxn>
                  <a:cxn ang="0">
                    <a:pos x="292" y="1076"/>
                  </a:cxn>
                  <a:cxn ang="0">
                    <a:pos x="399" y="1076"/>
                  </a:cxn>
                  <a:cxn ang="0">
                    <a:pos x="399" y="1138"/>
                  </a:cxn>
                  <a:cxn ang="0">
                    <a:pos x="0" y="1138"/>
                  </a:cxn>
                  <a:cxn ang="0">
                    <a:pos x="0" y="1076"/>
                  </a:cxn>
                  <a:cxn ang="0">
                    <a:pos x="108" y="1076"/>
                  </a:cxn>
                  <a:cxn ang="0">
                    <a:pos x="123" y="1061"/>
                  </a:cxn>
                  <a:cxn ang="0">
                    <a:pos x="139" y="1030"/>
                  </a:cxn>
                  <a:cxn ang="0">
                    <a:pos x="139" y="123"/>
                  </a:cxn>
                  <a:cxn ang="0">
                    <a:pos x="108" y="92"/>
                  </a:cxn>
                  <a:cxn ang="0">
                    <a:pos x="62" y="76"/>
                  </a:cxn>
                  <a:cxn ang="0">
                    <a:pos x="0" y="76"/>
                  </a:cxn>
                  <a:cxn ang="0">
                    <a:pos x="0" y="15"/>
                  </a:cxn>
                  <a:cxn ang="0">
                    <a:pos x="261" y="0"/>
                  </a:cxn>
                </a:cxnLst>
                <a:rect l="0" t="0" r="r" b="b"/>
                <a:pathLst>
                  <a:path w="875" h="1138">
                    <a:moveTo>
                      <a:pt x="430" y="46"/>
                    </a:moveTo>
                    <a:lnTo>
                      <a:pt x="384" y="61"/>
                    </a:lnTo>
                    <a:lnTo>
                      <a:pt x="338" y="92"/>
                    </a:lnTo>
                    <a:lnTo>
                      <a:pt x="292" y="138"/>
                    </a:lnTo>
                    <a:lnTo>
                      <a:pt x="261" y="184"/>
                    </a:lnTo>
                    <a:lnTo>
                      <a:pt x="261" y="584"/>
                    </a:lnTo>
                    <a:lnTo>
                      <a:pt x="246" y="584"/>
                    </a:lnTo>
                    <a:lnTo>
                      <a:pt x="246" y="630"/>
                    </a:lnTo>
                    <a:lnTo>
                      <a:pt x="277" y="661"/>
                    </a:lnTo>
                    <a:lnTo>
                      <a:pt x="307" y="707"/>
                    </a:lnTo>
                    <a:lnTo>
                      <a:pt x="399" y="769"/>
                    </a:lnTo>
                    <a:lnTo>
                      <a:pt x="461" y="769"/>
                    </a:lnTo>
                    <a:lnTo>
                      <a:pt x="553" y="738"/>
                    </a:lnTo>
                    <a:lnTo>
                      <a:pt x="645" y="661"/>
                    </a:lnTo>
                    <a:lnTo>
                      <a:pt x="706" y="553"/>
                    </a:lnTo>
                    <a:lnTo>
                      <a:pt x="722" y="400"/>
                    </a:lnTo>
                    <a:lnTo>
                      <a:pt x="691" y="215"/>
                    </a:lnTo>
                    <a:lnTo>
                      <a:pt x="599" y="92"/>
                    </a:lnTo>
                    <a:lnTo>
                      <a:pt x="492" y="46"/>
                    </a:lnTo>
                    <a:lnTo>
                      <a:pt x="430" y="46"/>
                    </a:lnTo>
                    <a:close/>
                    <a:moveTo>
                      <a:pt x="261" y="0"/>
                    </a:moveTo>
                    <a:lnTo>
                      <a:pt x="261" y="138"/>
                    </a:lnTo>
                    <a:lnTo>
                      <a:pt x="307" y="92"/>
                    </a:lnTo>
                    <a:lnTo>
                      <a:pt x="384" y="30"/>
                    </a:lnTo>
                    <a:lnTo>
                      <a:pt x="507" y="15"/>
                    </a:lnTo>
                    <a:lnTo>
                      <a:pt x="645" y="46"/>
                    </a:lnTo>
                    <a:lnTo>
                      <a:pt x="768" y="123"/>
                    </a:lnTo>
                    <a:lnTo>
                      <a:pt x="844" y="261"/>
                    </a:lnTo>
                    <a:lnTo>
                      <a:pt x="875" y="415"/>
                    </a:lnTo>
                    <a:lnTo>
                      <a:pt x="844" y="569"/>
                    </a:lnTo>
                    <a:lnTo>
                      <a:pt x="752" y="707"/>
                    </a:lnTo>
                    <a:lnTo>
                      <a:pt x="630" y="784"/>
                    </a:lnTo>
                    <a:lnTo>
                      <a:pt x="476" y="815"/>
                    </a:lnTo>
                    <a:lnTo>
                      <a:pt x="415" y="815"/>
                    </a:lnTo>
                    <a:lnTo>
                      <a:pt x="369" y="784"/>
                    </a:lnTo>
                    <a:lnTo>
                      <a:pt x="323" y="769"/>
                    </a:lnTo>
                    <a:lnTo>
                      <a:pt x="292" y="738"/>
                    </a:lnTo>
                    <a:lnTo>
                      <a:pt x="277" y="707"/>
                    </a:lnTo>
                    <a:lnTo>
                      <a:pt x="261" y="692"/>
                    </a:lnTo>
                    <a:lnTo>
                      <a:pt x="261" y="1030"/>
                    </a:lnTo>
                    <a:lnTo>
                      <a:pt x="277" y="1061"/>
                    </a:lnTo>
                    <a:lnTo>
                      <a:pt x="292" y="1076"/>
                    </a:lnTo>
                    <a:lnTo>
                      <a:pt x="399" y="1076"/>
                    </a:lnTo>
                    <a:lnTo>
                      <a:pt x="399" y="1138"/>
                    </a:lnTo>
                    <a:lnTo>
                      <a:pt x="0" y="1138"/>
                    </a:lnTo>
                    <a:lnTo>
                      <a:pt x="0" y="1076"/>
                    </a:lnTo>
                    <a:lnTo>
                      <a:pt x="108" y="1076"/>
                    </a:lnTo>
                    <a:lnTo>
                      <a:pt x="123" y="1061"/>
                    </a:lnTo>
                    <a:lnTo>
                      <a:pt x="139" y="1030"/>
                    </a:lnTo>
                    <a:lnTo>
                      <a:pt x="139" y="123"/>
                    </a:lnTo>
                    <a:lnTo>
                      <a:pt x="108" y="92"/>
                    </a:lnTo>
                    <a:lnTo>
                      <a:pt x="62" y="76"/>
                    </a:lnTo>
                    <a:lnTo>
                      <a:pt x="0" y="76"/>
                    </a:lnTo>
                    <a:lnTo>
                      <a:pt x="0" y="15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6" name="Freeform 410"/>
              <p:cNvSpPr>
                <a:spLocks/>
              </p:cNvSpPr>
              <p:nvPr/>
            </p:nvSpPr>
            <p:spPr bwMode="auto">
              <a:xfrm>
                <a:off x="34855" y="28468"/>
                <a:ext cx="890" cy="815"/>
              </a:xfrm>
              <a:custGeom>
                <a:avLst/>
                <a:gdLst/>
                <a:ahLst/>
                <a:cxnLst>
                  <a:cxn ang="0">
                    <a:pos x="752" y="0"/>
                  </a:cxn>
                  <a:cxn ang="0">
                    <a:pos x="752" y="676"/>
                  </a:cxn>
                  <a:cxn ang="0">
                    <a:pos x="782" y="707"/>
                  </a:cxn>
                  <a:cxn ang="0">
                    <a:pos x="828" y="723"/>
                  </a:cxn>
                  <a:cxn ang="0">
                    <a:pos x="890" y="723"/>
                  </a:cxn>
                  <a:cxn ang="0">
                    <a:pos x="890" y="784"/>
                  </a:cxn>
                  <a:cxn ang="0">
                    <a:pos x="629" y="800"/>
                  </a:cxn>
                  <a:cxn ang="0">
                    <a:pos x="629" y="661"/>
                  </a:cxn>
                  <a:cxn ang="0">
                    <a:pos x="598" y="723"/>
                  </a:cxn>
                  <a:cxn ang="0">
                    <a:pos x="552" y="769"/>
                  </a:cxn>
                  <a:cxn ang="0">
                    <a:pos x="506" y="784"/>
                  </a:cxn>
                  <a:cxn ang="0">
                    <a:pos x="460" y="815"/>
                  </a:cxn>
                  <a:cxn ang="0">
                    <a:pos x="399" y="815"/>
                  </a:cxn>
                  <a:cxn ang="0">
                    <a:pos x="276" y="800"/>
                  </a:cxn>
                  <a:cxn ang="0">
                    <a:pos x="199" y="753"/>
                  </a:cxn>
                  <a:cxn ang="0">
                    <a:pos x="153" y="692"/>
                  </a:cxn>
                  <a:cxn ang="0">
                    <a:pos x="138" y="600"/>
                  </a:cxn>
                  <a:cxn ang="0">
                    <a:pos x="138" y="138"/>
                  </a:cxn>
                  <a:cxn ang="0">
                    <a:pos x="122" y="107"/>
                  </a:cxn>
                  <a:cxn ang="0">
                    <a:pos x="92" y="92"/>
                  </a:cxn>
                  <a:cxn ang="0">
                    <a:pos x="0" y="92"/>
                  </a:cxn>
                  <a:cxn ang="0">
                    <a:pos x="0" y="30"/>
                  </a:cxn>
                  <a:cxn ang="0">
                    <a:pos x="261" y="15"/>
                  </a:cxn>
                  <a:cxn ang="0">
                    <a:pos x="261" y="676"/>
                  </a:cxn>
                  <a:cxn ang="0">
                    <a:pos x="291" y="738"/>
                  </a:cxn>
                  <a:cxn ang="0">
                    <a:pos x="353" y="769"/>
                  </a:cxn>
                  <a:cxn ang="0">
                    <a:pos x="414" y="769"/>
                  </a:cxn>
                  <a:cxn ang="0">
                    <a:pos x="521" y="738"/>
                  </a:cxn>
                  <a:cxn ang="0">
                    <a:pos x="598" y="630"/>
                  </a:cxn>
                  <a:cxn ang="0">
                    <a:pos x="629" y="492"/>
                  </a:cxn>
                  <a:cxn ang="0">
                    <a:pos x="629" y="123"/>
                  </a:cxn>
                  <a:cxn ang="0">
                    <a:pos x="598" y="92"/>
                  </a:cxn>
                  <a:cxn ang="0">
                    <a:pos x="552" y="76"/>
                  </a:cxn>
                  <a:cxn ang="0">
                    <a:pos x="491" y="76"/>
                  </a:cxn>
                  <a:cxn ang="0">
                    <a:pos x="491" y="15"/>
                  </a:cxn>
                  <a:cxn ang="0">
                    <a:pos x="752" y="0"/>
                  </a:cxn>
                </a:cxnLst>
                <a:rect l="0" t="0" r="r" b="b"/>
                <a:pathLst>
                  <a:path w="890" h="815">
                    <a:moveTo>
                      <a:pt x="752" y="0"/>
                    </a:moveTo>
                    <a:lnTo>
                      <a:pt x="752" y="676"/>
                    </a:lnTo>
                    <a:lnTo>
                      <a:pt x="782" y="707"/>
                    </a:lnTo>
                    <a:lnTo>
                      <a:pt x="828" y="723"/>
                    </a:lnTo>
                    <a:lnTo>
                      <a:pt x="890" y="723"/>
                    </a:lnTo>
                    <a:lnTo>
                      <a:pt x="890" y="784"/>
                    </a:lnTo>
                    <a:lnTo>
                      <a:pt x="629" y="800"/>
                    </a:lnTo>
                    <a:lnTo>
                      <a:pt x="629" y="661"/>
                    </a:lnTo>
                    <a:lnTo>
                      <a:pt x="598" y="723"/>
                    </a:lnTo>
                    <a:lnTo>
                      <a:pt x="552" y="769"/>
                    </a:lnTo>
                    <a:lnTo>
                      <a:pt x="506" y="784"/>
                    </a:lnTo>
                    <a:lnTo>
                      <a:pt x="460" y="815"/>
                    </a:lnTo>
                    <a:lnTo>
                      <a:pt x="399" y="815"/>
                    </a:lnTo>
                    <a:lnTo>
                      <a:pt x="276" y="800"/>
                    </a:lnTo>
                    <a:lnTo>
                      <a:pt x="199" y="753"/>
                    </a:lnTo>
                    <a:lnTo>
                      <a:pt x="153" y="692"/>
                    </a:lnTo>
                    <a:lnTo>
                      <a:pt x="138" y="600"/>
                    </a:lnTo>
                    <a:lnTo>
                      <a:pt x="138" y="138"/>
                    </a:lnTo>
                    <a:lnTo>
                      <a:pt x="122" y="107"/>
                    </a:lnTo>
                    <a:lnTo>
                      <a:pt x="92" y="92"/>
                    </a:lnTo>
                    <a:lnTo>
                      <a:pt x="0" y="92"/>
                    </a:lnTo>
                    <a:lnTo>
                      <a:pt x="0" y="30"/>
                    </a:lnTo>
                    <a:lnTo>
                      <a:pt x="261" y="15"/>
                    </a:lnTo>
                    <a:lnTo>
                      <a:pt x="261" y="676"/>
                    </a:lnTo>
                    <a:lnTo>
                      <a:pt x="291" y="738"/>
                    </a:lnTo>
                    <a:lnTo>
                      <a:pt x="353" y="769"/>
                    </a:lnTo>
                    <a:lnTo>
                      <a:pt x="414" y="769"/>
                    </a:lnTo>
                    <a:lnTo>
                      <a:pt x="521" y="738"/>
                    </a:lnTo>
                    <a:lnTo>
                      <a:pt x="598" y="630"/>
                    </a:lnTo>
                    <a:lnTo>
                      <a:pt x="629" y="492"/>
                    </a:lnTo>
                    <a:lnTo>
                      <a:pt x="629" y="123"/>
                    </a:lnTo>
                    <a:lnTo>
                      <a:pt x="598" y="92"/>
                    </a:lnTo>
                    <a:lnTo>
                      <a:pt x="552" y="76"/>
                    </a:lnTo>
                    <a:lnTo>
                      <a:pt x="491" y="76"/>
                    </a:lnTo>
                    <a:lnTo>
                      <a:pt x="491" y="15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7" name="Freeform 411"/>
              <p:cNvSpPr>
                <a:spLocks/>
              </p:cNvSpPr>
              <p:nvPr/>
            </p:nvSpPr>
            <p:spPr bwMode="auto">
              <a:xfrm>
                <a:off x="35699" y="28160"/>
                <a:ext cx="552" cy="1123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76" y="0"/>
                  </a:cxn>
                  <a:cxn ang="0">
                    <a:pos x="276" y="323"/>
                  </a:cxn>
                  <a:cxn ang="0">
                    <a:pos x="537" y="323"/>
                  </a:cxn>
                  <a:cxn ang="0">
                    <a:pos x="537" y="384"/>
                  </a:cxn>
                  <a:cxn ang="0">
                    <a:pos x="291" y="384"/>
                  </a:cxn>
                  <a:cxn ang="0">
                    <a:pos x="261" y="877"/>
                  </a:cxn>
                  <a:cxn ang="0">
                    <a:pos x="261" y="954"/>
                  </a:cxn>
                  <a:cxn ang="0">
                    <a:pos x="291" y="1015"/>
                  </a:cxn>
                  <a:cxn ang="0">
                    <a:pos x="337" y="1061"/>
                  </a:cxn>
                  <a:cxn ang="0">
                    <a:pos x="383" y="1061"/>
                  </a:cxn>
                  <a:cxn ang="0">
                    <a:pos x="429" y="1046"/>
                  </a:cxn>
                  <a:cxn ang="0">
                    <a:pos x="460" y="1031"/>
                  </a:cxn>
                  <a:cxn ang="0">
                    <a:pos x="491" y="984"/>
                  </a:cxn>
                  <a:cxn ang="0">
                    <a:pos x="506" y="923"/>
                  </a:cxn>
                  <a:cxn ang="0">
                    <a:pos x="506" y="769"/>
                  </a:cxn>
                  <a:cxn ang="0">
                    <a:pos x="552" y="769"/>
                  </a:cxn>
                  <a:cxn ang="0">
                    <a:pos x="552" y="877"/>
                  </a:cxn>
                  <a:cxn ang="0">
                    <a:pos x="537" y="969"/>
                  </a:cxn>
                  <a:cxn ang="0">
                    <a:pos x="522" y="1046"/>
                  </a:cxn>
                  <a:cxn ang="0">
                    <a:pos x="460" y="1108"/>
                  </a:cxn>
                  <a:cxn ang="0">
                    <a:pos x="383" y="1123"/>
                  </a:cxn>
                  <a:cxn ang="0">
                    <a:pos x="337" y="1123"/>
                  </a:cxn>
                  <a:cxn ang="0">
                    <a:pos x="215" y="1061"/>
                  </a:cxn>
                  <a:cxn ang="0">
                    <a:pos x="169" y="984"/>
                  </a:cxn>
                  <a:cxn ang="0">
                    <a:pos x="153" y="877"/>
                  </a:cxn>
                  <a:cxn ang="0">
                    <a:pos x="153" y="384"/>
                  </a:cxn>
                  <a:cxn ang="0">
                    <a:pos x="0" y="384"/>
                  </a:cxn>
                  <a:cxn ang="0">
                    <a:pos x="0" y="338"/>
                  </a:cxn>
                  <a:cxn ang="0">
                    <a:pos x="107" y="308"/>
                  </a:cxn>
                  <a:cxn ang="0">
                    <a:pos x="184" y="215"/>
                  </a:cxn>
                  <a:cxn ang="0">
                    <a:pos x="215" y="108"/>
                  </a:cxn>
                  <a:cxn ang="0">
                    <a:pos x="230" y="0"/>
                  </a:cxn>
                </a:cxnLst>
                <a:rect l="0" t="0" r="r" b="b"/>
                <a:pathLst>
                  <a:path w="552" h="1123">
                    <a:moveTo>
                      <a:pt x="230" y="0"/>
                    </a:moveTo>
                    <a:lnTo>
                      <a:pt x="276" y="0"/>
                    </a:lnTo>
                    <a:lnTo>
                      <a:pt x="276" y="323"/>
                    </a:lnTo>
                    <a:lnTo>
                      <a:pt x="537" y="323"/>
                    </a:lnTo>
                    <a:lnTo>
                      <a:pt x="537" y="384"/>
                    </a:lnTo>
                    <a:lnTo>
                      <a:pt x="291" y="384"/>
                    </a:lnTo>
                    <a:lnTo>
                      <a:pt x="261" y="877"/>
                    </a:lnTo>
                    <a:lnTo>
                      <a:pt x="261" y="954"/>
                    </a:lnTo>
                    <a:lnTo>
                      <a:pt x="291" y="1015"/>
                    </a:lnTo>
                    <a:lnTo>
                      <a:pt x="337" y="1061"/>
                    </a:lnTo>
                    <a:lnTo>
                      <a:pt x="383" y="1061"/>
                    </a:lnTo>
                    <a:lnTo>
                      <a:pt x="429" y="1046"/>
                    </a:lnTo>
                    <a:lnTo>
                      <a:pt x="460" y="1031"/>
                    </a:lnTo>
                    <a:lnTo>
                      <a:pt x="491" y="984"/>
                    </a:lnTo>
                    <a:lnTo>
                      <a:pt x="506" y="923"/>
                    </a:lnTo>
                    <a:lnTo>
                      <a:pt x="506" y="769"/>
                    </a:lnTo>
                    <a:lnTo>
                      <a:pt x="552" y="769"/>
                    </a:lnTo>
                    <a:lnTo>
                      <a:pt x="552" y="877"/>
                    </a:lnTo>
                    <a:lnTo>
                      <a:pt x="537" y="969"/>
                    </a:lnTo>
                    <a:lnTo>
                      <a:pt x="522" y="1046"/>
                    </a:lnTo>
                    <a:lnTo>
                      <a:pt x="460" y="1108"/>
                    </a:lnTo>
                    <a:lnTo>
                      <a:pt x="383" y="1123"/>
                    </a:lnTo>
                    <a:lnTo>
                      <a:pt x="337" y="1123"/>
                    </a:lnTo>
                    <a:lnTo>
                      <a:pt x="215" y="1061"/>
                    </a:lnTo>
                    <a:lnTo>
                      <a:pt x="169" y="984"/>
                    </a:lnTo>
                    <a:lnTo>
                      <a:pt x="153" y="877"/>
                    </a:lnTo>
                    <a:lnTo>
                      <a:pt x="153" y="384"/>
                    </a:lnTo>
                    <a:lnTo>
                      <a:pt x="0" y="384"/>
                    </a:lnTo>
                    <a:lnTo>
                      <a:pt x="0" y="338"/>
                    </a:lnTo>
                    <a:lnTo>
                      <a:pt x="107" y="308"/>
                    </a:lnTo>
                    <a:lnTo>
                      <a:pt x="184" y="215"/>
                    </a:lnTo>
                    <a:lnTo>
                      <a:pt x="215" y="108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8" name="Freeform 412"/>
              <p:cNvSpPr>
                <a:spLocks/>
              </p:cNvSpPr>
              <p:nvPr/>
            </p:nvSpPr>
            <p:spPr bwMode="auto">
              <a:xfrm>
                <a:off x="36988" y="28468"/>
                <a:ext cx="583" cy="830"/>
              </a:xfrm>
              <a:custGeom>
                <a:avLst/>
                <a:gdLst/>
                <a:ahLst/>
                <a:cxnLst>
                  <a:cxn ang="0">
                    <a:pos x="368" y="0"/>
                  </a:cxn>
                  <a:cxn ang="0">
                    <a:pos x="460" y="46"/>
                  </a:cxn>
                  <a:cxn ang="0">
                    <a:pos x="537" y="0"/>
                  </a:cxn>
                  <a:cxn ang="0">
                    <a:pos x="506" y="276"/>
                  </a:cxn>
                  <a:cxn ang="0">
                    <a:pos x="491" y="215"/>
                  </a:cxn>
                  <a:cxn ang="0">
                    <a:pos x="460" y="123"/>
                  </a:cxn>
                  <a:cxn ang="0">
                    <a:pos x="353" y="46"/>
                  </a:cxn>
                  <a:cxn ang="0">
                    <a:pos x="184" y="61"/>
                  </a:cxn>
                  <a:cxn ang="0">
                    <a:pos x="107" y="123"/>
                  </a:cxn>
                  <a:cxn ang="0">
                    <a:pos x="92" y="215"/>
                  </a:cxn>
                  <a:cxn ang="0">
                    <a:pos x="184" y="292"/>
                  </a:cxn>
                  <a:cxn ang="0">
                    <a:pos x="261" y="323"/>
                  </a:cxn>
                  <a:cxn ang="0">
                    <a:pos x="368" y="338"/>
                  </a:cxn>
                  <a:cxn ang="0">
                    <a:pos x="506" y="415"/>
                  </a:cxn>
                  <a:cxn ang="0">
                    <a:pos x="552" y="476"/>
                  </a:cxn>
                  <a:cxn ang="0">
                    <a:pos x="583" y="584"/>
                  </a:cxn>
                  <a:cxn ang="0">
                    <a:pos x="506" y="753"/>
                  </a:cxn>
                  <a:cxn ang="0">
                    <a:pos x="291" y="830"/>
                  </a:cxn>
                  <a:cxn ang="0">
                    <a:pos x="153" y="800"/>
                  </a:cxn>
                  <a:cxn ang="0">
                    <a:pos x="77" y="784"/>
                  </a:cxn>
                  <a:cxn ang="0">
                    <a:pos x="0" y="830"/>
                  </a:cxn>
                  <a:cxn ang="0">
                    <a:pos x="31" y="507"/>
                  </a:cxn>
                  <a:cxn ang="0">
                    <a:pos x="46" y="538"/>
                  </a:cxn>
                  <a:cxn ang="0">
                    <a:pos x="123" y="707"/>
                  </a:cxn>
                  <a:cxn ang="0">
                    <a:pos x="291" y="784"/>
                  </a:cxn>
                  <a:cxn ang="0">
                    <a:pos x="399" y="753"/>
                  </a:cxn>
                  <a:cxn ang="0">
                    <a:pos x="476" y="707"/>
                  </a:cxn>
                  <a:cxn ang="0">
                    <a:pos x="491" y="615"/>
                  </a:cxn>
                  <a:cxn ang="0">
                    <a:pos x="399" y="461"/>
                  </a:cxn>
                  <a:cxn ang="0">
                    <a:pos x="338" y="446"/>
                  </a:cxn>
                  <a:cxn ang="0">
                    <a:pos x="245" y="430"/>
                  </a:cxn>
                  <a:cxn ang="0">
                    <a:pos x="138" y="400"/>
                  </a:cxn>
                  <a:cxn ang="0">
                    <a:pos x="61" y="338"/>
                  </a:cxn>
                  <a:cxn ang="0">
                    <a:pos x="15" y="261"/>
                  </a:cxn>
                  <a:cxn ang="0">
                    <a:pos x="31" y="138"/>
                  </a:cxn>
                  <a:cxn ang="0">
                    <a:pos x="153" y="15"/>
                  </a:cxn>
                </a:cxnLst>
                <a:rect l="0" t="0" r="r" b="b"/>
                <a:pathLst>
                  <a:path w="583" h="830">
                    <a:moveTo>
                      <a:pt x="291" y="0"/>
                    </a:moveTo>
                    <a:lnTo>
                      <a:pt x="368" y="0"/>
                    </a:lnTo>
                    <a:lnTo>
                      <a:pt x="414" y="15"/>
                    </a:lnTo>
                    <a:lnTo>
                      <a:pt x="460" y="46"/>
                    </a:lnTo>
                    <a:lnTo>
                      <a:pt x="506" y="0"/>
                    </a:lnTo>
                    <a:lnTo>
                      <a:pt x="537" y="0"/>
                    </a:lnTo>
                    <a:lnTo>
                      <a:pt x="537" y="276"/>
                    </a:lnTo>
                    <a:lnTo>
                      <a:pt x="506" y="276"/>
                    </a:lnTo>
                    <a:lnTo>
                      <a:pt x="506" y="230"/>
                    </a:lnTo>
                    <a:lnTo>
                      <a:pt x="491" y="215"/>
                    </a:lnTo>
                    <a:lnTo>
                      <a:pt x="491" y="184"/>
                    </a:lnTo>
                    <a:lnTo>
                      <a:pt x="460" y="123"/>
                    </a:lnTo>
                    <a:lnTo>
                      <a:pt x="399" y="61"/>
                    </a:lnTo>
                    <a:lnTo>
                      <a:pt x="353" y="46"/>
                    </a:lnTo>
                    <a:lnTo>
                      <a:pt x="230" y="46"/>
                    </a:lnTo>
                    <a:lnTo>
                      <a:pt x="184" y="61"/>
                    </a:lnTo>
                    <a:lnTo>
                      <a:pt x="153" y="76"/>
                    </a:lnTo>
                    <a:lnTo>
                      <a:pt x="107" y="123"/>
                    </a:lnTo>
                    <a:lnTo>
                      <a:pt x="92" y="153"/>
                    </a:lnTo>
                    <a:lnTo>
                      <a:pt x="92" y="215"/>
                    </a:lnTo>
                    <a:lnTo>
                      <a:pt x="153" y="276"/>
                    </a:lnTo>
                    <a:lnTo>
                      <a:pt x="184" y="292"/>
                    </a:lnTo>
                    <a:lnTo>
                      <a:pt x="230" y="307"/>
                    </a:lnTo>
                    <a:lnTo>
                      <a:pt x="261" y="323"/>
                    </a:lnTo>
                    <a:lnTo>
                      <a:pt x="307" y="323"/>
                    </a:lnTo>
                    <a:lnTo>
                      <a:pt x="368" y="338"/>
                    </a:lnTo>
                    <a:lnTo>
                      <a:pt x="414" y="353"/>
                    </a:lnTo>
                    <a:lnTo>
                      <a:pt x="506" y="415"/>
                    </a:lnTo>
                    <a:lnTo>
                      <a:pt x="537" y="430"/>
                    </a:lnTo>
                    <a:lnTo>
                      <a:pt x="552" y="476"/>
                    </a:lnTo>
                    <a:lnTo>
                      <a:pt x="583" y="523"/>
                    </a:lnTo>
                    <a:lnTo>
                      <a:pt x="583" y="584"/>
                    </a:lnTo>
                    <a:lnTo>
                      <a:pt x="568" y="676"/>
                    </a:lnTo>
                    <a:lnTo>
                      <a:pt x="506" y="753"/>
                    </a:lnTo>
                    <a:lnTo>
                      <a:pt x="414" y="815"/>
                    </a:lnTo>
                    <a:lnTo>
                      <a:pt x="291" y="830"/>
                    </a:lnTo>
                    <a:lnTo>
                      <a:pt x="245" y="830"/>
                    </a:lnTo>
                    <a:lnTo>
                      <a:pt x="153" y="800"/>
                    </a:lnTo>
                    <a:lnTo>
                      <a:pt x="92" y="753"/>
                    </a:lnTo>
                    <a:lnTo>
                      <a:pt x="77" y="784"/>
                    </a:lnTo>
                    <a:lnTo>
                      <a:pt x="31" y="830"/>
                    </a:lnTo>
                    <a:lnTo>
                      <a:pt x="0" y="830"/>
                    </a:lnTo>
                    <a:lnTo>
                      <a:pt x="0" y="507"/>
                    </a:lnTo>
                    <a:lnTo>
                      <a:pt x="31" y="507"/>
                    </a:lnTo>
                    <a:lnTo>
                      <a:pt x="46" y="523"/>
                    </a:lnTo>
                    <a:lnTo>
                      <a:pt x="46" y="538"/>
                    </a:lnTo>
                    <a:lnTo>
                      <a:pt x="77" y="630"/>
                    </a:lnTo>
                    <a:lnTo>
                      <a:pt x="123" y="707"/>
                    </a:lnTo>
                    <a:lnTo>
                      <a:pt x="199" y="769"/>
                    </a:lnTo>
                    <a:lnTo>
                      <a:pt x="291" y="784"/>
                    </a:lnTo>
                    <a:lnTo>
                      <a:pt x="353" y="784"/>
                    </a:lnTo>
                    <a:lnTo>
                      <a:pt x="399" y="753"/>
                    </a:lnTo>
                    <a:lnTo>
                      <a:pt x="445" y="738"/>
                    </a:lnTo>
                    <a:lnTo>
                      <a:pt x="476" y="707"/>
                    </a:lnTo>
                    <a:lnTo>
                      <a:pt x="491" y="661"/>
                    </a:lnTo>
                    <a:lnTo>
                      <a:pt x="491" y="615"/>
                    </a:lnTo>
                    <a:lnTo>
                      <a:pt x="460" y="523"/>
                    </a:lnTo>
                    <a:lnTo>
                      <a:pt x="399" y="461"/>
                    </a:lnTo>
                    <a:lnTo>
                      <a:pt x="368" y="461"/>
                    </a:lnTo>
                    <a:lnTo>
                      <a:pt x="338" y="446"/>
                    </a:lnTo>
                    <a:lnTo>
                      <a:pt x="322" y="446"/>
                    </a:lnTo>
                    <a:lnTo>
                      <a:pt x="245" y="430"/>
                    </a:lnTo>
                    <a:lnTo>
                      <a:pt x="184" y="415"/>
                    </a:lnTo>
                    <a:lnTo>
                      <a:pt x="138" y="400"/>
                    </a:lnTo>
                    <a:lnTo>
                      <a:pt x="92" y="369"/>
                    </a:lnTo>
                    <a:lnTo>
                      <a:pt x="61" y="338"/>
                    </a:lnTo>
                    <a:lnTo>
                      <a:pt x="31" y="292"/>
                    </a:lnTo>
                    <a:lnTo>
                      <a:pt x="15" y="261"/>
                    </a:lnTo>
                    <a:lnTo>
                      <a:pt x="15" y="215"/>
                    </a:lnTo>
                    <a:lnTo>
                      <a:pt x="31" y="138"/>
                    </a:lnTo>
                    <a:lnTo>
                      <a:pt x="77" y="76"/>
                    </a:lnTo>
                    <a:lnTo>
                      <a:pt x="153" y="15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89" name="Freeform 413"/>
              <p:cNvSpPr>
                <a:spLocks noEditPoints="1"/>
              </p:cNvSpPr>
              <p:nvPr/>
            </p:nvSpPr>
            <p:spPr bwMode="auto">
              <a:xfrm>
                <a:off x="37709" y="28068"/>
                <a:ext cx="384" cy="1184"/>
              </a:xfrm>
              <a:custGeom>
                <a:avLst/>
                <a:gdLst/>
                <a:ahLst/>
                <a:cxnLst>
                  <a:cxn ang="0">
                    <a:pos x="246" y="400"/>
                  </a:cxn>
                  <a:cxn ang="0">
                    <a:pos x="261" y="1046"/>
                  </a:cxn>
                  <a:cxn ang="0">
                    <a:pos x="261" y="1092"/>
                  </a:cxn>
                  <a:cxn ang="0">
                    <a:pos x="292" y="1123"/>
                  </a:cxn>
                  <a:cxn ang="0">
                    <a:pos x="384" y="1123"/>
                  </a:cxn>
                  <a:cxn ang="0">
                    <a:pos x="384" y="1184"/>
                  </a:cxn>
                  <a:cxn ang="0">
                    <a:pos x="0" y="1184"/>
                  </a:cxn>
                  <a:cxn ang="0">
                    <a:pos x="0" y="1123"/>
                  </a:cxn>
                  <a:cxn ang="0">
                    <a:pos x="108" y="1123"/>
                  </a:cxn>
                  <a:cxn ang="0">
                    <a:pos x="123" y="1107"/>
                  </a:cxn>
                  <a:cxn ang="0">
                    <a:pos x="138" y="1076"/>
                  </a:cxn>
                  <a:cxn ang="0">
                    <a:pos x="138" y="523"/>
                  </a:cxn>
                  <a:cxn ang="0">
                    <a:pos x="108" y="492"/>
                  </a:cxn>
                  <a:cxn ang="0">
                    <a:pos x="62" y="476"/>
                  </a:cxn>
                  <a:cxn ang="0">
                    <a:pos x="0" y="476"/>
                  </a:cxn>
                  <a:cxn ang="0">
                    <a:pos x="0" y="415"/>
                  </a:cxn>
                  <a:cxn ang="0">
                    <a:pos x="246" y="400"/>
                  </a:cxn>
                  <a:cxn ang="0">
                    <a:pos x="154" y="0"/>
                  </a:cxn>
                  <a:cxn ang="0">
                    <a:pos x="184" y="0"/>
                  </a:cxn>
                  <a:cxn ang="0">
                    <a:pos x="230" y="46"/>
                  </a:cxn>
                  <a:cxn ang="0">
                    <a:pos x="246" y="92"/>
                  </a:cxn>
                  <a:cxn ang="0">
                    <a:pos x="230" y="138"/>
                  </a:cxn>
                  <a:cxn ang="0">
                    <a:pos x="215" y="169"/>
                  </a:cxn>
                  <a:cxn ang="0">
                    <a:pos x="184" y="184"/>
                  </a:cxn>
                  <a:cxn ang="0">
                    <a:pos x="154" y="184"/>
                  </a:cxn>
                  <a:cxn ang="0">
                    <a:pos x="92" y="153"/>
                  </a:cxn>
                  <a:cxn ang="0">
                    <a:pos x="62" y="92"/>
                  </a:cxn>
                  <a:cxn ang="0">
                    <a:pos x="62" y="61"/>
                  </a:cxn>
                  <a:cxn ang="0">
                    <a:pos x="108" y="15"/>
                  </a:cxn>
                  <a:cxn ang="0">
                    <a:pos x="154" y="0"/>
                  </a:cxn>
                </a:cxnLst>
                <a:rect l="0" t="0" r="r" b="b"/>
                <a:pathLst>
                  <a:path w="384" h="1184">
                    <a:moveTo>
                      <a:pt x="246" y="400"/>
                    </a:moveTo>
                    <a:lnTo>
                      <a:pt x="261" y="1046"/>
                    </a:lnTo>
                    <a:lnTo>
                      <a:pt x="261" y="1092"/>
                    </a:lnTo>
                    <a:lnTo>
                      <a:pt x="292" y="1123"/>
                    </a:lnTo>
                    <a:lnTo>
                      <a:pt x="384" y="1123"/>
                    </a:lnTo>
                    <a:lnTo>
                      <a:pt x="384" y="1184"/>
                    </a:lnTo>
                    <a:lnTo>
                      <a:pt x="0" y="1184"/>
                    </a:lnTo>
                    <a:lnTo>
                      <a:pt x="0" y="1123"/>
                    </a:lnTo>
                    <a:lnTo>
                      <a:pt x="108" y="1123"/>
                    </a:lnTo>
                    <a:lnTo>
                      <a:pt x="123" y="1107"/>
                    </a:lnTo>
                    <a:lnTo>
                      <a:pt x="138" y="1076"/>
                    </a:lnTo>
                    <a:lnTo>
                      <a:pt x="138" y="523"/>
                    </a:lnTo>
                    <a:lnTo>
                      <a:pt x="108" y="492"/>
                    </a:lnTo>
                    <a:lnTo>
                      <a:pt x="62" y="476"/>
                    </a:lnTo>
                    <a:lnTo>
                      <a:pt x="0" y="476"/>
                    </a:lnTo>
                    <a:lnTo>
                      <a:pt x="0" y="415"/>
                    </a:lnTo>
                    <a:lnTo>
                      <a:pt x="246" y="400"/>
                    </a:lnTo>
                    <a:close/>
                    <a:moveTo>
                      <a:pt x="154" y="0"/>
                    </a:moveTo>
                    <a:lnTo>
                      <a:pt x="184" y="0"/>
                    </a:lnTo>
                    <a:lnTo>
                      <a:pt x="230" y="46"/>
                    </a:lnTo>
                    <a:lnTo>
                      <a:pt x="246" y="92"/>
                    </a:lnTo>
                    <a:lnTo>
                      <a:pt x="230" y="138"/>
                    </a:lnTo>
                    <a:lnTo>
                      <a:pt x="215" y="169"/>
                    </a:lnTo>
                    <a:lnTo>
                      <a:pt x="184" y="184"/>
                    </a:lnTo>
                    <a:lnTo>
                      <a:pt x="154" y="184"/>
                    </a:lnTo>
                    <a:lnTo>
                      <a:pt x="92" y="153"/>
                    </a:lnTo>
                    <a:lnTo>
                      <a:pt x="62" y="92"/>
                    </a:lnTo>
                    <a:lnTo>
                      <a:pt x="62" y="61"/>
                    </a:lnTo>
                    <a:lnTo>
                      <a:pt x="108" y="1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0" name="Freeform 414"/>
              <p:cNvSpPr>
                <a:spLocks/>
              </p:cNvSpPr>
              <p:nvPr/>
            </p:nvSpPr>
            <p:spPr bwMode="auto">
              <a:xfrm>
                <a:off x="38231" y="28498"/>
                <a:ext cx="660" cy="77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645" y="0"/>
                  </a:cxn>
                  <a:cxn ang="0">
                    <a:pos x="645" y="31"/>
                  </a:cxn>
                  <a:cxn ang="0">
                    <a:pos x="629" y="46"/>
                  </a:cxn>
                  <a:cxn ang="0">
                    <a:pos x="138" y="723"/>
                  </a:cxn>
                  <a:cxn ang="0">
                    <a:pos x="353" y="723"/>
                  </a:cxn>
                  <a:cxn ang="0">
                    <a:pos x="476" y="708"/>
                  </a:cxn>
                  <a:cxn ang="0">
                    <a:pos x="552" y="662"/>
                  </a:cxn>
                  <a:cxn ang="0">
                    <a:pos x="598" y="570"/>
                  </a:cxn>
                  <a:cxn ang="0">
                    <a:pos x="614" y="431"/>
                  </a:cxn>
                  <a:cxn ang="0">
                    <a:pos x="660" y="431"/>
                  </a:cxn>
                  <a:cxn ang="0">
                    <a:pos x="629" y="770"/>
                  </a:cxn>
                  <a:cxn ang="0">
                    <a:pos x="15" y="770"/>
                  </a:cxn>
                  <a:cxn ang="0">
                    <a:pos x="0" y="754"/>
                  </a:cxn>
                  <a:cxn ang="0">
                    <a:pos x="0" y="723"/>
                  </a:cxn>
                  <a:cxn ang="0">
                    <a:pos x="15" y="708"/>
                  </a:cxn>
                  <a:cxn ang="0">
                    <a:pos x="506" y="46"/>
                  </a:cxn>
                  <a:cxn ang="0">
                    <a:pos x="307" y="46"/>
                  </a:cxn>
                  <a:cxn ang="0">
                    <a:pos x="184" y="62"/>
                  </a:cxn>
                  <a:cxn ang="0">
                    <a:pos x="123" y="108"/>
                  </a:cxn>
                  <a:cxn ang="0">
                    <a:pos x="77" y="170"/>
                  </a:cxn>
                  <a:cxn ang="0">
                    <a:pos x="61" y="293"/>
                  </a:cxn>
                  <a:cxn ang="0">
                    <a:pos x="15" y="293"/>
                  </a:cxn>
                  <a:cxn ang="0">
                    <a:pos x="31" y="0"/>
                  </a:cxn>
                </a:cxnLst>
                <a:rect l="0" t="0" r="r" b="b"/>
                <a:pathLst>
                  <a:path w="660" h="770">
                    <a:moveTo>
                      <a:pt x="31" y="0"/>
                    </a:moveTo>
                    <a:lnTo>
                      <a:pt x="645" y="0"/>
                    </a:lnTo>
                    <a:lnTo>
                      <a:pt x="645" y="31"/>
                    </a:lnTo>
                    <a:lnTo>
                      <a:pt x="629" y="46"/>
                    </a:lnTo>
                    <a:lnTo>
                      <a:pt x="138" y="723"/>
                    </a:lnTo>
                    <a:lnTo>
                      <a:pt x="353" y="723"/>
                    </a:lnTo>
                    <a:lnTo>
                      <a:pt x="476" y="708"/>
                    </a:lnTo>
                    <a:lnTo>
                      <a:pt x="552" y="662"/>
                    </a:lnTo>
                    <a:lnTo>
                      <a:pt x="598" y="570"/>
                    </a:lnTo>
                    <a:lnTo>
                      <a:pt x="614" y="431"/>
                    </a:lnTo>
                    <a:lnTo>
                      <a:pt x="660" y="431"/>
                    </a:lnTo>
                    <a:lnTo>
                      <a:pt x="629" y="770"/>
                    </a:lnTo>
                    <a:lnTo>
                      <a:pt x="15" y="770"/>
                    </a:lnTo>
                    <a:lnTo>
                      <a:pt x="0" y="754"/>
                    </a:lnTo>
                    <a:lnTo>
                      <a:pt x="0" y="723"/>
                    </a:lnTo>
                    <a:lnTo>
                      <a:pt x="15" y="708"/>
                    </a:lnTo>
                    <a:lnTo>
                      <a:pt x="506" y="46"/>
                    </a:lnTo>
                    <a:lnTo>
                      <a:pt x="307" y="46"/>
                    </a:lnTo>
                    <a:lnTo>
                      <a:pt x="184" y="62"/>
                    </a:lnTo>
                    <a:lnTo>
                      <a:pt x="123" y="108"/>
                    </a:lnTo>
                    <a:lnTo>
                      <a:pt x="77" y="170"/>
                    </a:lnTo>
                    <a:lnTo>
                      <a:pt x="61" y="293"/>
                    </a:lnTo>
                    <a:lnTo>
                      <a:pt x="15" y="29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1" name="Freeform 415"/>
              <p:cNvSpPr>
                <a:spLocks noEditPoints="1"/>
              </p:cNvSpPr>
              <p:nvPr/>
            </p:nvSpPr>
            <p:spPr bwMode="auto">
              <a:xfrm>
                <a:off x="38922" y="28452"/>
                <a:ext cx="690" cy="816"/>
              </a:xfrm>
              <a:custGeom>
                <a:avLst/>
                <a:gdLst/>
                <a:ahLst/>
                <a:cxnLst>
                  <a:cxn ang="0">
                    <a:pos x="337" y="46"/>
                  </a:cxn>
                  <a:cxn ang="0">
                    <a:pos x="291" y="77"/>
                  </a:cxn>
                  <a:cxn ang="0">
                    <a:pos x="230" y="139"/>
                  </a:cxn>
                  <a:cxn ang="0">
                    <a:pos x="184" y="216"/>
                  </a:cxn>
                  <a:cxn ang="0">
                    <a:pos x="168" y="354"/>
                  </a:cxn>
                  <a:cxn ang="0">
                    <a:pos x="583" y="354"/>
                  </a:cxn>
                  <a:cxn ang="0">
                    <a:pos x="583" y="292"/>
                  </a:cxn>
                  <a:cxn ang="0">
                    <a:pos x="567" y="216"/>
                  </a:cxn>
                  <a:cxn ang="0">
                    <a:pos x="537" y="139"/>
                  </a:cxn>
                  <a:cxn ang="0">
                    <a:pos x="475" y="77"/>
                  </a:cxn>
                  <a:cxn ang="0">
                    <a:pos x="383" y="46"/>
                  </a:cxn>
                  <a:cxn ang="0">
                    <a:pos x="337" y="46"/>
                  </a:cxn>
                  <a:cxn ang="0">
                    <a:pos x="368" y="0"/>
                  </a:cxn>
                  <a:cxn ang="0">
                    <a:pos x="521" y="31"/>
                  </a:cxn>
                  <a:cxn ang="0">
                    <a:pos x="613" y="108"/>
                  </a:cxn>
                  <a:cxn ang="0">
                    <a:pos x="675" y="231"/>
                  </a:cxn>
                  <a:cxn ang="0">
                    <a:pos x="690" y="354"/>
                  </a:cxn>
                  <a:cxn ang="0">
                    <a:pos x="690" y="385"/>
                  </a:cxn>
                  <a:cxn ang="0">
                    <a:pos x="153" y="385"/>
                  </a:cxn>
                  <a:cxn ang="0">
                    <a:pos x="153" y="523"/>
                  </a:cxn>
                  <a:cxn ang="0">
                    <a:pos x="199" y="662"/>
                  </a:cxn>
                  <a:cxn ang="0">
                    <a:pos x="230" y="708"/>
                  </a:cxn>
                  <a:cxn ang="0">
                    <a:pos x="276" y="754"/>
                  </a:cxn>
                  <a:cxn ang="0">
                    <a:pos x="399" y="785"/>
                  </a:cxn>
                  <a:cxn ang="0">
                    <a:pos x="445" y="785"/>
                  </a:cxn>
                  <a:cxn ang="0">
                    <a:pos x="506" y="769"/>
                  </a:cxn>
                  <a:cxn ang="0">
                    <a:pos x="583" y="708"/>
                  </a:cxn>
                  <a:cxn ang="0">
                    <a:pos x="644" y="600"/>
                  </a:cxn>
                  <a:cxn ang="0">
                    <a:pos x="644" y="569"/>
                  </a:cxn>
                  <a:cxn ang="0">
                    <a:pos x="675" y="569"/>
                  </a:cxn>
                  <a:cxn ang="0">
                    <a:pos x="675" y="585"/>
                  </a:cxn>
                  <a:cxn ang="0">
                    <a:pos x="629" y="677"/>
                  </a:cxn>
                  <a:cxn ang="0">
                    <a:pos x="583" y="739"/>
                  </a:cxn>
                  <a:cxn ang="0">
                    <a:pos x="491" y="800"/>
                  </a:cxn>
                  <a:cxn ang="0">
                    <a:pos x="383" y="816"/>
                  </a:cxn>
                  <a:cxn ang="0">
                    <a:pos x="245" y="785"/>
                  </a:cxn>
                  <a:cxn ang="0">
                    <a:pos x="122" y="692"/>
                  </a:cxn>
                  <a:cxn ang="0">
                    <a:pos x="30" y="569"/>
                  </a:cxn>
                  <a:cxn ang="0">
                    <a:pos x="0" y="400"/>
                  </a:cxn>
                  <a:cxn ang="0">
                    <a:pos x="30" y="246"/>
                  </a:cxn>
                  <a:cxn ang="0">
                    <a:pos x="107" y="123"/>
                  </a:cxn>
                  <a:cxn ang="0">
                    <a:pos x="230" y="31"/>
                  </a:cxn>
                  <a:cxn ang="0">
                    <a:pos x="368" y="0"/>
                  </a:cxn>
                </a:cxnLst>
                <a:rect l="0" t="0" r="r" b="b"/>
                <a:pathLst>
                  <a:path w="690" h="816">
                    <a:moveTo>
                      <a:pt x="337" y="46"/>
                    </a:moveTo>
                    <a:lnTo>
                      <a:pt x="291" y="77"/>
                    </a:lnTo>
                    <a:lnTo>
                      <a:pt x="230" y="139"/>
                    </a:lnTo>
                    <a:lnTo>
                      <a:pt x="184" y="216"/>
                    </a:lnTo>
                    <a:lnTo>
                      <a:pt x="168" y="354"/>
                    </a:lnTo>
                    <a:lnTo>
                      <a:pt x="583" y="354"/>
                    </a:lnTo>
                    <a:lnTo>
                      <a:pt x="583" y="292"/>
                    </a:lnTo>
                    <a:lnTo>
                      <a:pt x="567" y="216"/>
                    </a:lnTo>
                    <a:lnTo>
                      <a:pt x="537" y="139"/>
                    </a:lnTo>
                    <a:lnTo>
                      <a:pt x="475" y="77"/>
                    </a:lnTo>
                    <a:lnTo>
                      <a:pt x="383" y="46"/>
                    </a:lnTo>
                    <a:lnTo>
                      <a:pt x="337" y="46"/>
                    </a:lnTo>
                    <a:close/>
                    <a:moveTo>
                      <a:pt x="368" y="0"/>
                    </a:moveTo>
                    <a:lnTo>
                      <a:pt x="521" y="31"/>
                    </a:lnTo>
                    <a:lnTo>
                      <a:pt x="613" y="108"/>
                    </a:lnTo>
                    <a:lnTo>
                      <a:pt x="675" y="231"/>
                    </a:lnTo>
                    <a:lnTo>
                      <a:pt x="690" y="354"/>
                    </a:lnTo>
                    <a:lnTo>
                      <a:pt x="690" y="385"/>
                    </a:lnTo>
                    <a:lnTo>
                      <a:pt x="153" y="385"/>
                    </a:lnTo>
                    <a:lnTo>
                      <a:pt x="153" y="523"/>
                    </a:lnTo>
                    <a:lnTo>
                      <a:pt x="199" y="662"/>
                    </a:lnTo>
                    <a:lnTo>
                      <a:pt x="230" y="708"/>
                    </a:lnTo>
                    <a:lnTo>
                      <a:pt x="276" y="754"/>
                    </a:lnTo>
                    <a:lnTo>
                      <a:pt x="399" y="785"/>
                    </a:lnTo>
                    <a:lnTo>
                      <a:pt x="445" y="785"/>
                    </a:lnTo>
                    <a:lnTo>
                      <a:pt x="506" y="769"/>
                    </a:lnTo>
                    <a:lnTo>
                      <a:pt x="583" y="708"/>
                    </a:lnTo>
                    <a:lnTo>
                      <a:pt x="644" y="600"/>
                    </a:lnTo>
                    <a:lnTo>
                      <a:pt x="644" y="569"/>
                    </a:lnTo>
                    <a:lnTo>
                      <a:pt x="675" y="569"/>
                    </a:lnTo>
                    <a:lnTo>
                      <a:pt x="675" y="585"/>
                    </a:lnTo>
                    <a:lnTo>
                      <a:pt x="629" y="677"/>
                    </a:lnTo>
                    <a:lnTo>
                      <a:pt x="583" y="739"/>
                    </a:lnTo>
                    <a:lnTo>
                      <a:pt x="491" y="800"/>
                    </a:lnTo>
                    <a:lnTo>
                      <a:pt x="383" y="816"/>
                    </a:lnTo>
                    <a:lnTo>
                      <a:pt x="245" y="785"/>
                    </a:lnTo>
                    <a:lnTo>
                      <a:pt x="122" y="692"/>
                    </a:lnTo>
                    <a:lnTo>
                      <a:pt x="30" y="569"/>
                    </a:lnTo>
                    <a:lnTo>
                      <a:pt x="0" y="400"/>
                    </a:lnTo>
                    <a:lnTo>
                      <a:pt x="30" y="246"/>
                    </a:lnTo>
                    <a:lnTo>
                      <a:pt x="107" y="123"/>
                    </a:lnTo>
                    <a:lnTo>
                      <a:pt x="230" y="3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2" name="Freeform 416"/>
              <p:cNvSpPr>
                <a:spLocks/>
              </p:cNvSpPr>
              <p:nvPr/>
            </p:nvSpPr>
            <p:spPr bwMode="auto">
              <a:xfrm>
                <a:off x="39858" y="27914"/>
                <a:ext cx="429" cy="17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30" y="0"/>
                  </a:cxn>
                  <a:cxn ang="0">
                    <a:pos x="61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3" y="538"/>
                  </a:cxn>
                  <a:cxn ang="0">
                    <a:pos x="414" y="738"/>
                  </a:cxn>
                  <a:cxn ang="0">
                    <a:pos x="429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0"/>
                  </a:cxn>
                  <a:cxn ang="0">
                    <a:pos x="291" y="1430"/>
                  </a:cxn>
                  <a:cxn ang="0">
                    <a:pos x="215" y="1584"/>
                  </a:cxn>
                  <a:cxn ang="0">
                    <a:pos x="122" y="1692"/>
                  </a:cxn>
                  <a:cxn ang="0">
                    <a:pos x="46" y="1769"/>
                  </a:cxn>
                  <a:cxn ang="0">
                    <a:pos x="15" y="1784"/>
                  </a:cxn>
                  <a:cxn ang="0">
                    <a:pos x="0" y="1784"/>
                  </a:cxn>
                  <a:cxn ang="0">
                    <a:pos x="0" y="1769"/>
                  </a:cxn>
                  <a:cxn ang="0">
                    <a:pos x="30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2" y="892"/>
                  </a:cxn>
                  <a:cxn ang="0">
                    <a:pos x="307" y="630"/>
                  </a:cxn>
                  <a:cxn ang="0">
                    <a:pos x="245" y="400"/>
                  </a:cxn>
                  <a:cxn ang="0">
                    <a:pos x="153" y="215"/>
                  </a:cxn>
                  <a:cxn ang="0">
                    <a:pos x="46" y="61"/>
                  </a:cxn>
                  <a:cxn ang="0">
                    <a:pos x="15" y="30"/>
                  </a:cxn>
                  <a:cxn ang="0">
                    <a:pos x="15" y="0"/>
                  </a:cxn>
                </a:cxnLst>
                <a:rect l="0" t="0" r="r" b="b"/>
                <a:pathLst>
                  <a:path w="429" h="1784">
                    <a:moveTo>
                      <a:pt x="15" y="0"/>
                    </a:moveTo>
                    <a:lnTo>
                      <a:pt x="30" y="0"/>
                    </a:lnTo>
                    <a:lnTo>
                      <a:pt x="61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3" y="538"/>
                    </a:lnTo>
                    <a:lnTo>
                      <a:pt x="414" y="738"/>
                    </a:lnTo>
                    <a:lnTo>
                      <a:pt x="429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0"/>
                    </a:lnTo>
                    <a:lnTo>
                      <a:pt x="291" y="1430"/>
                    </a:lnTo>
                    <a:lnTo>
                      <a:pt x="215" y="1584"/>
                    </a:lnTo>
                    <a:lnTo>
                      <a:pt x="122" y="1692"/>
                    </a:lnTo>
                    <a:lnTo>
                      <a:pt x="46" y="1769"/>
                    </a:lnTo>
                    <a:lnTo>
                      <a:pt x="15" y="1784"/>
                    </a:lnTo>
                    <a:lnTo>
                      <a:pt x="0" y="1784"/>
                    </a:lnTo>
                    <a:lnTo>
                      <a:pt x="0" y="1769"/>
                    </a:lnTo>
                    <a:lnTo>
                      <a:pt x="30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2" y="892"/>
                    </a:lnTo>
                    <a:lnTo>
                      <a:pt x="307" y="630"/>
                    </a:lnTo>
                    <a:lnTo>
                      <a:pt x="245" y="400"/>
                    </a:lnTo>
                    <a:lnTo>
                      <a:pt x="153" y="215"/>
                    </a:lnTo>
                    <a:lnTo>
                      <a:pt x="46" y="61"/>
                    </a:lnTo>
                    <a:lnTo>
                      <a:pt x="15" y="3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3" name="Freeform 417"/>
              <p:cNvSpPr>
                <a:spLocks/>
              </p:cNvSpPr>
              <p:nvPr/>
            </p:nvSpPr>
            <p:spPr bwMode="auto">
              <a:xfrm>
                <a:off x="3256" y="32037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1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1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1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1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4" name="Freeform 418"/>
              <p:cNvSpPr>
                <a:spLocks/>
              </p:cNvSpPr>
              <p:nvPr/>
            </p:nvSpPr>
            <p:spPr bwMode="auto">
              <a:xfrm>
                <a:off x="5005" y="31560"/>
                <a:ext cx="891" cy="161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860" y="46"/>
                  </a:cxn>
                  <a:cxn ang="0">
                    <a:pos x="891" y="123"/>
                  </a:cxn>
                  <a:cxn ang="0">
                    <a:pos x="860" y="200"/>
                  </a:cxn>
                  <a:cxn ang="0">
                    <a:pos x="783" y="231"/>
                  </a:cxn>
                  <a:cxn ang="0">
                    <a:pos x="737" y="200"/>
                  </a:cxn>
                  <a:cxn ang="0">
                    <a:pos x="752" y="123"/>
                  </a:cxn>
                  <a:cxn ang="0">
                    <a:pos x="783" y="77"/>
                  </a:cxn>
                  <a:cxn ang="0">
                    <a:pos x="768" y="46"/>
                  </a:cxn>
                  <a:cxn ang="0">
                    <a:pos x="676" y="77"/>
                  </a:cxn>
                  <a:cxn ang="0">
                    <a:pos x="645" y="123"/>
                  </a:cxn>
                  <a:cxn ang="0">
                    <a:pos x="630" y="200"/>
                  </a:cxn>
                  <a:cxn ang="0">
                    <a:pos x="614" y="261"/>
                  </a:cxn>
                  <a:cxn ang="0">
                    <a:pos x="584" y="492"/>
                  </a:cxn>
                  <a:cxn ang="0">
                    <a:pos x="783" y="523"/>
                  </a:cxn>
                  <a:cxn ang="0">
                    <a:pos x="584" y="538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2" y="1538"/>
                  </a:cxn>
                  <a:cxn ang="0">
                    <a:pos x="200" y="1600"/>
                  </a:cxn>
                  <a:cxn ang="0">
                    <a:pos x="108" y="1615"/>
                  </a:cxn>
                  <a:cxn ang="0">
                    <a:pos x="31" y="1569"/>
                  </a:cxn>
                  <a:cxn ang="0">
                    <a:pos x="0" y="1492"/>
                  </a:cxn>
                  <a:cxn ang="0">
                    <a:pos x="31" y="1415"/>
                  </a:cxn>
                  <a:cxn ang="0">
                    <a:pos x="108" y="1384"/>
                  </a:cxn>
                  <a:cxn ang="0">
                    <a:pos x="154" y="1415"/>
                  </a:cxn>
                  <a:cxn ang="0">
                    <a:pos x="139" y="1492"/>
                  </a:cxn>
                  <a:cxn ang="0">
                    <a:pos x="92" y="1538"/>
                  </a:cxn>
                  <a:cxn ang="0">
                    <a:pos x="123" y="1569"/>
                  </a:cxn>
                  <a:cxn ang="0">
                    <a:pos x="215" y="1538"/>
                  </a:cxn>
                  <a:cxn ang="0">
                    <a:pos x="277" y="1354"/>
                  </a:cxn>
                  <a:cxn ang="0">
                    <a:pos x="445" y="523"/>
                  </a:cxn>
                  <a:cxn ang="0">
                    <a:pos x="277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8" y="138"/>
                  </a:cxn>
                  <a:cxn ang="0">
                    <a:pos x="645" y="31"/>
                  </a:cxn>
                </a:cxnLst>
                <a:rect l="0" t="0" r="r" b="b"/>
                <a:pathLst>
                  <a:path w="891" h="1615">
                    <a:moveTo>
                      <a:pt x="706" y="0"/>
                    </a:moveTo>
                    <a:lnTo>
                      <a:pt x="783" y="0"/>
                    </a:lnTo>
                    <a:lnTo>
                      <a:pt x="829" y="15"/>
                    </a:lnTo>
                    <a:lnTo>
                      <a:pt x="860" y="46"/>
                    </a:lnTo>
                    <a:lnTo>
                      <a:pt x="875" y="77"/>
                    </a:lnTo>
                    <a:lnTo>
                      <a:pt x="891" y="123"/>
                    </a:lnTo>
                    <a:lnTo>
                      <a:pt x="875" y="169"/>
                    </a:lnTo>
                    <a:lnTo>
                      <a:pt x="860" y="200"/>
                    </a:lnTo>
                    <a:lnTo>
                      <a:pt x="798" y="231"/>
                    </a:lnTo>
                    <a:lnTo>
                      <a:pt x="783" y="231"/>
                    </a:lnTo>
                    <a:lnTo>
                      <a:pt x="752" y="215"/>
                    </a:lnTo>
                    <a:lnTo>
                      <a:pt x="737" y="200"/>
                    </a:lnTo>
                    <a:lnTo>
                      <a:pt x="737" y="154"/>
                    </a:lnTo>
                    <a:lnTo>
                      <a:pt x="752" y="123"/>
                    </a:lnTo>
                    <a:lnTo>
                      <a:pt x="768" y="108"/>
                    </a:lnTo>
                    <a:lnTo>
                      <a:pt x="783" y="77"/>
                    </a:lnTo>
                    <a:lnTo>
                      <a:pt x="829" y="77"/>
                    </a:lnTo>
                    <a:lnTo>
                      <a:pt x="768" y="46"/>
                    </a:lnTo>
                    <a:lnTo>
                      <a:pt x="737" y="46"/>
                    </a:lnTo>
                    <a:lnTo>
                      <a:pt x="676" y="77"/>
                    </a:lnTo>
                    <a:lnTo>
                      <a:pt x="660" y="108"/>
                    </a:lnTo>
                    <a:lnTo>
                      <a:pt x="645" y="123"/>
                    </a:lnTo>
                    <a:lnTo>
                      <a:pt x="645" y="154"/>
                    </a:lnTo>
                    <a:lnTo>
                      <a:pt x="630" y="200"/>
                    </a:lnTo>
                    <a:lnTo>
                      <a:pt x="630" y="231"/>
                    </a:lnTo>
                    <a:lnTo>
                      <a:pt x="614" y="261"/>
                    </a:lnTo>
                    <a:lnTo>
                      <a:pt x="614" y="292"/>
                    </a:lnTo>
                    <a:lnTo>
                      <a:pt x="584" y="492"/>
                    </a:lnTo>
                    <a:lnTo>
                      <a:pt x="783" y="492"/>
                    </a:lnTo>
                    <a:lnTo>
                      <a:pt x="783" y="523"/>
                    </a:lnTo>
                    <a:lnTo>
                      <a:pt x="768" y="538"/>
                    </a:lnTo>
                    <a:lnTo>
                      <a:pt x="584" y="538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5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2" y="1538"/>
                    </a:lnTo>
                    <a:lnTo>
                      <a:pt x="261" y="1569"/>
                    </a:lnTo>
                    <a:lnTo>
                      <a:pt x="200" y="1600"/>
                    </a:lnTo>
                    <a:lnTo>
                      <a:pt x="154" y="1615"/>
                    </a:lnTo>
                    <a:lnTo>
                      <a:pt x="108" y="1615"/>
                    </a:lnTo>
                    <a:lnTo>
                      <a:pt x="62" y="1600"/>
                    </a:lnTo>
                    <a:lnTo>
                      <a:pt x="31" y="1569"/>
                    </a:lnTo>
                    <a:lnTo>
                      <a:pt x="16" y="1538"/>
                    </a:lnTo>
                    <a:lnTo>
                      <a:pt x="0" y="1492"/>
                    </a:lnTo>
                    <a:lnTo>
                      <a:pt x="16" y="1446"/>
                    </a:lnTo>
                    <a:lnTo>
                      <a:pt x="31" y="1415"/>
                    </a:lnTo>
                    <a:lnTo>
                      <a:pt x="92" y="1384"/>
                    </a:lnTo>
                    <a:lnTo>
                      <a:pt x="108" y="1384"/>
                    </a:lnTo>
                    <a:lnTo>
                      <a:pt x="139" y="1400"/>
                    </a:lnTo>
                    <a:lnTo>
                      <a:pt x="154" y="1415"/>
                    </a:lnTo>
                    <a:lnTo>
                      <a:pt x="154" y="1477"/>
                    </a:lnTo>
                    <a:lnTo>
                      <a:pt x="139" y="1492"/>
                    </a:lnTo>
                    <a:lnTo>
                      <a:pt x="123" y="1523"/>
                    </a:lnTo>
                    <a:lnTo>
                      <a:pt x="92" y="1538"/>
                    </a:lnTo>
                    <a:lnTo>
                      <a:pt x="62" y="1538"/>
                    </a:lnTo>
                    <a:lnTo>
                      <a:pt x="123" y="1569"/>
                    </a:lnTo>
                    <a:lnTo>
                      <a:pt x="154" y="1569"/>
                    </a:lnTo>
                    <a:lnTo>
                      <a:pt x="215" y="1538"/>
                    </a:lnTo>
                    <a:lnTo>
                      <a:pt x="246" y="1461"/>
                    </a:lnTo>
                    <a:lnTo>
                      <a:pt x="277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7" y="523"/>
                    </a:lnTo>
                    <a:lnTo>
                      <a:pt x="277" y="492"/>
                    </a:lnTo>
                    <a:lnTo>
                      <a:pt x="292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8" y="138"/>
                    </a:lnTo>
                    <a:lnTo>
                      <a:pt x="599" y="46"/>
                    </a:lnTo>
                    <a:lnTo>
                      <a:pt x="645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5" name="Freeform 419"/>
              <p:cNvSpPr>
                <a:spLocks/>
              </p:cNvSpPr>
              <p:nvPr/>
            </p:nvSpPr>
            <p:spPr bwMode="auto">
              <a:xfrm>
                <a:off x="6202" y="31468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0"/>
                  </a:cxn>
                  <a:cxn ang="0">
                    <a:pos x="384" y="46"/>
                  </a:cxn>
                  <a:cxn ang="0">
                    <a:pos x="246" y="230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7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3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3"/>
                  </a:cxn>
                  <a:cxn ang="0">
                    <a:pos x="108" y="353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0"/>
                    </a:lnTo>
                    <a:lnTo>
                      <a:pt x="384" y="46"/>
                    </a:lnTo>
                    <a:lnTo>
                      <a:pt x="246" y="230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7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3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3"/>
                    </a:lnTo>
                    <a:lnTo>
                      <a:pt x="108" y="353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6" name="Freeform 420"/>
              <p:cNvSpPr>
                <a:spLocks/>
              </p:cNvSpPr>
              <p:nvPr/>
            </p:nvSpPr>
            <p:spPr bwMode="auto">
              <a:xfrm>
                <a:off x="6755" y="32021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7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7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7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4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7"/>
                    </a:lnTo>
                    <a:lnTo>
                      <a:pt x="629" y="47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7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7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7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7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7" name="Freeform 421"/>
              <p:cNvSpPr>
                <a:spLocks/>
              </p:cNvSpPr>
              <p:nvPr/>
            </p:nvSpPr>
            <p:spPr bwMode="auto">
              <a:xfrm>
                <a:off x="7875" y="31483"/>
                <a:ext cx="430" cy="178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1" y="0"/>
                  </a:cxn>
                  <a:cxn ang="0">
                    <a:pos x="62" y="15"/>
                  </a:cxn>
                  <a:cxn ang="0">
                    <a:pos x="138" y="92"/>
                  </a:cxn>
                  <a:cxn ang="0">
                    <a:pos x="215" y="200"/>
                  </a:cxn>
                  <a:cxn ang="0">
                    <a:pos x="307" y="338"/>
                  </a:cxn>
                  <a:cxn ang="0">
                    <a:pos x="384" y="538"/>
                  </a:cxn>
                  <a:cxn ang="0">
                    <a:pos x="415" y="738"/>
                  </a:cxn>
                  <a:cxn ang="0">
                    <a:pos x="430" y="892"/>
                  </a:cxn>
                  <a:cxn ang="0">
                    <a:pos x="399" y="892"/>
                  </a:cxn>
                  <a:cxn ang="0">
                    <a:pos x="399" y="1061"/>
                  </a:cxn>
                  <a:cxn ang="0">
                    <a:pos x="353" y="1231"/>
                  </a:cxn>
                  <a:cxn ang="0">
                    <a:pos x="292" y="1431"/>
                  </a:cxn>
                  <a:cxn ang="0">
                    <a:pos x="215" y="1585"/>
                  </a:cxn>
                  <a:cxn ang="0">
                    <a:pos x="123" y="1692"/>
                  </a:cxn>
                  <a:cxn ang="0">
                    <a:pos x="46" y="1769"/>
                  </a:cxn>
                  <a:cxn ang="0">
                    <a:pos x="16" y="1785"/>
                  </a:cxn>
                  <a:cxn ang="0">
                    <a:pos x="0" y="1785"/>
                  </a:cxn>
                  <a:cxn ang="0">
                    <a:pos x="0" y="1769"/>
                  </a:cxn>
                  <a:cxn ang="0">
                    <a:pos x="31" y="1738"/>
                  </a:cxn>
                  <a:cxn ang="0">
                    <a:pos x="169" y="1554"/>
                  </a:cxn>
                  <a:cxn ang="0">
                    <a:pos x="261" y="1338"/>
                  </a:cxn>
                  <a:cxn ang="0">
                    <a:pos x="307" y="1123"/>
                  </a:cxn>
                  <a:cxn ang="0">
                    <a:pos x="323" y="892"/>
                  </a:cxn>
                  <a:cxn ang="0">
                    <a:pos x="307" y="631"/>
                  </a:cxn>
                  <a:cxn ang="0">
                    <a:pos x="246" y="400"/>
                  </a:cxn>
                  <a:cxn ang="0">
                    <a:pos x="154" y="215"/>
                  </a:cxn>
                  <a:cxn ang="0">
                    <a:pos x="46" y="61"/>
                  </a:cxn>
                  <a:cxn ang="0">
                    <a:pos x="16" y="31"/>
                  </a:cxn>
                  <a:cxn ang="0">
                    <a:pos x="16" y="0"/>
                  </a:cxn>
                </a:cxnLst>
                <a:rect l="0" t="0" r="r" b="b"/>
                <a:pathLst>
                  <a:path w="430" h="1785">
                    <a:moveTo>
                      <a:pt x="16" y="0"/>
                    </a:moveTo>
                    <a:lnTo>
                      <a:pt x="31" y="0"/>
                    </a:lnTo>
                    <a:lnTo>
                      <a:pt x="62" y="15"/>
                    </a:lnTo>
                    <a:lnTo>
                      <a:pt x="138" y="92"/>
                    </a:lnTo>
                    <a:lnTo>
                      <a:pt x="215" y="200"/>
                    </a:lnTo>
                    <a:lnTo>
                      <a:pt x="307" y="338"/>
                    </a:lnTo>
                    <a:lnTo>
                      <a:pt x="384" y="538"/>
                    </a:lnTo>
                    <a:lnTo>
                      <a:pt x="415" y="738"/>
                    </a:lnTo>
                    <a:lnTo>
                      <a:pt x="430" y="892"/>
                    </a:lnTo>
                    <a:lnTo>
                      <a:pt x="399" y="892"/>
                    </a:lnTo>
                    <a:lnTo>
                      <a:pt x="399" y="1061"/>
                    </a:lnTo>
                    <a:lnTo>
                      <a:pt x="353" y="1231"/>
                    </a:lnTo>
                    <a:lnTo>
                      <a:pt x="292" y="1431"/>
                    </a:lnTo>
                    <a:lnTo>
                      <a:pt x="215" y="1585"/>
                    </a:lnTo>
                    <a:lnTo>
                      <a:pt x="123" y="1692"/>
                    </a:lnTo>
                    <a:lnTo>
                      <a:pt x="46" y="1769"/>
                    </a:lnTo>
                    <a:lnTo>
                      <a:pt x="16" y="1785"/>
                    </a:lnTo>
                    <a:lnTo>
                      <a:pt x="0" y="1785"/>
                    </a:lnTo>
                    <a:lnTo>
                      <a:pt x="0" y="1769"/>
                    </a:lnTo>
                    <a:lnTo>
                      <a:pt x="31" y="1738"/>
                    </a:lnTo>
                    <a:lnTo>
                      <a:pt x="169" y="1554"/>
                    </a:lnTo>
                    <a:lnTo>
                      <a:pt x="261" y="1338"/>
                    </a:lnTo>
                    <a:lnTo>
                      <a:pt x="307" y="1123"/>
                    </a:lnTo>
                    <a:lnTo>
                      <a:pt x="323" y="892"/>
                    </a:lnTo>
                    <a:lnTo>
                      <a:pt x="307" y="631"/>
                    </a:lnTo>
                    <a:lnTo>
                      <a:pt x="246" y="400"/>
                    </a:lnTo>
                    <a:lnTo>
                      <a:pt x="154" y="215"/>
                    </a:lnTo>
                    <a:lnTo>
                      <a:pt x="46" y="61"/>
                    </a:lnTo>
                    <a:lnTo>
                      <a:pt x="16" y="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8" name="Freeform 422"/>
              <p:cNvSpPr>
                <a:spLocks noEditPoints="1"/>
              </p:cNvSpPr>
              <p:nvPr/>
            </p:nvSpPr>
            <p:spPr bwMode="auto">
              <a:xfrm>
                <a:off x="8627" y="31360"/>
                <a:ext cx="1535" cy="1446"/>
              </a:xfrm>
              <a:custGeom>
                <a:avLst/>
                <a:gdLst/>
                <a:ahLst/>
                <a:cxnLst>
                  <a:cxn ang="0">
                    <a:pos x="1305" y="569"/>
                  </a:cxn>
                  <a:cxn ang="0">
                    <a:pos x="1397" y="646"/>
                  </a:cxn>
                  <a:cxn ang="0">
                    <a:pos x="1259" y="661"/>
                  </a:cxn>
                  <a:cxn ang="0">
                    <a:pos x="798" y="738"/>
                  </a:cxn>
                  <a:cxn ang="0">
                    <a:pos x="921" y="861"/>
                  </a:cxn>
                  <a:cxn ang="0">
                    <a:pos x="1059" y="861"/>
                  </a:cxn>
                  <a:cxn ang="0">
                    <a:pos x="1059" y="908"/>
                  </a:cxn>
                  <a:cxn ang="0">
                    <a:pos x="783" y="938"/>
                  </a:cxn>
                  <a:cxn ang="0">
                    <a:pos x="798" y="1154"/>
                  </a:cxn>
                  <a:cxn ang="0">
                    <a:pos x="1090" y="1292"/>
                  </a:cxn>
                  <a:cxn ang="0">
                    <a:pos x="1504" y="1323"/>
                  </a:cxn>
                  <a:cxn ang="0">
                    <a:pos x="1504" y="1369"/>
                  </a:cxn>
                  <a:cxn ang="0">
                    <a:pos x="1243" y="1446"/>
                  </a:cxn>
                  <a:cxn ang="0">
                    <a:pos x="445" y="1015"/>
                  </a:cxn>
                  <a:cxn ang="0">
                    <a:pos x="307" y="1169"/>
                  </a:cxn>
                  <a:cxn ang="0">
                    <a:pos x="16" y="1354"/>
                  </a:cxn>
                  <a:cxn ang="0">
                    <a:pos x="123" y="1246"/>
                  </a:cxn>
                  <a:cxn ang="0">
                    <a:pos x="369" y="938"/>
                  </a:cxn>
                  <a:cxn ang="0">
                    <a:pos x="430" y="815"/>
                  </a:cxn>
                  <a:cxn ang="0">
                    <a:pos x="537" y="908"/>
                  </a:cxn>
                  <a:cxn ang="0">
                    <a:pos x="537" y="954"/>
                  </a:cxn>
                  <a:cxn ang="0">
                    <a:pos x="553" y="1031"/>
                  </a:cxn>
                  <a:cxn ang="0">
                    <a:pos x="706" y="1138"/>
                  </a:cxn>
                  <a:cxn ang="0">
                    <a:pos x="691" y="738"/>
                  </a:cxn>
                  <a:cxn ang="0">
                    <a:pos x="353" y="784"/>
                  </a:cxn>
                  <a:cxn ang="0">
                    <a:pos x="184" y="815"/>
                  </a:cxn>
                  <a:cxn ang="0">
                    <a:pos x="108" y="754"/>
                  </a:cxn>
                  <a:cxn ang="0">
                    <a:pos x="706" y="646"/>
                  </a:cxn>
                  <a:cxn ang="0">
                    <a:pos x="1121" y="569"/>
                  </a:cxn>
                  <a:cxn ang="0">
                    <a:pos x="844" y="77"/>
                  </a:cxn>
                  <a:cxn ang="0">
                    <a:pos x="568" y="138"/>
                  </a:cxn>
                  <a:cxn ang="0">
                    <a:pos x="583" y="277"/>
                  </a:cxn>
                  <a:cxn ang="0">
                    <a:pos x="783" y="231"/>
                  </a:cxn>
                  <a:cxn ang="0">
                    <a:pos x="844" y="261"/>
                  </a:cxn>
                  <a:cxn ang="0">
                    <a:pos x="768" y="308"/>
                  </a:cxn>
                  <a:cxn ang="0">
                    <a:pos x="599" y="384"/>
                  </a:cxn>
                  <a:cxn ang="0">
                    <a:pos x="706" y="461"/>
                  </a:cxn>
                  <a:cxn ang="0">
                    <a:pos x="829" y="446"/>
                  </a:cxn>
                  <a:cxn ang="0">
                    <a:pos x="936" y="184"/>
                  </a:cxn>
                  <a:cxn ang="0">
                    <a:pos x="936" y="77"/>
                  </a:cxn>
                  <a:cxn ang="0">
                    <a:pos x="998" y="0"/>
                  </a:cxn>
                  <a:cxn ang="0">
                    <a:pos x="1105" y="77"/>
                  </a:cxn>
                  <a:cxn ang="0">
                    <a:pos x="1044" y="231"/>
                  </a:cxn>
                  <a:cxn ang="0">
                    <a:pos x="921" y="569"/>
                  </a:cxn>
                  <a:cxn ang="0">
                    <a:pos x="645" y="538"/>
                  </a:cxn>
                  <a:cxn ang="0">
                    <a:pos x="614" y="584"/>
                  </a:cxn>
                  <a:cxn ang="0">
                    <a:pos x="583" y="554"/>
                  </a:cxn>
                  <a:cxn ang="0">
                    <a:pos x="507" y="261"/>
                  </a:cxn>
                  <a:cxn ang="0">
                    <a:pos x="445" y="61"/>
                  </a:cxn>
                  <a:cxn ang="0">
                    <a:pos x="553" y="77"/>
                  </a:cxn>
                  <a:cxn ang="0">
                    <a:pos x="844" y="15"/>
                  </a:cxn>
                </a:cxnLst>
                <a:rect l="0" t="0" r="r" b="b"/>
                <a:pathLst>
                  <a:path w="1535" h="1446">
                    <a:moveTo>
                      <a:pt x="1213" y="554"/>
                    </a:moveTo>
                    <a:lnTo>
                      <a:pt x="1243" y="554"/>
                    </a:lnTo>
                    <a:lnTo>
                      <a:pt x="1305" y="569"/>
                    </a:lnTo>
                    <a:lnTo>
                      <a:pt x="1381" y="600"/>
                    </a:lnTo>
                    <a:lnTo>
                      <a:pt x="1412" y="631"/>
                    </a:lnTo>
                    <a:lnTo>
                      <a:pt x="1397" y="646"/>
                    </a:lnTo>
                    <a:lnTo>
                      <a:pt x="1381" y="646"/>
                    </a:lnTo>
                    <a:lnTo>
                      <a:pt x="1351" y="661"/>
                    </a:lnTo>
                    <a:lnTo>
                      <a:pt x="1259" y="661"/>
                    </a:lnTo>
                    <a:lnTo>
                      <a:pt x="982" y="677"/>
                    </a:lnTo>
                    <a:lnTo>
                      <a:pt x="752" y="692"/>
                    </a:lnTo>
                    <a:lnTo>
                      <a:pt x="798" y="738"/>
                    </a:lnTo>
                    <a:lnTo>
                      <a:pt x="798" y="908"/>
                    </a:lnTo>
                    <a:lnTo>
                      <a:pt x="860" y="892"/>
                    </a:lnTo>
                    <a:lnTo>
                      <a:pt x="921" y="861"/>
                    </a:lnTo>
                    <a:lnTo>
                      <a:pt x="967" y="846"/>
                    </a:lnTo>
                    <a:lnTo>
                      <a:pt x="1028" y="846"/>
                    </a:lnTo>
                    <a:lnTo>
                      <a:pt x="1059" y="861"/>
                    </a:lnTo>
                    <a:lnTo>
                      <a:pt x="1090" y="892"/>
                    </a:lnTo>
                    <a:lnTo>
                      <a:pt x="1090" y="908"/>
                    </a:lnTo>
                    <a:lnTo>
                      <a:pt x="1059" y="908"/>
                    </a:lnTo>
                    <a:lnTo>
                      <a:pt x="936" y="923"/>
                    </a:lnTo>
                    <a:lnTo>
                      <a:pt x="844" y="938"/>
                    </a:lnTo>
                    <a:lnTo>
                      <a:pt x="783" y="938"/>
                    </a:lnTo>
                    <a:lnTo>
                      <a:pt x="783" y="1046"/>
                    </a:lnTo>
                    <a:lnTo>
                      <a:pt x="768" y="1154"/>
                    </a:lnTo>
                    <a:lnTo>
                      <a:pt x="798" y="1154"/>
                    </a:lnTo>
                    <a:lnTo>
                      <a:pt x="814" y="1169"/>
                    </a:lnTo>
                    <a:lnTo>
                      <a:pt x="967" y="1246"/>
                    </a:lnTo>
                    <a:lnTo>
                      <a:pt x="1090" y="1292"/>
                    </a:lnTo>
                    <a:lnTo>
                      <a:pt x="1228" y="1308"/>
                    </a:lnTo>
                    <a:lnTo>
                      <a:pt x="1351" y="1308"/>
                    </a:lnTo>
                    <a:lnTo>
                      <a:pt x="1504" y="1323"/>
                    </a:lnTo>
                    <a:lnTo>
                      <a:pt x="1535" y="1323"/>
                    </a:lnTo>
                    <a:lnTo>
                      <a:pt x="1535" y="1338"/>
                    </a:lnTo>
                    <a:lnTo>
                      <a:pt x="1504" y="1369"/>
                    </a:lnTo>
                    <a:lnTo>
                      <a:pt x="1458" y="1384"/>
                    </a:lnTo>
                    <a:lnTo>
                      <a:pt x="1305" y="1431"/>
                    </a:lnTo>
                    <a:lnTo>
                      <a:pt x="1243" y="1446"/>
                    </a:lnTo>
                    <a:lnTo>
                      <a:pt x="1121" y="1446"/>
                    </a:lnTo>
                    <a:lnTo>
                      <a:pt x="783" y="1246"/>
                    </a:lnTo>
                    <a:lnTo>
                      <a:pt x="445" y="1015"/>
                    </a:lnTo>
                    <a:lnTo>
                      <a:pt x="399" y="1061"/>
                    </a:lnTo>
                    <a:lnTo>
                      <a:pt x="369" y="1108"/>
                    </a:lnTo>
                    <a:lnTo>
                      <a:pt x="307" y="1169"/>
                    </a:lnTo>
                    <a:lnTo>
                      <a:pt x="184" y="1277"/>
                    </a:lnTo>
                    <a:lnTo>
                      <a:pt x="92" y="1338"/>
                    </a:lnTo>
                    <a:lnTo>
                      <a:pt x="16" y="1354"/>
                    </a:lnTo>
                    <a:lnTo>
                      <a:pt x="0" y="1354"/>
                    </a:lnTo>
                    <a:lnTo>
                      <a:pt x="62" y="1292"/>
                    </a:lnTo>
                    <a:lnTo>
                      <a:pt x="123" y="1246"/>
                    </a:lnTo>
                    <a:lnTo>
                      <a:pt x="200" y="1169"/>
                    </a:lnTo>
                    <a:lnTo>
                      <a:pt x="307" y="1046"/>
                    </a:lnTo>
                    <a:lnTo>
                      <a:pt x="369" y="938"/>
                    </a:lnTo>
                    <a:lnTo>
                      <a:pt x="384" y="861"/>
                    </a:lnTo>
                    <a:lnTo>
                      <a:pt x="384" y="815"/>
                    </a:lnTo>
                    <a:lnTo>
                      <a:pt x="430" y="815"/>
                    </a:lnTo>
                    <a:lnTo>
                      <a:pt x="491" y="846"/>
                    </a:lnTo>
                    <a:lnTo>
                      <a:pt x="522" y="877"/>
                    </a:lnTo>
                    <a:lnTo>
                      <a:pt x="537" y="908"/>
                    </a:lnTo>
                    <a:lnTo>
                      <a:pt x="553" y="923"/>
                    </a:lnTo>
                    <a:lnTo>
                      <a:pt x="553" y="938"/>
                    </a:lnTo>
                    <a:lnTo>
                      <a:pt x="537" y="954"/>
                    </a:lnTo>
                    <a:lnTo>
                      <a:pt x="507" y="969"/>
                    </a:lnTo>
                    <a:lnTo>
                      <a:pt x="491" y="1000"/>
                    </a:lnTo>
                    <a:lnTo>
                      <a:pt x="553" y="1031"/>
                    </a:lnTo>
                    <a:lnTo>
                      <a:pt x="599" y="1077"/>
                    </a:lnTo>
                    <a:lnTo>
                      <a:pt x="645" y="1108"/>
                    </a:lnTo>
                    <a:lnTo>
                      <a:pt x="706" y="1138"/>
                    </a:lnTo>
                    <a:lnTo>
                      <a:pt x="706" y="831"/>
                    </a:lnTo>
                    <a:lnTo>
                      <a:pt x="691" y="784"/>
                    </a:lnTo>
                    <a:lnTo>
                      <a:pt x="691" y="738"/>
                    </a:lnTo>
                    <a:lnTo>
                      <a:pt x="675" y="723"/>
                    </a:lnTo>
                    <a:lnTo>
                      <a:pt x="461" y="754"/>
                    </a:lnTo>
                    <a:lnTo>
                      <a:pt x="353" y="784"/>
                    </a:lnTo>
                    <a:lnTo>
                      <a:pt x="261" y="800"/>
                    </a:lnTo>
                    <a:lnTo>
                      <a:pt x="215" y="815"/>
                    </a:lnTo>
                    <a:lnTo>
                      <a:pt x="184" y="815"/>
                    </a:lnTo>
                    <a:lnTo>
                      <a:pt x="123" y="784"/>
                    </a:lnTo>
                    <a:lnTo>
                      <a:pt x="108" y="769"/>
                    </a:lnTo>
                    <a:lnTo>
                      <a:pt x="108" y="754"/>
                    </a:lnTo>
                    <a:lnTo>
                      <a:pt x="123" y="738"/>
                    </a:lnTo>
                    <a:lnTo>
                      <a:pt x="461" y="692"/>
                    </a:lnTo>
                    <a:lnTo>
                      <a:pt x="706" y="646"/>
                    </a:lnTo>
                    <a:lnTo>
                      <a:pt x="906" y="615"/>
                    </a:lnTo>
                    <a:lnTo>
                      <a:pt x="1028" y="600"/>
                    </a:lnTo>
                    <a:lnTo>
                      <a:pt x="1121" y="569"/>
                    </a:lnTo>
                    <a:lnTo>
                      <a:pt x="1182" y="569"/>
                    </a:lnTo>
                    <a:lnTo>
                      <a:pt x="1213" y="554"/>
                    </a:lnTo>
                    <a:close/>
                    <a:moveTo>
                      <a:pt x="844" y="77"/>
                    </a:moveTo>
                    <a:lnTo>
                      <a:pt x="752" y="92"/>
                    </a:lnTo>
                    <a:lnTo>
                      <a:pt x="660" y="123"/>
                    </a:lnTo>
                    <a:lnTo>
                      <a:pt x="568" y="138"/>
                    </a:lnTo>
                    <a:lnTo>
                      <a:pt x="568" y="169"/>
                    </a:lnTo>
                    <a:lnTo>
                      <a:pt x="583" y="215"/>
                    </a:lnTo>
                    <a:lnTo>
                      <a:pt x="583" y="277"/>
                    </a:lnTo>
                    <a:lnTo>
                      <a:pt x="645" y="261"/>
                    </a:lnTo>
                    <a:lnTo>
                      <a:pt x="737" y="231"/>
                    </a:lnTo>
                    <a:lnTo>
                      <a:pt x="783" y="231"/>
                    </a:lnTo>
                    <a:lnTo>
                      <a:pt x="814" y="246"/>
                    </a:lnTo>
                    <a:lnTo>
                      <a:pt x="829" y="246"/>
                    </a:lnTo>
                    <a:lnTo>
                      <a:pt x="844" y="261"/>
                    </a:lnTo>
                    <a:lnTo>
                      <a:pt x="844" y="277"/>
                    </a:lnTo>
                    <a:lnTo>
                      <a:pt x="814" y="292"/>
                    </a:lnTo>
                    <a:lnTo>
                      <a:pt x="768" y="308"/>
                    </a:lnTo>
                    <a:lnTo>
                      <a:pt x="706" y="308"/>
                    </a:lnTo>
                    <a:lnTo>
                      <a:pt x="583" y="338"/>
                    </a:lnTo>
                    <a:lnTo>
                      <a:pt x="599" y="384"/>
                    </a:lnTo>
                    <a:lnTo>
                      <a:pt x="599" y="477"/>
                    </a:lnTo>
                    <a:lnTo>
                      <a:pt x="645" y="461"/>
                    </a:lnTo>
                    <a:lnTo>
                      <a:pt x="706" y="461"/>
                    </a:lnTo>
                    <a:lnTo>
                      <a:pt x="768" y="431"/>
                    </a:lnTo>
                    <a:lnTo>
                      <a:pt x="814" y="431"/>
                    </a:lnTo>
                    <a:lnTo>
                      <a:pt x="829" y="446"/>
                    </a:lnTo>
                    <a:lnTo>
                      <a:pt x="875" y="446"/>
                    </a:lnTo>
                    <a:lnTo>
                      <a:pt x="906" y="400"/>
                    </a:lnTo>
                    <a:lnTo>
                      <a:pt x="936" y="184"/>
                    </a:lnTo>
                    <a:lnTo>
                      <a:pt x="952" y="123"/>
                    </a:lnTo>
                    <a:lnTo>
                      <a:pt x="952" y="92"/>
                    </a:lnTo>
                    <a:lnTo>
                      <a:pt x="936" y="77"/>
                    </a:lnTo>
                    <a:lnTo>
                      <a:pt x="844" y="77"/>
                    </a:lnTo>
                    <a:close/>
                    <a:moveTo>
                      <a:pt x="906" y="0"/>
                    </a:moveTo>
                    <a:lnTo>
                      <a:pt x="998" y="0"/>
                    </a:lnTo>
                    <a:lnTo>
                      <a:pt x="1044" y="31"/>
                    </a:lnTo>
                    <a:lnTo>
                      <a:pt x="1074" y="61"/>
                    </a:lnTo>
                    <a:lnTo>
                      <a:pt x="1105" y="77"/>
                    </a:lnTo>
                    <a:lnTo>
                      <a:pt x="1105" y="123"/>
                    </a:lnTo>
                    <a:lnTo>
                      <a:pt x="1090" y="138"/>
                    </a:lnTo>
                    <a:lnTo>
                      <a:pt x="1044" y="231"/>
                    </a:lnTo>
                    <a:lnTo>
                      <a:pt x="967" y="538"/>
                    </a:lnTo>
                    <a:lnTo>
                      <a:pt x="936" y="569"/>
                    </a:lnTo>
                    <a:lnTo>
                      <a:pt x="921" y="569"/>
                    </a:lnTo>
                    <a:lnTo>
                      <a:pt x="860" y="508"/>
                    </a:lnTo>
                    <a:lnTo>
                      <a:pt x="768" y="508"/>
                    </a:lnTo>
                    <a:lnTo>
                      <a:pt x="645" y="538"/>
                    </a:lnTo>
                    <a:lnTo>
                      <a:pt x="629" y="538"/>
                    </a:lnTo>
                    <a:lnTo>
                      <a:pt x="629" y="569"/>
                    </a:lnTo>
                    <a:lnTo>
                      <a:pt x="614" y="584"/>
                    </a:lnTo>
                    <a:lnTo>
                      <a:pt x="614" y="569"/>
                    </a:lnTo>
                    <a:lnTo>
                      <a:pt x="599" y="569"/>
                    </a:lnTo>
                    <a:lnTo>
                      <a:pt x="583" y="554"/>
                    </a:lnTo>
                    <a:lnTo>
                      <a:pt x="553" y="492"/>
                    </a:lnTo>
                    <a:lnTo>
                      <a:pt x="537" y="446"/>
                    </a:lnTo>
                    <a:lnTo>
                      <a:pt x="507" y="261"/>
                    </a:lnTo>
                    <a:lnTo>
                      <a:pt x="461" y="154"/>
                    </a:lnTo>
                    <a:lnTo>
                      <a:pt x="445" y="92"/>
                    </a:lnTo>
                    <a:lnTo>
                      <a:pt x="445" y="61"/>
                    </a:lnTo>
                    <a:lnTo>
                      <a:pt x="507" y="61"/>
                    </a:lnTo>
                    <a:lnTo>
                      <a:pt x="537" y="77"/>
                    </a:lnTo>
                    <a:lnTo>
                      <a:pt x="553" y="77"/>
                    </a:lnTo>
                    <a:lnTo>
                      <a:pt x="706" y="46"/>
                    </a:lnTo>
                    <a:lnTo>
                      <a:pt x="798" y="15"/>
                    </a:lnTo>
                    <a:lnTo>
                      <a:pt x="844" y="15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599" name="Freeform 423"/>
              <p:cNvSpPr>
                <a:spLocks/>
              </p:cNvSpPr>
              <p:nvPr/>
            </p:nvSpPr>
            <p:spPr bwMode="auto">
              <a:xfrm>
                <a:off x="10254" y="31944"/>
                <a:ext cx="1489" cy="277"/>
              </a:xfrm>
              <a:custGeom>
                <a:avLst/>
                <a:gdLst/>
                <a:ahLst/>
                <a:cxnLst>
                  <a:cxn ang="0">
                    <a:pos x="1243" y="0"/>
                  </a:cxn>
                  <a:cxn ang="0">
                    <a:pos x="1304" y="0"/>
                  </a:cxn>
                  <a:cxn ang="0">
                    <a:pos x="1335" y="16"/>
                  </a:cxn>
                  <a:cxn ang="0">
                    <a:pos x="1366" y="47"/>
                  </a:cxn>
                  <a:cxn ang="0">
                    <a:pos x="1412" y="62"/>
                  </a:cxn>
                  <a:cxn ang="0">
                    <a:pos x="1443" y="93"/>
                  </a:cxn>
                  <a:cxn ang="0">
                    <a:pos x="1458" y="124"/>
                  </a:cxn>
                  <a:cxn ang="0">
                    <a:pos x="1473" y="139"/>
                  </a:cxn>
                  <a:cxn ang="0">
                    <a:pos x="1489" y="170"/>
                  </a:cxn>
                  <a:cxn ang="0">
                    <a:pos x="1489" y="185"/>
                  </a:cxn>
                  <a:cxn ang="0">
                    <a:pos x="1473" y="200"/>
                  </a:cxn>
                  <a:cxn ang="0">
                    <a:pos x="1412" y="200"/>
                  </a:cxn>
                  <a:cxn ang="0">
                    <a:pos x="1320" y="185"/>
                  </a:cxn>
                  <a:cxn ang="0">
                    <a:pos x="1212" y="170"/>
                  </a:cxn>
                  <a:cxn ang="0">
                    <a:pos x="982" y="170"/>
                  </a:cxn>
                  <a:cxn ang="0">
                    <a:pos x="675" y="200"/>
                  </a:cxn>
                  <a:cxn ang="0">
                    <a:pos x="476" y="216"/>
                  </a:cxn>
                  <a:cxn ang="0">
                    <a:pos x="338" y="247"/>
                  </a:cxn>
                  <a:cxn ang="0">
                    <a:pos x="246" y="262"/>
                  </a:cxn>
                  <a:cxn ang="0">
                    <a:pos x="199" y="277"/>
                  </a:cxn>
                  <a:cxn ang="0">
                    <a:pos x="123" y="277"/>
                  </a:cxn>
                  <a:cxn ang="0">
                    <a:pos x="77" y="247"/>
                  </a:cxn>
                  <a:cxn ang="0">
                    <a:pos x="31" y="231"/>
                  </a:cxn>
                  <a:cxn ang="0">
                    <a:pos x="0" y="170"/>
                  </a:cxn>
                  <a:cxn ang="0">
                    <a:pos x="31" y="139"/>
                  </a:cxn>
                  <a:cxn ang="0">
                    <a:pos x="138" y="139"/>
                  </a:cxn>
                  <a:cxn ang="0">
                    <a:pos x="230" y="124"/>
                  </a:cxn>
                  <a:cxn ang="0">
                    <a:pos x="353" y="124"/>
                  </a:cxn>
                  <a:cxn ang="0">
                    <a:pos x="522" y="93"/>
                  </a:cxn>
                  <a:cxn ang="0">
                    <a:pos x="737" y="77"/>
                  </a:cxn>
                  <a:cxn ang="0">
                    <a:pos x="1044" y="47"/>
                  </a:cxn>
                  <a:cxn ang="0">
                    <a:pos x="1120" y="31"/>
                  </a:cxn>
                  <a:cxn ang="0">
                    <a:pos x="1166" y="31"/>
                  </a:cxn>
                  <a:cxn ang="0">
                    <a:pos x="1212" y="16"/>
                  </a:cxn>
                  <a:cxn ang="0">
                    <a:pos x="1243" y="0"/>
                  </a:cxn>
                </a:cxnLst>
                <a:rect l="0" t="0" r="r" b="b"/>
                <a:pathLst>
                  <a:path w="1489" h="277">
                    <a:moveTo>
                      <a:pt x="1243" y="0"/>
                    </a:moveTo>
                    <a:lnTo>
                      <a:pt x="1304" y="0"/>
                    </a:lnTo>
                    <a:lnTo>
                      <a:pt x="1335" y="16"/>
                    </a:lnTo>
                    <a:lnTo>
                      <a:pt x="1366" y="47"/>
                    </a:lnTo>
                    <a:lnTo>
                      <a:pt x="1412" y="62"/>
                    </a:lnTo>
                    <a:lnTo>
                      <a:pt x="1443" y="93"/>
                    </a:lnTo>
                    <a:lnTo>
                      <a:pt x="1458" y="124"/>
                    </a:lnTo>
                    <a:lnTo>
                      <a:pt x="1473" y="139"/>
                    </a:lnTo>
                    <a:lnTo>
                      <a:pt x="1489" y="170"/>
                    </a:lnTo>
                    <a:lnTo>
                      <a:pt x="1489" y="185"/>
                    </a:lnTo>
                    <a:lnTo>
                      <a:pt x="1473" y="200"/>
                    </a:lnTo>
                    <a:lnTo>
                      <a:pt x="1412" y="200"/>
                    </a:lnTo>
                    <a:lnTo>
                      <a:pt x="1320" y="185"/>
                    </a:lnTo>
                    <a:lnTo>
                      <a:pt x="1212" y="170"/>
                    </a:lnTo>
                    <a:lnTo>
                      <a:pt x="982" y="170"/>
                    </a:lnTo>
                    <a:lnTo>
                      <a:pt x="675" y="200"/>
                    </a:lnTo>
                    <a:lnTo>
                      <a:pt x="476" y="216"/>
                    </a:lnTo>
                    <a:lnTo>
                      <a:pt x="338" y="247"/>
                    </a:lnTo>
                    <a:lnTo>
                      <a:pt x="246" y="262"/>
                    </a:lnTo>
                    <a:lnTo>
                      <a:pt x="199" y="277"/>
                    </a:lnTo>
                    <a:lnTo>
                      <a:pt x="123" y="277"/>
                    </a:lnTo>
                    <a:lnTo>
                      <a:pt x="77" y="247"/>
                    </a:lnTo>
                    <a:lnTo>
                      <a:pt x="31" y="231"/>
                    </a:lnTo>
                    <a:lnTo>
                      <a:pt x="0" y="170"/>
                    </a:lnTo>
                    <a:lnTo>
                      <a:pt x="31" y="139"/>
                    </a:lnTo>
                    <a:lnTo>
                      <a:pt x="138" y="139"/>
                    </a:lnTo>
                    <a:lnTo>
                      <a:pt x="230" y="124"/>
                    </a:lnTo>
                    <a:lnTo>
                      <a:pt x="353" y="124"/>
                    </a:lnTo>
                    <a:lnTo>
                      <a:pt x="522" y="93"/>
                    </a:lnTo>
                    <a:lnTo>
                      <a:pt x="737" y="77"/>
                    </a:lnTo>
                    <a:lnTo>
                      <a:pt x="1044" y="47"/>
                    </a:lnTo>
                    <a:lnTo>
                      <a:pt x="1120" y="31"/>
                    </a:lnTo>
                    <a:lnTo>
                      <a:pt x="1166" y="31"/>
                    </a:lnTo>
                    <a:lnTo>
                      <a:pt x="1212" y="16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0" name="Freeform 424"/>
              <p:cNvSpPr>
                <a:spLocks noEditPoints="1"/>
              </p:cNvSpPr>
              <p:nvPr/>
            </p:nvSpPr>
            <p:spPr bwMode="auto">
              <a:xfrm>
                <a:off x="11973" y="31344"/>
                <a:ext cx="1458" cy="1431"/>
              </a:xfrm>
              <a:custGeom>
                <a:avLst/>
                <a:gdLst/>
                <a:ahLst/>
                <a:cxnLst>
                  <a:cxn ang="0">
                    <a:pos x="875" y="847"/>
                  </a:cxn>
                  <a:cxn ang="0">
                    <a:pos x="997" y="1000"/>
                  </a:cxn>
                  <a:cxn ang="0">
                    <a:pos x="1089" y="877"/>
                  </a:cxn>
                  <a:cxn ang="0">
                    <a:pos x="1151" y="231"/>
                  </a:cxn>
                  <a:cxn ang="0">
                    <a:pos x="1043" y="339"/>
                  </a:cxn>
                  <a:cxn ang="0">
                    <a:pos x="1013" y="508"/>
                  </a:cxn>
                  <a:cxn ang="0">
                    <a:pos x="1212" y="508"/>
                  </a:cxn>
                  <a:cxn ang="0">
                    <a:pos x="1135" y="554"/>
                  </a:cxn>
                  <a:cxn ang="0">
                    <a:pos x="1013" y="754"/>
                  </a:cxn>
                  <a:cxn ang="0">
                    <a:pos x="1151" y="754"/>
                  </a:cxn>
                  <a:cxn ang="0">
                    <a:pos x="1212" y="831"/>
                  </a:cxn>
                  <a:cxn ang="0">
                    <a:pos x="1135" y="939"/>
                  </a:cxn>
                  <a:cxn ang="0">
                    <a:pos x="1151" y="1031"/>
                  </a:cxn>
                  <a:cxn ang="0">
                    <a:pos x="890" y="1062"/>
                  </a:cxn>
                  <a:cxn ang="0">
                    <a:pos x="859" y="1093"/>
                  </a:cxn>
                  <a:cxn ang="0">
                    <a:pos x="767" y="785"/>
                  </a:cxn>
                  <a:cxn ang="0">
                    <a:pos x="890" y="785"/>
                  </a:cxn>
                  <a:cxn ang="0">
                    <a:pos x="921" y="616"/>
                  </a:cxn>
                  <a:cxn ang="0">
                    <a:pos x="767" y="585"/>
                  </a:cxn>
                  <a:cxn ang="0">
                    <a:pos x="875" y="554"/>
                  </a:cxn>
                  <a:cxn ang="0">
                    <a:pos x="905" y="324"/>
                  </a:cxn>
                  <a:cxn ang="0">
                    <a:pos x="736" y="339"/>
                  </a:cxn>
                  <a:cxn ang="0">
                    <a:pos x="675" y="847"/>
                  </a:cxn>
                  <a:cxn ang="0">
                    <a:pos x="1013" y="1231"/>
                  </a:cxn>
                  <a:cxn ang="0">
                    <a:pos x="1289" y="1231"/>
                  </a:cxn>
                  <a:cxn ang="0">
                    <a:pos x="1304" y="370"/>
                  </a:cxn>
                  <a:cxn ang="0">
                    <a:pos x="1151" y="231"/>
                  </a:cxn>
                  <a:cxn ang="0">
                    <a:pos x="1458" y="247"/>
                  </a:cxn>
                  <a:cxn ang="0">
                    <a:pos x="1396" y="1400"/>
                  </a:cxn>
                  <a:cxn ang="0">
                    <a:pos x="1320" y="1370"/>
                  </a:cxn>
                  <a:cxn ang="0">
                    <a:pos x="997" y="1262"/>
                  </a:cxn>
                  <a:cxn ang="0">
                    <a:pos x="675" y="1293"/>
                  </a:cxn>
                  <a:cxn ang="0">
                    <a:pos x="614" y="1370"/>
                  </a:cxn>
                  <a:cxn ang="0">
                    <a:pos x="552" y="1139"/>
                  </a:cxn>
                  <a:cxn ang="0">
                    <a:pos x="614" y="539"/>
                  </a:cxn>
                  <a:cxn ang="0">
                    <a:pos x="583" y="262"/>
                  </a:cxn>
                  <a:cxn ang="0">
                    <a:pos x="690" y="262"/>
                  </a:cxn>
                  <a:cxn ang="0">
                    <a:pos x="1258" y="154"/>
                  </a:cxn>
                  <a:cxn ang="0">
                    <a:pos x="522" y="31"/>
                  </a:cxn>
                  <a:cxn ang="0">
                    <a:pos x="506" y="216"/>
                  </a:cxn>
                  <a:cxn ang="0">
                    <a:pos x="353" y="524"/>
                  </a:cxn>
                  <a:cxn ang="0">
                    <a:pos x="399" y="724"/>
                  </a:cxn>
                  <a:cxn ang="0">
                    <a:pos x="353" y="1400"/>
                  </a:cxn>
                  <a:cxn ang="0">
                    <a:pos x="261" y="1370"/>
                  </a:cxn>
                  <a:cxn ang="0">
                    <a:pos x="276" y="1139"/>
                  </a:cxn>
                  <a:cxn ang="0">
                    <a:pos x="291" y="631"/>
                  </a:cxn>
                  <a:cxn ang="0">
                    <a:pos x="138" y="708"/>
                  </a:cxn>
                  <a:cxn ang="0">
                    <a:pos x="0" y="785"/>
                  </a:cxn>
                  <a:cxn ang="0">
                    <a:pos x="353" y="277"/>
                  </a:cxn>
                  <a:cxn ang="0">
                    <a:pos x="414" y="47"/>
                  </a:cxn>
                </a:cxnLst>
                <a:rect l="0" t="0" r="r" b="b"/>
                <a:pathLst>
                  <a:path w="1458" h="1431">
                    <a:moveTo>
                      <a:pt x="1043" y="816"/>
                    </a:moveTo>
                    <a:lnTo>
                      <a:pt x="997" y="831"/>
                    </a:lnTo>
                    <a:lnTo>
                      <a:pt x="951" y="831"/>
                    </a:lnTo>
                    <a:lnTo>
                      <a:pt x="875" y="847"/>
                    </a:lnTo>
                    <a:lnTo>
                      <a:pt x="875" y="939"/>
                    </a:lnTo>
                    <a:lnTo>
                      <a:pt x="890" y="1016"/>
                    </a:lnTo>
                    <a:lnTo>
                      <a:pt x="951" y="1000"/>
                    </a:lnTo>
                    <a:lnTo>
                      <a:pt x="997" y="1000"/>
                    </a:lnTo>
                    <a:lnTo>
                      <a:pt x="1028" y="985"/>
                    </a:lnTo>
                    <a:lnTo>
                      <a:pt x="1043" y="985"/>
                    </a:lnTo>
                    <a:lnTo>
                      <a:pt x="1059" y="939"/>
                    </a:lnTo>
                    <a:lnTo>
                      <a:pt x="1089" y="877"/>
                    </a:lnTo>
                    <a:lnTo>
                      <a:pt x="1089" y="831"/>
                    </a:lnTo>
                    <a:lnTo>
                      <a:pt x="1074" y="816"/>
                    </a:lnTo>
                    <a:lnTo>
                      <a:pt x="1043" y="816"/>
                    </a:lnTo>
                    <a:close/>
                    <a:moveTo>
                      <a:pt x="1151" y="231"/>
                    </a:moveTo>
                    <a:lnTo>
                      <a:pt x="1059" y="247"/>
                    </a:lnTo>
                    <a:lnTo>
                      <a:pt x="951" y="277"/>
                    </a:lnTo>
                    <a:lnTo>
                      <a:pt x="1013" y="308"/>
                    </a:lnTo>
                    <a:lnTo>
                      <a:pt x="1043" y="339"/>
                    </a:lnTo>
                    <a:lnTo>
                      <a:pt x="1043" y="354"/>
                    </a:lnTo>
                    <a:lnTo>
                      <a:pt x="1028" y="416"/>
                    </a:lnTo>
                    <a:lnTo>
                      <a:pt x="1013" y="462"/>
                    </a:lnTo>
                    <a:lnTo>
                      <a:pt x="1013" y="508"/>
                    </a:lnTo>
                    <a:lnTo>
                      <a:pt x="1074" y="493"/>
                    </a:lnTo>
                    <a:lnTo>
                      <a:pt x="1120" y="477"/>
                    </a:lnTo>
                    <a:lnTo>
                      <a:pt x="1181" y="477"/>
                    </a:lnTo>
                    <a:lnTo>
                      <a:pt x="1212" y="508"/>
                    </a:lnTo>
                    <a:lnTo>
                      <a:pt x="1212" y="524"/>
                    </a:lnTo>
                    <a:lnTo>
                      <a:pt x="1197" y="539"/>
                    </a:lnTo>
                    <a:lnTo>
                      <a:pt x="1181" y="539"/>
                    </a:lnTo>
                    <a:lnTo>
                      <a:pt x="1135" y="554"/>
                    </a:lnTo>
                    <a:lnTo>
                      <a:pt x="1074" y="570"/>
                    </a:lnTo>
                    <a:lnTo>
                      <a:pt x="997" y="585"/>
                    </a:lnTo>
                    <a:lnTo>
                      <a:pt x="967" y="770"/>
                    </a:lnTo>
                    <a:lnTo>
                      <a:pt x="1013" y="754"/>
                    </a:lnTo>
                    <a:lnTo>
                      <a:pt x="1043" y="739"/>
                    </a:lnTo>
                    <a:lnTo>
                      <a:pt x="1059" y="724"/>
                    </a:lnTo>
                    <a:lnTo>
                      <a:pt x="1120" y="724"/>
                    </a:lnTo>
                    <a:lnTo>
                      <a:pt x="1151" y="754"/>
                    </a:lnTo>
                    <a:lnTo>
                      <a:pt x="1181" y="770"/>
                    </a:lnTo>
                    <a:lnTo>
                      <a:pt x="1197" y="800"/>
                    </a:lnTo>
                    <a:lnTo>
                      <a:pt x="1212" y="816"/>
                    </a:lnTo>
                    <a:lnTo>
                      <a:pt x="1212" y="831"/>
                    </a:lnTo>
                    <a:lnTo>
                      <a:pt x="1181" y="862"/>
                    </a:lnTo>
                    <a:lnTo>
                      <a:pt x="1181" y="877"/>
                    </a:lnTo>
                    <a:lnTo>
                      <a:pt x="1166" y="893"/>
                    </a:lnTo>
                    <a:lnTo>
                      <a:pt x="1135" y="939"/>
                    </a:lnTo>
                    <a:lnTo>
                      <a:pt x="1120" y="1000"/>
                    </a:lnTo>
                    <a:lnTo>
                      <a:pt x="1135" y="1016"/>
                    </a:lnTo>
                    <a:lnTo>
                      <a:pt x="1151" y="1016"/>
                    </a:lnTo>
                    <a:lnTo>
                      <a:pt x="1151" y="1031"/>
                    </a:lnTo>
                    <a:lnTo>
                      <a:pt x="1135" y="1047"/>
                    </a:lnTo>
                    <a:lnTo>
                      <a:pt x="1074" y="1047"/>
                    </a:lnTo>
                    <a:lnTo>
                      <a:pt x="1013" y="1062"/>
                    </a:lnTo>
                    <a:lnTo>
                      <a:pt x="890" y="1062"/>
                    </a:lnTo>
                    <a:lnTo>
                      <a:pt x="890" y="1108"/>
                    </a:lnTo>
                    <a:lnTo>
                      <a:pt x="875" y="1124"/>
                    </a:lnTo>
                    <a:lnTo>
                      <a:pt x="859" y="1108"/>
                    </a:lnTo>
                    <a:lnTo>
                      <a:pt x="859" y="1093"/>
                    </a:lnTo>
                    <a:lnTo>
                      <a:pt x="829" y="1031"/>
                    </a:lnTo>
                    <a:lnTo>
                      <a:pt x="798" y="893"/>
                    </a:lnTo>
                    <a:lnTo>
                      <a:pt x="782" y="816"/>
                    </a:lnTo>
                    <a:lnTo>
                      <a:pt x="767" y="785"/>
                    </a:lnTo>
                    <a:lnTo>
                      <a:pt x="829" y="785"/>
                    </a:lnTo>
                    <a:lnTo>
                      <a:pt x="844" y="800"/>
                    </a:lnTo>
                    <a:lnTo>
                      <a:pt x="875" y="800"/>
                    </a:lnTo>
                    <a:lnTo>
                      <a:pt x="890" y="785"/>
                    </a:lnTo>
                    <a:lnTo>
                      <a:pt x="921" y="785"/>
                    </a:lnTo>
                    <a:lnTo>
                      <a:pt x="921" y="693"/>
                    </a:lnTo>
                    <a:lnTo>
                      <a:pt x="936" y="600"/>
                    </a:lnTo>
                    <a:lnTo>
                      <a:pt x="921" y="616"/>
                    </a:lnTo>
                    <a:lnTo>
                      <a:pt x="813" y="616"/>
                    </a:lnTo>
                    <a:lnTo>
                      <a:pt x="782" y="600"/>
                    </a:lnTo>
                    <a:lnTo>
                      <a:pt x="767" y="600"/>
                    </a:lnTo>
                    <a:lnTo>
                      <a:pt x="767" y="585"/>
                    </a:lnTo>
                    <a:lnTo>
                      <a:pt x="782" y="570"/>
                    </a:lnTo>
                    <a:lnTo>
                      <a:pt x="798" y="570"/>
                    </a:lnTo>
                    <a:lnTo>
                      <a:pt x="829" y="554"/>
                    </a:lnTo>
                    <a:lnTo>
                      <a:pt x="875" y="554"/>
                    </a:lnTo>
                    <a:lnTo>
                      <a:pt x="936" y="539"/>
                    </a:lnTo>
                    <a:lnTo>
                      <a:pt x="936" y="370"/>
                    </a:lnTo>
                    <a:lnTo>
                      <a:pt x="921" y="339"/>
                    </a:lnTo>
                    <a:lnTo>
                      <a:pt x="905" y="324"/>
                    </a:lnTo>
                    <a:lnTo>
                      <a:pt x="905" y="308"/>
                    </a:lnTo>
                    <a:lnTo>
                      <a:pt x="844" y="324"/>
                    </a:lnTo>
                    <a:lnTo>
                      <a:pt x="782" y="324"/>
                    </a:lnTo>
                    <a:lnTo>
                      <a:pt x="736" y="339"/>
                    </a:lnTo>
                    <a:lnTo>
                      <a:pt x="690" y="339"/>
                    </a:lnTo>
                    <a:lnTo>
                      <a:pt x="690" y="493"/>
                    </a:lnTo>
                    <a:lnTo>
                      <a:pt x="675" y="631"/>
                    </a:lnTo>
                    <a:lnTo>
                      <a:pt x="675" y="847"/>
                    </a:lnTo>
                    <a:lnTo>
                      <a:pt x="660" y="1139"/>
                    </a:lnTo>
                    <a:lnTo>
                      <a:pt x="660" y="1262"/>
                    </a:lnTo>
                    <a:lnTo>
                      <a:pt x="859" y="1247"/>
                    </a:lnTo>
                    <a:lnTo>
                      <a:pt x="1013" y="1231"/>
                    </a:lnTo>
                    <a:lnTo>
                      <a:pt x="1120" y="1200"/>
                    </a:lnTo>
                    <a:lnTo>
                      <a:pt x="1228" y="1200"/>
                    </a:lnTo>
                    <a:lnTo>
                      <a:pt x="1274" y="1247"/>
                    </a:lnTo>
                    <a:lnTo>
                      <a:pt x="1289" y="1231"/>
                    </a:lnTo>
                    <a:lnTo>
                      <a:pt x="1304" y="1200"/>
                    </a:lnTo>
                    <a:lnTo>
                      <a:pt x="1320" y="1108"/>
                    </a:lnTo>
                    <a:lnTo>
                      <a:pt x="1320" y="524"/>
                    </a:lnTo>
                    <a:lnTo>
                      <a:pt x="1304" y="370"/>
                    </a:lnTo>
                    <a:lnTo>
                      <a:pt x="1274" y="277"/>
                    </a:lnTo>
                    <a:lnTo>
                      <a:pt x="1243" y="247"/>
                    </a:lnTo>
                    <a:lnTo>
                      <a:pt x="1197" y="231"/>
                    </a:lnTo>
                    <a:lnTo>
                      <a:pt x="1151" y="231"/>
                    </a:lnTo>
                    <a:close/>
                    <a:moveTo>
                      <a:pt x="1289" y="139"/>
                    </a:moveTo>
                    <a:lnTo>
                      <a:pt x="1304" y="139"/>
                    </a:lnTo>
                    <a:lnTo>
                      <a:pt x="1396" y="185"/>
                    </a:lnTo>
                    <a:lnTo>
                      <a:pt x="1458" y="247"/>
                    </a:lnTo>
                    <a:lnTo>
                      <a:pt x="1458" y="1293"/>
                    </a:lnTo>
                    <a:lnTo>
                      <a:pt x="1442" y="1339"/>
                    </a:lnTo>
                    <a:lnTo>
                      <a:pt x="1412" y="1385"/>
                    </a:lnTo>
                    <a:lnTo>
                      <a:pt x="1396" y="1400"/>
                    </a:lnTo>
                    <a:lnTo>
                      <a:pt x="1366" y="1416"/>
                    </a:lnTo>
                    <a:lnTo>
                      <a:pt x="1350" y="1416"/>
                    </a:lnTo>
                    <a:lnTo>
                      <a:pt x="1335" y="1400"/>
                    </a:lnTo>
                    <a:lnTo>
                      <a:pt x="1320" y="1370"/>
                    </a:lnTo>
                    <a:lnTo>
                      <a:pt x="1289" y="1339"/>
                    </a:lnTo>
                    <a:lnTo>
                      <a:pt x="1274" y="1308"/>
                    </a:lnTo>
                    <a:lnTo>
                      <a:pt x="1228" y="1247"/>
                    </a:lnTo>
                    <a:lnTo>
                      <a:pt x="997" y="1262"/>
                    </a:lnTo>
                    <a:lnTo>
                      <a:pt x="844" y="1262"/>
                    </a:lnTo>
                    <a:lnTo>
                      <a:pt x="752" y="1277"/>
                    </a:lnTo>
                    <a:lnTo>
                      <a:pt x="706" y="1277"/>
                    </a:lnTo>
                    <a:lnTo>
                      <a:pt x="675" y="1293"/>
                    </a:lnTo>
                    <a:lnTo>
                      <a:pt x="660" y="1293"/>
                    </a:lnTo>
                    <a:lnTo>
                      <a:pt x="660" y="1308"/>
                    </a:lnTo>
                    <a:lnTo>
                      <a:pt x="644" y="1339"/>
                    </a:lnTo>
                    <a:lnTo>
                      <a:pt x="614" y="1370"/>
                    </a:lnTo>
                    <a:lnTo>
                      <a:pt x="568" y="1324"/>
                    </a:lnTo>
                    <a:lnTo>
                      <a:pt x="537" y="1262"/>
                    </a:lnTo>
                    <a:lnTo>
                      <a:pt x="537" y="1185"/>
                    </a:lnTo>
                    <a:lnTo>
                      <a:pt x="552" y="1139"/>
                    </a:lnTo>
                    <a:lnTo>
                      <a:pt x="568" y="1062"/>
                    </a:lnTo>
                    <a:lnTo>
                      <a:pt x="598" y="954"/>
                    </a:lnTo>
                    <a:lnTo>
                      <a:pt x="614" y="770"/>
                    </a:lnTo>
                    <a:lnTo>
                      <a:pt x="614" y="539"/>
                    </a:lnTo>
                    <a:lnTo>
                      <a:pt x="629" y="554"/>
                    </a:lnTo>
                    <a:lnTo>
                      <a:pt x="629" y="416"/>
                    </a:lnTo>
                    <a:lnTo>
                      <a:pt x="614" y="354"/>
                    </a:lnTo>
                    <a:lnTo>
                      <a:pt x="583" y="262"/>
                    </a:lnTo>
                    <a:lnTo>
                      <a:pt x="583" y="247"/>
                    </a:lnTo>
                    <a:lnTo>
                      <a:pt x="598" y="231"/>
                    </a:lnTo>
                    <a:lnTo>
                      <a:pt x="629" y="231"/>
                    </a:lnTo>
                    <a:lnTo>
                      <a:pt x="690" y="262"/>
                    </a:lnTo>
                    <a:lnTo>
                      <a:pt x="921" y="231"/>
                    </a:lnTo>
                    <a:lnTo>
                      <a:pt x="1089" y="200"/>
                    </a:lnTo>
                    <a:lnTo>
                      <a:pt x="1197" y="170"/>
                    </a:lnTo>
                    <a:lnTo>
                      <a:pt x="1258" y="154"/>
                    </a:lnTo>
                    <a:lnTo>
                      <a:pt x="1289" y="139"/>
                    </a:lnTo>
                    <a:close/>
                    <a:moveTo>
                      <a:pt x="414" y="0"/>
                    </a:moveTo>
                    <a:lnTo>
                      <a:pt x="460" y="0"/>
                    </a:lnTo>
                    <a:lnTo>
                      <a:pt x="522" y="31"/>
                    </a:lnTo>
                    <a:lnTo>
                      <a:pt x="568" y="77"/>
                    </a:lnTo>
                    <a:lnTo>
                      <a:pt x="583" y="108"/>
                    </a:lnTo>
                    <a:lnTo>
                      <a:pt x="568" y="139"/>
                    </a:lnTo>
                    <a:lnTo>
                      <a:pt x="506" y="216"/>
                    </a:lnTo>
                    <a:lnTo>
                      <a:pt x="430" y="339"/>
                    </a:lnTo>
                    <a:lnTo>
                      <a:pt x="322" y="508"/>
                    </a:lnTo>
                    <a:lnTo>
                      <a:pt x="337" y="508"/>
                    </a:lnTo>
                    <a:lnTo>
                      <a:pt x="353" y="524"/>
                    </a:lnTo>
                    <a:lnTo>
                      <a:pt x="368" y="554"/>
                    </a:lnTo>
                    <a:lnTo>
                      <a:pt x="414" y="600"/>
                    </a:lnTo>
                    <a:lnTo>
                      <a:pt x="414" y="662"/>
                    </a:lnTo>
                    <a:lnTo>
                      <a:pt x="399" y="724"/>
                    </a:lnTo>
                    <a:lnTo>
                      <a:pt x="399" y="816"/>
                    </a:lnTo>
                    <a:lnTo>
                      <a:pt x="383" y="985"/>
                    </a:lnTo>
                    <a:lnTo>
                      <a:pt x="383" y="1308"/>
                    </a:lnTo>
                    <a:lnTo>
                      <a:pt x="353" y="1400"/>
                    </a:lnTo>
                    <a:lnTo>
                      <a:pt x="322" y="1431"/>
                    </a:lnTo>
                    <a:lnTo>
                      <a:pt x="307" y="1416"/>
                    </a:lnTo>
                    <a:lnTo>
                      <a:pt x="276" y="1400"/>
                    </a:lnTo>
                    <a:lnTo>
                      <a:pt x="261" y="1370"/>
                    </a:lnTo>
                    <a:lnTo>
                      <a:pt x="245" y="1324"/>
                    </a:lnTo>
                    <a:lnTo>
                      <a:pt x="245" y="1293"/>
                    </a:lnTo>
                    <a:lnTo>
                      <a:pt x="261" y="1231"/>
                    </a:lnTo>
                    <a:lnTo>
                      <a:pt x="276" y="1139"/>
                    </a:lnTo>
                    <a:lnTo>
                      <a:pt x="291" y="1016"/>
                    </a:lnTo>
                    <a:lnTo>
                      <a:pt x="307" y="847"/>
                    </a:lnTo>
                    <a:lnTo>
                      <a:pt x="307" y="708"/>
                    </a:lnTo>
                    <a:lnTo>
                      <a:pt x="291" y="631"/>
                    </a:lnTo>
                    <a:lnTo>
                      <a:pt x="261" y="554"/>
                    </a:lnTo>
                    <a:lnTo>
                      <a:pt x="245" y="585"/>
                    </a:lnTo>
                    <a:lnTo>
                      <a:pt x="199" y="631"/>
                    </a:lnTo>
                    <a:lnTo>
                      <a:pt x="138" y="708"/>
                    </a:lnTo>
                    <a:lnTo>
                      <a:pt x="77" y="770"/>
                    </a:lnTo>
                    <a:lnTo>
                      <a:pt x="15" y="800"/>
                    </a:lnTo>
                    <a:lnTo>
                      <a:pt x="0" y="800"/>
                    </a:lnTo>
                    <a:lnTo>
                      <a:pt x="0" y="785"/>
                    </a:lnTo>
                    <a:lnTo>
                      <a:pt x="30" y="754"/>
                    </a:lnTo>
                    <a:lnTo>
                      <a:pt x="169" y="570"/>
                    </a:lnTo>
                    <a:lnTo>
                      <a:pt x="276" y="416"/>
                    </a:lnTo>
                    <a:lnTo>
                      <a:pt x="353" y="277"/>
                    </a:lnTo>
                    <a:lnTo>
                      <a:pt x="414" y="154"/>
                    </a:lnTo>
                    <a:lnTo>
                      <a:pt x="430" y="93"/>
                    </a:lnTo>
                    <a:lnTo>
                      <a:pt x="430" y="62"/>
                    </a:lnTo>
                    <a:lnTo>
                      <a:pt x="414" y="47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1" name="Freeform 425"/>
              <p:cNvSpPr>
                <a:spLocks noEditPoints="1"/>
              </p:cNvSpPr>
              <p:nvPr/>
            </p:nvSpPr>
            <p:spPr bwMode="auto">
              <a:xfrm>
                <a:off x="13937" y="31452"/>
                <a:ext cx="1366" cy="1354"/>
              </a:xfrm>
              <a:custGeom>
                <a:avLst/>
                <a:gdLst/>
                <a:ahLst/>
                <a:cxnLst>
                  <a:cxn ang="0">
                    <a:pos x="936" y="739"/>
                  </a:cxn>
                  <a:cxn ang="0">
                    <a:pos x="1105" y="892"/>
                  </a:cxn>
                  <a:cxn ang="0">
                    <a:pos x="1028" y="908"/>
                  </a:cxn>
                  <a:cxn ang="0">
                    <a:pos x="814" y="739"/>
                  </a:cxn>
                  <a:cxn ang="0">
                    <a:pos x="553" y="692"/>
                  </a:cxn>
                  <a:cxn ang="0">
                    <a:pos x="338" y="908"/>
                  </a:cxn>
                  <a:cxn ang="0">
                    <a:pos x="246" y="908"/>
                  </a:cxn>
                  <a:cxn ang="0">
                    <a:pos x="184" y="877"/>
                  </a:cxn>
                  <a:cxn ang="0">
                    <a:pos x="292" y="800"/>
                  </a:cxn>
                  <a:cxn ang="0">
                    <a:pos x="553" y="677"/>
                  </a:cxn>
                  <a:cxn ang="0">
                    <a:pos x="1259" y="585"/>
                  </a:cxn>
                  <a:cxn ang="0">
                    <a:pos x="1335" y="646"/>
                  </a:cxn>
                  <a:cxn ang="0">
                    <a:pos x="1366" y="692"/>
                  </a:cxn>
                  <a:cxn ang="0">
                    <a:pos x="1305" y="892"/>
                  </a:cxn>
                  <a:cxn ang="0">
                    <a:pos x="1197" y="1354"/>
                  </a:cxn>
                  <a:cxn ang="0">
                    <a:pos x="1136" y="1231"/>
                  </a:cxn>
                  <a:cxn ang="0">
                    <a:pos x="1151" y="1139"/>
                  </a:cxn>
                  <a:cxn ang="0">
                    <a:pos x="1120" y="1077"/>
                  </a:cxn>
                  <a:cxn ang="0">
                    <a:pos x="783" y="1108"/>
                  </a:cxn>
                  <a:cxn ang="0">
                    <a:pos x="200" y="1246"/>
                  </a:cxn>
                  <a:cxn ang="0">
                    <a:pos x="46" y="1292"/>
                  </a:cxn>
                  <a:cxn ang="0">
                    <a:pos x="0" y="1216"/>
                  </a:cxn>
                  <a:cxn ang="0">
                    <a:pos x="77" y="1046"/>
                  </a:cxn>
                  <a:cxn ang="0">
                    <a:pos x="62" y="800"/>
                  </a:cxn>
                  <a:cxn ang="0">
                    <a:pos x="0" y="631"/>
                  </a:cxn>
                  <a:cxn ang="0">
                    <a:pos x="77" y="631"/>
                  </a:cxn>
                  <a:cxn ang="0">
                    <a:pos x="169" y="723"/>
                  </a:cxn>
                  <a:cxn ang="0">
                    <a:pos x="200" y="1154"/>
                  </a:cxn>
                  <a:cxn ang="0">
                    <a:pos x="553" y="1077"/>
                  </a:cxn>
                  <a:cxn ang="0">
                    <a:pos x="1197" y="877"/>
                  </a:cxn>
                  <a:cxn ang="0">
                    <a:pos x="1167" y="569"/>
                  </a:cxn>
                  <a:cxn ang="0">
                    <a:pos x="338" y="477"/>
                  </a:cxn>
                  <a:cxn ang="0">
                    <a:pos x="476" y="569"/>
                  </a:cxn>
                  <a:cxn ang="0">
                    <a:pos x="476" y="631"/>
                  </a:cxn>
                  <a:cxn ang="0">
                    <a:pos x="292" y="539"/>
                  </a:cxn>
                  <a:cxn ang="0">
                    <a:pos x="246" y="462"/>
                  </a:cxn>
                  <a:cxn ang="0">
                    <a:pos x="1090" y="416"/>
                  </a:cxn>
                  <a:cxn ang="0">
                    <a:pos x="998" y="323"/>
                  </a:cxn>
                  <a:cxn ang="0">
                    <a:pos x="1074" y="400"/>
                  </a:cxn>
                  <a:cxn ang="0">
                    <a:pos x="998" y="477"/>
                  </a:cxn>
                  <a:cxn ang="0">
                    <a:pos x="768" y="616"/>
                  </a:cxn>
                  <a:cxn ang="0">
                    <a:pos x="921" y="416"/>
                  </a:cxn>
                  <a:cxn ang="0">
                    <a:pos x="829" y="0"/>
                  </a:cxn>
                  <a:cxn ang="0">
                    <a:pos x="921" y="46"/>
                  </a:cxn>
                  <a:cxn ang="0">
                    <a:pos x="998" y="123"/>
                  </a:cxn>
                  <a:cxn ang="0">
                    <a:pos x="998" y="169"/>
                  </a:cxn>
                  <a:cxn ang="0">
                    <a:pos x="798" y="277"/>
                  </a:cxn>
                  <a:cxn ang="0">
                    <a:pos x="737" y="616"/>
                  </a:cxn>
                  <a:cxn ang="0">
                    <a:pos x="675" y="1016"/>
                  </a:cxn>
                  <a:cxn ang="0">
                    <a:pos x="568" y="1000"/>
                  </a:cxn>
                  <a:cxn ang="0">
                    <a:pos x="507" y="908"/>
                  </a:cxn>
                  <a:cxn ang="0">
                    <a:pos x="507" y="892"/>
                  </a:cxn>
                  <a:cxn ang="0">
                    <a:pos x="629" y="892"/>
                  </a:cxn>
                  <a:cxn ang="0">
                    <a:pos x="660" y="662"/>
                  </a:cxn>
                  <a:cxn ang="0">
                    <a:pos x="537" y="369"/>
                  </a:cxn>
                  <a:cxn ang="0">
                    <a:pos x="599" y="339"/>
                  </a:cxn>
                  <a:cxn ang="0">
                    <a:pos x="798" y="123"/>
                  </a:cxn>
                  <a:cxn ang="0">
                    <a:pos x="415" y="216"/>
                  </a:cxn>
                  <a:cxn ang="0">
                    <a:pos x="276" y="216"/>
                  </a:cxn>
                  <a:cxn ang="0">
                    <a:pos x="230" y="123"/>
                  </a:cxn>
                  <a:cxn ang="0">
                    <a:pos x="752" y="16"/>
                  </a:cxn>
                </a:cxnLst>
                <a:rect l="0" t="0" r="r" b="b"/>
                <a:pathLst>
                  <a:path w="1366" h="1354">
                    <a:moveTo>
                      <a:pt x="814" y="708"/>
                    </a:moveTo>
                    <a:lnTo>
                      <a:pt x="829" y="708"/>
                    </a:lnTo>
                    <a:lnTo>
                      <a:pt x="936" y="739"/>
                    </a:lnTo>
                    <a:lnTo>
                      <a:pt x="1028" y="769"/>
                    </a:lnTo>
                    <a:lnTo>
                      <a:pt x="1090" y="816"/>
                    </a:lnTo>
                    <a:lnTo>
                      <a:pt x="1105" y="892"/>
                    </a:lnTo>
                    <a:lnTo>
                      <a:pt x="1074" y="923"/>
                    </a:lnTo>
                    <a:lnTo>
                      <a:pt x="1074" y="939"/>
                    </a:lnTo>
                    <a:lnTo>
                      <a:pt x="1028" y="908"/>
                    </a:lnTo>
                    <a:lnTo>
                      <a:pt x="952" y="846"/>
                    </a:lnTo>
                    <a:lnTo>
                      <a:pt x="829" y="754"/>
                    </a:lnTo>
                    <a:lnTo>
                      <a:pt x="814" y="739"/>
                    </a:lnTo>
                    <a:lnTo>
                      <a:pt x="814" y="708"/>
                    </a:lnTo>
                    <a:close/>
                    <a:moveTo>
                      <a:pt x="553" y="677"/>
                    </a:moveTo>
                    <a:lnTo>
                      <a:pt x="553" y="692"/>
                    </a:lnTo>
                    <a:lnTo>
                      <a:pt x="384" y="862"/>
                    </a:lnTo>
                    <a:lnTo>
                      <a:pt x="353" y="877"/>
                    </a:lnTo>
                    <a:lnTo>
                      <a:pt x="338" y="908"/>
                    </a:lnTo>
                    <a:lnTo>
                      <a:pt x="322" y="923"/>
                    </a:lnTo>
                    <a:lnTo>
                      <a:pt x="307" y="923"/>
                    </a:lnTo>
                    <a:lnTo>
                      <a:pt x="246" y="908"/>
                    </a:lnTo>
                    <a:lnTo>
                      <a:pt x="215" y="892"/>
                    </a:lnTo>
                    <a:lnTo>
                      <a:pt x="200" y="877"/>
                    </a:lnTo>
                    <a:lnTo>
                      <a:pt x="184" y="877"/>
                    </a:lnTo>
                    <a:lnTo>
                      <a:pt x="184" y="846"/>
                    </a:lnTo>
                    <a:lnTo>
                      <a:pt x="200" y="831"/>
                    </a:lnTo>
                    <a:lnTo>
                      <a:pt x="292" y="800"/>
                    </a:lnTo>
                    <a:lnTo>
                      <a:pt x="399" y="739"/>
                    </a:lnTo>
                    <a:lnTo>
                      <a:pt x="491" y="692"/>
                    </a:lnTo>
                    <a:lnTo>
                      <a:pt x="553" y="677"/>
                    </a:lnTo>
                    <a:close/>
                    <a:moveTo>
                      <a:pt x="1167" y="569"/>
                    </a:moveTo>
                    <a:lnTo>
                      <a:pt x="1228" y="569"/>
                    </a:lnTo>
                    <a:lnTo>
                      <a:pt x="1259" y="585"/>
                    </a:lnTo>
                    <a:lnTo>
                      <a:pt x="1289" y="616"/>
                    </a:lnTo>
                    <a:lnTo>
                      <a:pt x="1320" y="631"/>
                    </a:lnTo>
                    <a:lnTo>
                      <a:pt x="1335" y="646"/>
                    </a:lnTo>
                    <a:lnTo>
                      <a:pt x="1351" y="646"/>
                    </a:lnTo>
                    <a:lnTo>
                      <a:pt x="1366" y="662"/>
                    </a:lnTo>
                    <a:lnTo>
                      <a:pt x="1366" y="692"/>
                    </a:lnTo>
                    <a:lnTo>
                      <a:pt x="1351" y="708"/>
                    </a:lnTo>
                    <a:lnTo>
                      <a:pt x="1320" y="769"/>
                    </a:lnTo>
                    <a:lnTo>
                      <a:pt x="1305" y="892"/>
                    </a:lnTo>
                    <a:lnTo>
                      <a:pt x="1274" y="1200"/>
                    </a:lnTo>
                    <a:lnTo>
                      <a:pt x="1243" y="1308"/>
                    </a:lnTo>
                    <a:lnTo>
                      <a:pt x="1197" y="1354"/>
                    </a:lnTo>
                    <a:lnTo>
                      <a:pt x="1182" y="1339"/>
                    </a:lnTo>
                    <a:lnTo>
                      <a:pt x="1151" y="1277"/>
                    </a:lnTo>
                    <a:lnTo>
                      <a:pt x="1136" y="1231"/>
                    </a:lnTo>
                    <a:lnTo>
                      <a:pt x="1136" y="1185"/>
                    </a:lnTo>
                    <a:lnTo>
                      <a:pt x="1151" y="1154"/>
                    </a:lnTo>
                    <a:lnTo>
                      <a:pt x="1151" y="1139"/>
                    </a:lnTo>
                    <a:lnTo>
                      <a:pt x="1167" y="1092"/>
                    </a:lnTo>
                    <a:lnTo>
                      <a:pt x="1151" y="1092"/>
                    </a:lnTo>
                    <a:lnTo>
                      <a:pt x="1120" y="1077"/>
                    </a:lnTo>
                    <a:lnTo>
                      <a:pt x="1090" y="1077"/>
                    </a:lnTo>
                    <a:lnTo>
                      <a:pt x="967" y="1092"/>
                    </a:lnTo>
                    <a:lnTo>
                      <a:pt x="783" y="1108"/>
                    </a:lnTo>
                    <a:lnTo>
                      <a:pt x="568" y="1139"/>
                    </a:lnTo>
                    <a:lnTo>
                      <a:pt x="368" y="1185"/>
                    </a:lnTo>
                    <a:lnTo>
                      <a:pt x="200" y="1246"/>
                    </a:lnTo>
                    <a:lnTo>
                      <a:pt x="77" y="1308"/>
                    </a:lnTo>
                    <a:lnTo>
                      <a:pt x="62" y="1292"/>
                    </a:lnTo>
                    <a:lnTo>
                      <a:pt x="46" y="1292"/>
                    </a:lnTo>
                    <a:lnTo>
                      <a:pt x="31" y="1262"/>
                    </a:lnTo>
                    <a:lnTo>
                      <a:pt x="0" y="1246"/>
                    </a:lnTo>
                    <a:lnTo>
                      <a:pt x="0" y="1216"/>
                    </a:lnTo>
                    <a:lnTo>
                      <a:pt x="16" y="1185"/>
                    </a:lnTo>
                    <a:lnTo>
                      <a:pt x="46" y="1139"/>
                    </a:lnTo>
                    <a:lnTo>
                      <a:pt x="77" y="1046"/>
                    </a:lnTo>
                    <a:lnTo>
                      <a:pt x="92" y="908"/>
                    </a:lnTo>
                    <a:lnTo>
                      <a:pt x="77" y="954"/>
                    </a:lnTo>
                    <a:lnTo>
                      <a:pt x="62" y="800"/>
                    </a:lnTo>
                    <a:lnTo>
                      <a:pt x="16" y="692"/>
                    </a:lnTo>
                    <a:lnTo>
                      <a:pt x="0" y="646"/>
                    </a:lnTo>
                    <a:lnTo>
                      <a:pt x="0" y="631"/>
                    </a:lnTo>
                    <a:lnTo>
                      <a:pt x="31" y="616"/>
                    </a:lnTo>
                    <a:lnTo>
                      <a:pt x="46" y="631"/>
                    </a:lnTo>
                    <a:lnTo>
                      <a:pt x="77" y="631"/>
                    </a:lnTo>
                    <a:lnTo>
                      <a:pt x="123" y="662"/>
                    </a:lnTo>
                    <a:lnTo>
                      <a:pt x="138" y="677"/>
                    </a:lnTo>
                    <a:lnTo>
                      <a:pt x="169" y="723"/>
                    </a:lnTo>
                    <a:lnTo>
                      <a:pt x="169" y="1139"/>
                    </a:lnTo>
                    <a:lnTo>
                      <a:pt x="184" y="1154"/>
                    </a:lnTo>
                    <a:lnTo>
                      <a:pt x="200" y="1154"/>
                    </a:lnTo>
                    <a:lnTo>
                      <a:pt x="246" y="1139"/>
                    </a:lnTo>
                    <a:lnTo>
                      <a:pt x="368" y="1108"/>
                    </a:lnTo>
                    <a:lnTo>
                      <a:pt x="553" y="1077"/>
                    </a:lnTo>
                    <a:lnTo>
                      <a:pt x="829" y="1046"/>
                    </a:lnTo>
                    <a:lnTo>
                      <a:pt x="1182" y="1016"/>
                    </a:lnTo>
                    <a:lnTo>
                      <a:pt x="1197" y="877"/>
                    </a:lnTo>
                    <a:lnTo>
                      <a:pt x="1197" y="692"/>
                    </a:lnTo>
                    <a:lnTo>
                      <a:pt x="1167" y="600"/>
                    </a:lnTo>
                    <a:lnTo>
                      <a:pt x="1167" y="569"/>
                    </a:lnTo>
                    <a:close/>
                    <a:moveTo>
                      <a:pt x="246" y="462"/>
                    </a:moveTo>
                    <a:lnTo>
                      <a:pt x="292" y="462"/>
                    </a:lnTo>
                    <a:lnTo>
                      <a:pt x="338" y="477"/>
                    </a:lnTo>
                    <a:lnTo>
                      <a:pt x="399" y="492"/>
                    </a:lnTo>
                    <a:lnTo>
                      <a:pt x="445" y="508"/>
                    </a:lnTo>
                    <a:lnTo>
                      <a:pt x="476" y="569"/>
                    </a:lnTo>
                    <a:lnTo>
                      <a:pt x="491" y="585"/>
                    </a:lnTo>
                    <a:lnTo>
                      <a:pt x="491" y="616"/>
                    </a:lnTo>
                    <a:lnTo>
                      <a:pt x="476" y="631"/>
                    </a:lnTo>
                    <a:lnTo>
                      <a:pt x="445" y="631"/>
                    </a:lnTo>
                    <a:lnTo>
                      <a:pt x="430" y="616"/>
                    </a:lnTo>
                    <a:lnTo>
                      <a:pt x="292" y="539"/>
                    </a:lnTo>
                    <a:lnTo>
                      <a:pt x="261" y="523"/>
                    </a:lnTo>
                    <a:lnTo>
                      <a:pt x="246" y="492"/>
                    </a:lnTo>
                    <a:lnTo>
                      <a:pt x="246" y="462"/>
                    </a:lnTo>
                    <a:close/>
                    <a:moveTo>
                      <a:pt x="1105" y="400"/>
                    </a:moveTo>
                    <a:lnTo>
                      <a:pt x="1105" y="416"/>
                    </a:lnTo>
                    <a:lnTo>
                      <a:pt x="1090" y="416"/>
                    </a:lnTo>
                    <a:lnTo>
                      <a:pt x="1105" y="400"/>
                    </a:lnTo>
                    <a:close/>
                    <a:moveTo>
                      <a:pt x="952" y="323"/>
                    </a:moveTo>
                    <a:lnTo>
                      <a:pt x="998" y="323"/>
                    </a:lnTo>
                    <a:lnTo>
                      <a:pt x="1028" y="354"/>
                    </a:lnTo>
                    <a:lnTo>
                      <a:pt x="1059" y="369"/>
                    </a:lnTo>
                    <a:lnTo>
                      <a:pt x="1074" y="400"/>
                    </a:lnTo>
                    <a:lnTo>
                      <a:pt x="1090" y="416"/>
                    </a:lnTo>
                    <a:lnTo>
                      <a:pt x="1074" y="431"/>
                    </a:lnTo>
                    <a:lnTo>
                      <a:pt x="998" y="477"/>
                    </a:lnTo>
                    <a:lnTo>
                      <a:pt x="906" y="539"/>
                    </a:lnTo>
                    <a:lnTo>
                      <a:pt x="783" y="616"/>
                    </a:lnTo>
                    <a:lnTo>
                      <a:pt x="768" y="616"/>
                    </a:lnTo>
                    <a:lnTo>
                      <a:pt x="768" y="600"/>
                    </a:lnTo>
                    <a:lnTo>
                      <a:pt x="860" y="492"/>
                    </a:lnTo>
                    <a:lnTo>
                      <a:pt x="921" y="416"/>
                    </a:lnTo>
                    <a:lnTo>
                      <a:pt x="952" y="354"/>
                    </a:lnTo>
                    <a:lnTo>
                      <a:pt x="952" y="323"/>
                    </a:lnTo>
                    <a:close/>
                    <a:moveTo>
                      <a:pt x="829" y="0"/>
                    </a:moveTo>
                    <a:lnTo>
                      <a:pt x="860" y="0"/>
                    </a:lnTo>
                    <a:lnTo>
                      <a:pt x="890" y="16"/>
                    </a:lnTo>
                    <a:lnTo>
                      <a:pt x="921" y="46"/>
                    </a:lnTo>
                    <a:lnTo>
                      <a:pt x="952" y="62"/>
                    </a:lnTo>
                    <a:lnTo>
                      <a:pt x="982" y="92"/>
                    </a:lnTo>
                    <a:lnTo>
                      <a:pt x="998" y="123"/>
                    </a:lnTo>
                    <a:lnTo>
                      <a:pt x="1013" y="139"/>
                    </a:lnTo>
                    <a:lnTo>
                      <a:pt x="1013" y="154"/>
                    </a:lnTo>
                    <a:lnTo>
                      <a:pt x="998" y="169"/>
                    </a:lnTo>
                    <a:lnTo>
                      <a:pt x="967" y="185"/>
                    </a:lnTo>
                    <a:lnTo>
                      <a:pt x="890" y="216"/>
                    </a:lnTo>
                    <a:lnTo>
                      <a:pt x="798" y="277"/>
                    </a:lnTo>
                    <a:lnTo>
                      <a:pt x="645" y="369"/>
                    </a:lnTo>
                    <a:lnTo>
                      <a:pt x="706" y="462"/>
                    </a:lnTo>
                    <a:lnTo>
                      <a:pt x="737" y="616"/>
                    </a:lnTo>
                    <a:lnTo>
                      <a:pt x="752" y="785"/>
                    </a:lnTo>
                    <a:lnTo>
                      <a:pt x="737" y="923"/>
                    </a:lnTo>
                    <a:lnTo>
                      <a:pt x="675" y="1016"/>
                    </a:lnTo>
                    <a:lnTo>
                      <a:pt x="629" y="1046"/>
                    </a:lnTo>
                    <a:lnTo>
                      <a:pt x="583" y="1031"/>
                    </a:lnTo>
                    <a:lnTo>
                      <a:pt x="568" y="1000"/>
                    </a:lnTo>
                    <a:lnTo>
                      <a:pt x="553" y="954"/>
                    </a:lnTo>
                    <a:lnTo>
                      <a:pt x="522" y="939"/>
                    </a:lnTo>
                    <a:lnTo>
                      <a:pt x="507" y="908"/>
                    </a:lnTo>
                    <a:lnTo>
                      <a:pt x="491" y="908"/>
                    </a:lnTo>
                    <a:lnTo>
                      <a:pt x="491" y="892"/>
                    </a:lnTo>
                    <a:lnTo>
                      <a:pt x="507" y="892"/>
                    </a:lnTo>
                    <a:lnTo>
                      <a:pt x="537" y="908"/>
                    </a:lnTo>
                    <a:lnTo>
                      <a:pt x="614" y="908"/>
                    </a:lnTo>
                    <a:lnTo>
                      <a:pt x="629" y="892"/>
                    </a:lnTo>
                    <a:lnTo>
                      <a:pt x="645" y="862"/>
                    </a:lnTo>
                    <a:lnTo>
                      <a:pt x="660" y="816"/>
                    </a:lnTo>
                    <a:lnTo>
                      <a:pt x="660" y="662"/>
                    </a:lnTo>
                    <a:lnTo>
                      <a:pt x="645" y="554"/>
                    </a:lnTo>
                    <a:lnTo>
                      <a:pt x="599" y="446"/>
                    </a:lnTo>
                    <a:lnTo>
                      <a:pt x="537" y="369"/>
                    </a:lnTo>
                    <a:lnTo>
                      <a:pt x="522" y="354"/>
                    </a:lnTo>
                    <a:lnTo>
                      <a:pt x="537" y="339"/>
                    </a:lnTo>
                    <a:lnTo>
                      <a:pt x="599" y="339"/>
                    </a:lnTo>
                    <a:lnTo>
                      <a:pt x="614" y="354"/>
                    </a:lnTo>
                    <a:lnTo>
                      <a:pt x="798" y="139"/>
                    </a:lnTo>
                    <a:lnTo>
                      <a:pt x="798" y="123"/>
                    </a:lnTo>
                    <a:lnTo>
                      <a:pt x="783" y="108"/>
                    </a:lnTo>
                    <a:lnTo>
                      <a:pt x="737" y="108"/>
                    </a:lnTo>
                    <a:lnTo>
                      <a:pt x="415" y="216"/>
                    </a:lnTo>
                    <a:lnTo>
                      <a:pt x="399" y="231"/>
                    </a:lnTo>
                    <a:lnTo>
                      <a:pt x="322" y="231"/>
                    </a:lnTo>
                    <a:lnTo>
                      <a:pt x="276" y="216"/>
                    </a:lnTo>
                    <a:lnTo>
                      <a:pt x="261" y="185"/>
                    </a:lnTo>
                    <a:lnTo>
                      <a:pt x="230" y="169"/>
                    </a:lnTo>
                    <a:lnTo>
                      <a:pt x="230" y="123"/>
                    </a:lnTo>
                    <a:lnTo>
                      <a:pt x="322" y="123"/>
                    </a:lnTo>
                    <a:lnTo>
                      <a:pt x="476" y="108"/>
                    </a:lnTo>
                    <a:lnTo>
                      <a:pt x="752" y="16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2" name="Freeform 426"/>
              <p:cNvSpPr>
                <a:spLocks noEditPoints="1"/>
              </p:cNvSpPr>
              <p:nvPr/>
            </p:nvSpPr>
            <p:spPr bwMode="auto">
              <a:xfrm>
                <a:off x="15549" y="31375"/>
                <a:ext cx="1596" cy="1569"/>
              </a:xfrm>
              <a:custGeom>
                <a:avLst/>
                <a:gdLst/>
                <a:ahLst/>
                <a:cxnLst>
                  <a:cxn ang="0">
                    <a:pos x="537" y="1077"/>
                  </a:cxn>
                  <a:cxn ang="0">
                    <a:pos x="353" y="723"/>
                  </a:cxn>
                  <a:cxn ang="0">
                    <a:pos x="613" y="677"/>
                  </a:cxn>
                  <a:cxn ang="0">
                    <a:pos x="353" y="508"/>
                  </a:cxn>
                  <a:cxn ang="0">
                    <a:pos x="414" y="431"/>
                  </a:cxn>
                  <a:cxn ang="0">
                    <a:pos x="583" y="477"/>
                  </a:cxn>
                  <a:cxn ang="0">
                    <a:pos x="322" y="308"/>
                  </a:cxn>
                  <a:cxn ang="0">
                    <a:pos x="460" y="277"/>
                  </a:cxn>
                  <a:cxn ang="0">
                    <a:pos x="521" y="16"/>
                  </a:cxn>
                  <a:cxn ang="0">
                    <a:pos x="583" y="139"/>
                  </a:cxn>
                  <a:cxn ang="0">
                    <a:pos x="644" y="354"/>
                  </a:cxn>
                  <a:cxn ang="0">
                    <a:pos x="690" y="216"/>
                  </a:cxn>
                  <a:cxn ang="0">
                    <a:pos x="920" y="369"/>
                  </a:cxn>
                  <a:cxn ang="0">
                    <a:pos x="859" y="446"/>
                  </a:cxn>
                  <a:cxn ang="0">
                    <a:pos x="675" y="616"/>
                  </a:cxn>
                  <a:cxn ang="0">
                    <a:pos x="583" y="816"/>
                  </a:cxn>
                  <a:cxn ang="0">
                    <a:pos x="613" y="677"/>
                  </a:cxn>
                  <a:cxn ang="0">
                    <a:pos x="844" y="723"/>
                  </a:cxn>
                  <a:cxn ang="0">
                    <a:pos x="1012" y="416"/>
                  </a:cxn>
                  <a:cxn ang="0">
                    <a:pos x="1028" y="93"/>
                  </a:cxn>
                  <a:cxn ang="0">
                    <a:pos x="1181" y="200"/>
                  </a:cxn>
                  <a:cxn ang="0">
                    <a:pos x="1289" y="539"/>
                  </a:cxn>
                  <a:cxn ang="0">
                    <a:pos x="1488" y="569"/>
                  </a:cxn>
                  <a:cxn ang="0">
                    <a:pos x="1227" y="693"/>
                  </a:cxn>
                  <a:cxn ang="0">
                    <a:pos x="1442" y="1354"/>
                  </a:cxn>
                  <a:cxn ang="0">
                    <a:pos x="1304" y="1477"/>
                  </a:cxn>
                  <a:cxn ang="0">
                    <a:pos x="859" y="1339"/>
                  </a:cxn>
                  <a:cxn ang="0">
                    <a:pos x="844" y="1262"/>
                  </a:cxn>
                  <a:cxn ang="0">
                    <a:pos x="874" y="877"/>
                  </a:cxn>
                  <a:cxn ang="0">
                    <a:pos x="982" y="939"/>
                  </a:cxn>
                  <a:cxn ang="0">
                    <a:pos x="1089" y="677"/>
                  </a:cxn>
                  <a:cxn ang="0">
                    <a:pos x="813" y="800"/>
                  </a:cxn>
                  <a:cxn ang="0">
                    <a:pos x="721" y="923"/>
                  </a:cxn>
                  <a:cxn ang="0">
                    <a:pos x="506" y="1077"/>
                  </a:cxn>
                  <a:cxn ang="0">
                    <a:pos x="445" y="1231"/>
                  </a:cxn>
                  <a:cxn ang="0">
                    <a:pos x="613" y="1016"/>
                  </a:cxn>
                  <a:cxn ang="0">
                    <a:pos x="828" y="1046"/>
                  </a:cxn>
                  <a:cxn ang="0">
                    <a:pos x="629" y="1354"/>
                  </a:cxn>
                  <a:cxn ang="0">
                    <a:pos x="828" y="1523"/>
                  </a:cxn>
                  <a:cxn ang="0">
                    <a:pos x="644" y="1462"/>
                  </a:cxn>
                  <a:cxn ang="0">
                    <a:pos x="138" y="1446"/>
                  </a:cxn>
                  <a:cxn ang="0">
                    <a:pos x="307" y="1216"/>
                  </a:cxn>
                  <a:cxn ang="0">
                    <a:pos x="92" y="1185"/>
                  </a:cxn>
                  <a:cxn ang="0">
                    <a:pos x="30" y="1062"/>
                  </a:cxn>
                  <a:cxn ang="0">
                    <a:pos x="383" y="985"/>
                  </a:cxn>
                  <a:cxn ang="0">
                    <a:pos x="322" y="985"/>
                  </a:cxn>
                  <a:cxn ang="0">
                    <a:pos x="184" y="739"/>
                  </a:cxn>
                  <a:cxn ang="0">
                    <a:pos x="291" y="816"/>
                  </a:cxn>
                  <a:cxn ang="0">
                    <a:pos x="445" y="631"/>
                  </a:cxn>
                  <a:cxn ang="0">
                    <a:pos x="307" y="569"/>
                  </a:cxn>
                  <a:cxn ang="0">
                    <a:pos x="122" y="462"/>
                  </a:cxn>
                  <a:cxn ang="0">
                    <a:pos x="199" y="293"/>
                  </a:cxn>
                  <a:cxn ang="0">
                    <a:pos x="445" y="77"/>
                  </a:cxn>
                </a:cxnLst>
                <a:rect l="0" t="0" r="r" b="b"/>
                <a:pathLst>
                  <a:path w="1596" h="1569">
                    <a:moveTo>
                      <a:pt x="598" y="1062"/>
                    </a:moveTo>
                    <a:lnTo>
                      <a:pt x="598" y="1077"/>
                    </a:lnTo>
                    <a:lnTo>
                      <a:pt x="552" y="1077"/>
                    </a:lnTo>
                    <a:lnTo>
                      <a:pt x="491" y="1093"/>
                    </a:lnTo>
                    <a:lnTo>
                      <a:pt x="506" y="1077"/>
                    </a:lnTo>
                    <a:lnTo>
                      <a:pt x="537" y="1077"/>
                    </a:lnTo>
                    <a:lnTo>
                      <a:pt x="598" y="1062"/>
                    </a:lnTo>
                    <a:close/>
                    <a:moveTo>
                      <a:pt x="353" y="723"/>
                    </a:moveTo>
                    <a:lnTo>
                      <a:pt x="383" y="723"/>
                    </a:lnTo>
                    <a:lnTo>
                      <a:pt x="322" y="739"/>
                    </a:lnTo>
                    <a:lnTo>
                      <a:pt x="276" y="739"/>
                    </a:lnTo>
                    <a:lnTo>
                      <a:pt x="353" y="723"/>
                    </a:lnTo>
                    <a:close/>
                    <a:moveTo>
                      <a:pt x="460" y="708"/>
                    </a:moveTo>
                    <a:lnTo>
                      <a:pt x="414" y="723"/>
                    </a:lnTo>
                    <a:lnTo>
                      <a:pt x="383" y="723"/>
                    </a:lnTo>
                    <a:lnTo>
                      <a:pt x="460" y="708"/>
                    </a:lnTo>
                    <a:close/>
                    <a:moveTo>
                      <a:pt x="598" y="677"/>
                    </a:moveTo>
                    <a:lnTo>
                      <a:pt x="613" y="677"/>
                    </a:lnTo>
                    <a:lnTo>
                      <a:pt x="567" y="693"/>
                    </a:lnTo>
                    <a:lnTo>
                      <a:pt x="598" y="677"/>
                    </a:lnTo>
                    <a:close/>
                    <a:moveTo>
                      <a:pt x="414" y="431"/>
                    </a:moveTo>
                    <a:lnTo>
                      <a:pt x="383" y="446"/>
                    </a:lnTo>
                    <a:lnTo>
                      <a:pt x="337" y="462"/>
                    </a:lnTo>
                    <a:lnTo>
                      <a:pt x="353" y="508"/>
                    </a:lnTo>
                    <a:lnTo>
                      <a:pt x="353" y="554"/>
                    </a:lnTo>
                    <a:lnTo>
                      <a:pt x="383" y="539"/>
                    </a:lnTo>
                    <a:lnTo>
                      <a:pt x="414" y="539"/>
                    </a:lnTo>
                    <a:lnTo>
                      <a:pt x="460" y="523"/>
                    </a:lnTo>
                    <a:lnTo>
                      <a:pt x="460" y="431"/>
                    </a:lnTo>
                    <a:lnTo>
                      <a:pt x="414" y="431"/>
                    </a:lnTo>
                    <a:close/>
                    <a:moveTo>
                      <a:pt x="690" y="385"/>
                    </a:moveTo>
                    <a:lnTo>
                      <a:pt x="613" y="400"/>
                    </a:lnTo>
                    <a:lnTo>
                      <a:pt x="552" y="400"/>
                    </a:lnTo>
                    <a:lnTo>
                      <a:pt x="537" y="416"/>
                    </a:lnTo>
                    <a:lnTo>
                      <a:pt x="537" y="493"/>
                    </a:lnTo>
                    <a:lnTo>
                      <a:pt x="583" y="477"/>
                    </a:lnTo>
                    <a:lnTo>
                      <a:pt x="644" y="477"/>
                    </a:lnTo>
                    <a:lnTo>
                      <a:pt x="690" y="385"/>
                    </a:lnTo>
                    <a:close/>
                    <a:moveTo>
                      <a:pt x="460" y="277"/>
                    </a:moveTo>
                    <a:lnTo>
                      <a:pt x="399" y="293"/>
                    </a:lnTo>
                    <a:lnTo>
                      <a:pt x="353" y="293"/>
                    </a:lnTo>
                    <a:lnTo>
                      <a:pt x="322" y="308"/>
                    </a:lnTo>
                    <a:lnTo>
                      <a:pt x="307" y="308"/>
                    </a:lnTo>
                    <a:lnTo>
                      <a:pt x="307" y="323"/>
                    </a:lnTo>
                    <a:lnTo>
                      <a:pt x="322" y="354"/>
                    </a:lnTo>
                    <a:lnTo>
                      <a:pt x="322" y="400"/>
                    </a:lnTo>
                    <a:lnTo>
                      <a:pt x="460" y="385"/>
                    </a:lnTo>
                    <a:lnTo>
                      <a:pt x="460" y="277"/>
                    </a:lnTo>
                    <a:close/>
                    <a:moveTo>
                      <a:pt x="598" y="231"/>
                    </a:moveTo>
                    <a:lnTo>
                      <a:pt x="567" y="246"/>
                    </a:lnTo>
                    <a:lnTo>
                      <a:pt x="598" y="231"/>
                    </a:lnTo>
                    <a:close/>
                    <a:moveTo>
                      <a:pt x="429" y="0"/>
                    </a:moveTo>
                    <a:lnTo>
                      <a:pt x="491" y="0"/>
                    </a:lnTo>
                    <a:lnTo>
                      <a:pt x="521" y="16"/>
                    </a:lnTo>
                    <a:lnTo>
                      <a:pt x="567" y="46"/>
                    </a:lnTo>
                    <a:lnTo>
                      <a:pt x="583" y="62"/>
                    </a:lnTo>
                    <a:lnTo>
                      <a:pt x="583" y="77"/>
                    </a:lnTo>
                    <a:lnTo>
                      <a:pt x="598" y="77"/>
                    </a:lnTo>
                    <a:lnTo>
                      <a:pt x="583" y="108"/>
                    </a:lnTo>
                    <a:lnTo>
                      <a:pt x="583" y="139"/>
                    </a:lnTo>
                    <a:lnTo>
                      <a:pt x="567" y="185"/>
                    </a:lnTo>
                    <a:lnTo>
                      <a:pt x="567" y="246"/>
                    </a:lnTo>
                    <a:lnTo>
                      <a:pt x="552" y="246"/>
                    </a:lnTo>
                    <a:lnTo>
                      <a:pt x="552" y="369"/>
                    </a:lnTo>
                    <a:lnTo>
                      <a:pt x="598" y="354"/>
                    </a:lnTo>
                    <a:lnTo>
                      <a:pt x="644" y="354"/>
                    </a:lnTo>
                    <a:lnTo>
                      <a:pt x="706" y="339"/>
                    </a:lnTo>
                    <a:lnTo>
                      <a:pt x="721" y="308"/>
                    </a:lnTo>
                    <a:lnTo>
                      <a:pt x="721" y="246"/>
                    </a:lnTo>
                    <a:lnTo>
                      <a:pt x="706" y="231"/>
                    </a:lnTo>
                    <a:lnTo>
                      <a:pt x="629" y="231"/>
                    </a:lnTo>
                    <a:lnTo>
                      <a:pt x="690" y="216"/>
                    </a:lnTo>
                    <a:lnTo>
                      <a:pt x="782" y="216"/>
                    </a:lnTo>
                    <a:lnTo>
                      <a:pt x="874" y="308"/>
                    </a:lnTo>
                    <a:lnTo>
                      <a:pt x="859" y="323"/>
                    </a:lnTo>
                    <a:lnTo>
                      <a:pt x="859" y="339"/>
                    </a:lnTo>
                    <a:lnTo>
                      <a:pt x="828" y="369"/>
                    </a:lnTo>
                    <a:lnTo>
                      <a:pt x="920" y="369"/>
                    </a:lnTo>
                    <a:lnTo>
                      <a:pt x="936" y="385"/>
                    </a:lnTo>
                    <a:lnTo>
                      <a:pt x="966" y="400"/>
                    </a:lnTo>
                    <a:lnTo>
                      <a:pt x="966" y="416"/>
                    </a:lnTo>
                    <a:lnTo>
                      <a:pt x="951" y="431"/>
                    </a:lnTo>
                    <a:lnTo>
                      <a:pt x="936" y="431"/>
                    </a:lnTo>
                    <a:lnTo>
                      <a:pt x="859" y="446"/>
                    </a:lnTo>
                    <a:lnTo>
                      <a:pt x="798" y="446"/>
                    </a:lnTo>
                    <a:lnTo>
                      <a:pt x="782" y="508"/>
                    </a:lnTo>
                    <a:lnTo>
                      <a:pt x="752" y="600"/>
                    </a:lnTo>
                    <a:lnTo>
                      <a:pt x="721" y="631"/>
                    </a:lnTo>
                    <a:lnTo>
                      <a:pt x="690" y="631"/>
                    </a:lnTo>
                    <a:lnTo>
                      <a:pt x="675" y="616"/>
                    </a:lnTo>
                    <a:lnTo>
                      <a:pt x="659" y="585"/>
                    </a:lnTo>
                    <a:lnTo>
                      <a:pt x="567" y="600"/>
                    </a:lnTo>
                    <a:lnTo>
                      <a:pt x="567" y="693"/>
                    </a:lnTo>
                    <a:lnTo>
                      <a:pt x="537" y="693"/>
                    </a:lnTo>
                    <a:lnTo>
                      <a:pt x="537" y="831"/>
                    </a:lnTo>
                    <a:lnTo>
                      <a:pt x="583" y="816"/>
                    </a:lnTo>
                    <a:lnTo>
                      <a:pt x="613" y="816"/>
                    </a:lnTo>
                    <a:lnTo>
                      <a:pt x="644" y="800"/>
                    </a:lnTo>
                    <a:lnTo>
                      <a:pt x="659" y="800"/>
                    </a:lnTo>
                    <a:lnTo>
                      <a:pt x="690" y="708"/>
                    </a:lnTo>
                    <a:lnTo>
                      <a:pt x="690" y="677"/>
                    </a:lnTo>
                    <a:lnTo>
                      <a:pt x="613" y="677"/>
                    </a:lnTo>
                    <a:lnTo>
                      <a:pt x="690" y="646"/>
                    </a:lnTo>
                    <a:lnTo>
                      <a:pt x="752" y="646"/>
                    </a:lnTo>
                    <a:lnTo>
                      <a:pt x="767" y="662"/>
                    </a:lnTo>
                    <a:lnTo>
                      <a:pt x="828" y="693"/>
                    </a:lnTo>
                    <a:lnTo>
                      <a:pt x="844" y="708"/>
                    </a:lnTo>
                    <a:lnTo>
                      <a:pt x="844" y="723"/>
                    </a:lnTo>
                    <a:lnTo>
                      <a:pt x="859" y="723"/>
                    </a:lnTo>
                    <a:lnTo>
                      <a:pt x="859" y="754"/>
                    </a:lnTo>
                    <a:lnTo>
                      <a:pt x="874" y="723"/>
                    </a:lnTo>
                    <a:lnTo>
                      <a:pt x="905" y="646"/>
                    </a:lnTo>
                    <a:lnTo>
                      <a:pt x="951" y="539"/>
                    </a:lnTo>
                    <a:lnTo>
                      <a:pt x="1012" y="416"/>
                    </a:lnTo>
                    <a:lnTo>
                      <a:pt x="1043" y="293"/>
                    </a:lnTo>
                    <a:lnTo>
                      <a:pt x="1058" y="185"/>
                    </a:lnTo>
                    <a:lnTo>
                      <a:pt x="1058" y="154"/>
                    </a:lnTo>
                    <a:lnTo>
                      <a:pt x="1043" y="123"/>
                    </a:lnTo>
                    <a:lnTo>
                      <a:pt x="1043" y="108"/>
                    </a:lnTo>
                    <a:lnTo>
                      <a:pt x="1028" y="93"/>
                    </a:lnTo>
                    <a:lnTo>
                      <a:pt x="1028" y="62"/>
                    </a:lnTo>
                    <a:lnTo>
                      <a:pt x="1089" y="62"/>
                    </a:lnTo>
                    <a:lnTo>
                      <a:pt x="1181" y="108"/>
                    </a:lnTo>
                    <a:lnTo>
                      <a:pt x="1197" y="139"/>
                    </a:lnTo>
                    <a:lnTo>
                      <a:pt x="1197" y="169"/>
                    </a:lnTo>
                    <a:lnTo>
                      <a:pt x="1181" y="200"/>
                    </a:lnTo>
                    <a:lnTo>
                      <a:pt x="1151" y="246"/>
                    </a:lnTo>
                    <a:lnTo>
                      <a:pt x="1120" y="339"/>
                    </a:lnTo>
                    <a:lnTo>
                      <a:pt x="1074" y="446"/>
                    </a:lnTo>
                    <a:lnTo>
                      <a:pt x="997" y="616"/>
                    </a:lnTo>
                    <a:lnTo>
                      <a:pt x="1181" y="569"/>
                    </a:lnTo>
                    <a:lnTo>
                      <a:pt x="1289" y="539"/>
                    </a:lnTo>
                    <a:lnTo>
                      <a:pt x="1350" y="523"/>
                    </a:lnTo>
                    <a:lnTo>
                      <a:pt x="1396" y="508"/>
                    </a:lnTo>
                    <a:lnTo>
                      <a:pt x="1427" y="508"/>
                    </a:lnTo>
                    <a:lnTo>
                      <a:pt x="1488" y="539"/>
                    </a:lnTo>
                    <a:lnTo>
                      <a:pt x="1504" y="554"/>
                    </a:lnTo>
                    <a:lnTo>
                      <a:pt x="1488" y="569"/>
                    </a:lnTo>
                    <a:lnTo>
                      <a:pt x="1442" y="585"/>
                    </a:lnTo>
                    <a:lnTo>
                      <a:pt x="1335" y="616"/>
                    </a:lnTo>
                    <a:lnTo>
                      <a:pt x="1166" y="662"/>
                    </a:lnTo>
                    <a:lnTo>
                      <a:pt x="1181" y="677"/>
                    </a:lnTo>
                    <a:lnTo>
                      <a:pt x="1212" y="677"/>
                    </a:lnTo>
                    <a:lnTo>
                      <a:pt x="1227" y="693"/>
                    </a:lnTo>
                    <a:lnTo>
                      <a:pt x="1227" y="723"/>
                    </a:lnTo>
                    <a:lnTo>
                      <a:pt x="1197" y="831"/>
                    </a:lnTo>
                    <a:lnTo>
                      <a:pt x="1181" y="969"/>
                    </a:lnTo>
                    <a:lnTo>
                      <a:pt x="1120" y="1123"/>
                    </a:lnTo>
                    <a:lnTo>
                      <a:pt x="1289" y="1262"/>
                    </a:lnTo>
                    <a:lnTo>
                      <a:pt x="1442" y="1354"/>
                    </a:lnTo>
                    <a:lnTo>
                      <a:pt x="1550" y="1416"/>
                    </a:lnTo>
                    <a:lnTo>
                      <a:pt x="1596" y="1446"/>
                    </a:lnTo>
                    <a:lnTo>
                      <a:pt x="1596" y="1462"/>
                    </a:lnTo>
                    <a:lnTo>
                      <a:pt x="1534" y="1462"/>
                    </a:lnTo>
                    <a:lnTo>
                      <a:pt x="1350" y="1477"/>
                    </a:lnTo>
                    <a:lnTo>
                      <a:pt x="1304" y="1477"/>
                    </a:lnTo>
                    <a:lnTo>
                      <a:pt x="1273" y="1462"/>
                    </a:lnTo>
                    <a:lnTo>
                      <a:pt x="1212" y="1416"/>
                    </a:lnTo>
                    <a:lnTo>
                      <a:pt x="1151" y="1339"/>
                    </a:lnTo>
                    <a:lnTo>
                      <a:pt x="1058" y="1216"/>
                    </a:lnTo>
                    <a:lnTo>
                      <a:pt x="966" y="1293"/>
                    </a:lnTo>
                    <a:lnTo>
                      <a:pt x="859" y="1339"/>
                    </a:lnTo>
                    <a:lnTo>
                      <a:pt x="798" y="1354"/>
                    </a:lnTo>
                    <a:lnTo>
                      <a:pt x="767" y="1354"/>
                    </a:lnTo>
                    <a:lnTo>
                      <a:pt x="767" y="1323"/>
                    </a:lnTo>
                    <a:lnTo>
                      <a:pt x="736" y="1323"/>
                    </a:lnTo>
                    <a:lnTo>
                      <a:pt x="767" y="1308"/>
                    </a:lnTo>
                    <a:lnTo>
                      <a:pt x="844" y="1262"/>
                    </a:lnTo>
                    <a:lnTo>
                      <a:pt x="936" y="1185"/>
                    </a:lnTo>
                    <a:lnTo>
                      <a:pt x="1012" y="1108"/>
                    </a:lnTo>
                    <a:lnTo>
                      <a:pt x="982" y="1046"/>
                    </a:lnTo>
                    <a:lnTo>
                      <a:pt x="936" y="985"/>
                    </a:lnTo>
                    <a:lnTo>
                      <a:pt x="905" y="939"/>
                    </a:lnTo>
                    <a:lnTo>
                      <a:pt x="874" y="877"/>
                    </a:lnTo>
                    <a:lnTo>
                      <a:pt x="859" y="877"/>
                    </a:lnTo>
                    <a:lnTo>
                      <a:pt x="828" y="846"/>
                    </a:lnTo>
                    <a:lnTo>
                      <a:pt x="828" y="831"/>
                    </a:lnTo>
                    <a:lnTo>
                      <a:pt x="905" y="831"/>
                    </a:lnTo>
                    <a:lnTo>
                      <a:pt x="951" y="877"/>
                    </a:lnTo>
                    <a:lnTo>
                      <a:pt x="982" y="939"/>
                    </a:lnTo>
                    <a:lnTo>
                      <a:pt x="1012" y="985"/>
                    </a:lnTo>
                    <a:lnTo>
                      <a:pt x="1058" y="1046"/>
                    </a:lnTo>
                    <a:lnTo>
                      <a:pt x="1089" y="939"/>
                    </a:lnTo>
                    <a:lnTo>
                      <a:pt x="1105" y="800"/>
                    </a:lnTo>
                    <a:lnTo>
                      <a:pt x="1105" y="723"/>
                    </a:lnTo>
                    <a:lnTo>
                      <a:pt x="1089" y="677"/>
                    </a:lnTo>
                    <a:lnTo>
                      <a:pt x="1012" y="677"/>
                    </a:lnTo>
                    <a:lnTo>
                      <a:pt x="966" y="662"/>
                    </a:lnTo>
                    <a:lnTo>
                      <a:pt x="936" y="708"/>
                    </a:lnTo>
                    <a:lnTo>
                      <a:pt x="874" y="769"/>
                    </a:lnTo>
                    <a:lnTo>
                      <a:pt x="844" y="769"/>
                    </a:lnTo>
                    <a:lnTo>
                      <a:pt x="813" y="800"/>
                    </a:lnTo>
                    <a:lnTo>
                      <a:pt x="798" y="831"/>
                    </a:lnTo>
                    <a:lnTo>
                      <a:pt x="767" y="877"/>
                    </a:lnTo>
                    <a:lnTo>
                      <a:pt x="782" y="893"/>
                    </a:lnTo>
                    <a:lnTo>
                      <a:pt x="782" y="908"/>
                    </a:lnTo>
                    <a:lnTo>
                      <a:pt x="767" y="923"/>
                    </a:lnTo>
                    <a:lnTo>
                      <a:pt x="721" y="923"/>
                    </a:lnTo>
                    <a:lnTo>
                      <a:pt x="629" y="939"/>
                    </a:lnTo>
                    <a:lnTo>
                      <a:pt x="491" y="954"/>
                    </a:lnTo>
                    <a:lnTo>
                      <a:pt x="537" y="1000"/>
                    </a:lnTo>
                    <a:lnTo>
                      <a:pt x="537" y="1031"/>
                    </a:lnTo>
                    <a:lnTo>
                      <a:pt x="521" y="1031"/>
                    </a:lnTo>
                    <a:lnTo>
                      <a:pt x="506" y="1077"/>
                    </a:lnTo>
                    <a:lnTo>
                      <a:pt x="491" y="1077"/>
                    </a:lnTo>
                    <a:lnTo>
                      <a:pt x="429" y="1093"/>
                    </a:lnTo>
                    <a:lnTo>
                      <a:pt x="399" y="1123"/>
                    </a:lnTo>
                    <a:lnTo>
                      <a:pt x="383" y="1169"/>
                    </a:lnTo>
                    <a:lnTo>
                      <a:pt x="383" y="1200"/>
                    </a:lnTo>
                    <a:lnTo>
                      <a:pt x="445" y="1231"/>
                    </a:lnTo>
                    <a:lnTo>
                      <a:pt x="506" y="1246"/>
                    </a:lnTo>
                    <a:lnTo>
                      <a:pt x="506" y="1262"/>
                    </a:lnTo>
                    <a:lnTo>
                      <a:pt x="567" y="1169"/>
                    </a:lnTo>
                    <a:lnTo>
                      <a:pt x="598" y="1077"/>
                    </a:lnTo>
                    <a:lnTo>
                      <a:pt x="613" y="1077"/>
                    </a:lnTo>
                    <a:lnTo>
                      <a:pt x="613" y="1016"/>
                    </a:lnTo>
                    <a:lnTo>
                      <a:pt x="644" y="1016"/>
                    </a:lnTo>
                    <a:lnTo>
                      <a:pt x="736" y="1046"/>
                    </a:lnTo>
                    <a:lnTo>
                      <a:pt x="752" y="1046"/>
                    </a:lnTo>
                    <a:lnTo>
                      <a:pt x="782" y="1031"/>
                    </a:lnTo>
                    <a:lnTo>
                      <a:pt x="828" y="1031"/>
                    </a:lnTo>
                    <a:lnTo>
                      <a:pt x="828" y="1046"/>
                    </a:lnTo>
                    <a:lnTo>
                      <a:pt x="798" y="1077"/>
                    </a:lnTo>
                    <a:lnTo>
                      <a:pt x="752" y="1093"/>
                    </a:lnTo>
                    <a:lnTo>
                      <a:pt x="721" y="1139"/>
                    </a:lnTo>
                    <a:lnTo>
                      <a:pt x="690" y="1231"/>
                    </a:lnTo>
                    <a:lnTo>
                      <a:pt x="629" y="1339"/>
                    </a:lnTo>
                    <a:lnTo>
                      <a:pt x="629" y="1354"/>
                    </a:lnTo>
                    <a:lnTo>
                      <a:pt x="690" y="1385"/>
                    </a:lnTo>
                    <a:lnTo>
                      <a:pt x="736" y="1416"/>
                    </a:lnTo>
                    <a:lnTo>
                      <a:pt x="767" y="1431"/>
                    </a:lnTo>
                    <a:lnTo>
                      <a:pt x="782" y="1446"/>
                    </a:lnTo>
                    <a:lnTo>
                      <a:pt x="813" y="1493"/>
                    </a:lnTo>
                    <a:lnTo>
                      <a:pt x="828" y="1523"/>
                    </a:lnTo>
                    <a:lnTo>
                      <a:pt x="828" y="1554"/>
                    </a:lnTo>
                    <a:lnTo>
                      <a:pt x="813" y="1569"/>
                    </a:lnTo>
                    <a:lnTo>
                      <a:pt x="782" y="1569"/>
                    </a:lnTo>
                    <a:lnTo>
                      <a:pt x="752" y="1554"/>
                    </a:lnTo>
                    <a:lnTo>
                      <a:pt x="690" y="1493"/>
                    </a:lnTo>
                    <a:lnTo>
                      <a:pt x="644" y="1462"/>
                    </a:lnTo>
                    <a:lnTo>
                      <a:pt x="583" y="1416"/>
                    </a:lnTo>
                    <a:lnTo>
                      <a:pt x="521" y="1354"/>
                    </a:lnTo>
                    <a:lnTo>
                      <a:pt x="383" y="1431"/>
                    </a:lnTo>
                    <a:lnTo>
                      <a:pt x="230" y="1462"/>
                    </a:lnTo>
                    <a:lnTo>
                      <a:pt x="153" y="1462"/>
                    </a:lnTo>
                    <a:lnTo>
                      <a:pt x="138" y="1446"/>
                    </a:lnTo>
                    <a:lnTo>
                      <a:pt x="153" y="1446"/>
                    </a:lnTo>
                    <a:lnTo>
                      <a:pt x="322" y="1385"/>
                    </a:lnTo>
                    <a:lnTo>
                      <a:pt x="460" y="1308"/>
                    </a:lnTo>
                    <a:lnTo>
                      <a:pt x="429" y="1277"/>
                    </a:lnTo>
                    <a:lnTo>
                      <a:pt x="337" y="1246"/>
                    </a:lnTo>
                    <a:lnTo>
                      <a:pt x="307" y="1216"/>
                    </a:lnTo>
                    <a:lnTo>
                      <a:pt x="322" y="1200"/>
                    </a:lnTo>
                    <a:lnTo>
                      <a:pt x="322" y="1169"/>
                    </a:lnTo>
                    <a:lnTo>
                      <a:pt x="353" y="1108"/>
                    </a:lnTo>
                    <a:lnTo>
                      <a:pt x="245" y="1139"/>
                    </a:lnTo>
                    <a:lnTo>
                      <a:pt x="153" y="1169"/>
                    </a:lnTo>
                    <a:lnTo>
                      <a:pt x="92" y="1185"/>
                    </a:lnTo>
                    <a:lnTo>
                      <a:pt x="46" y="1154"/>
                    </a:lnTo>
                    <a:lnTo>
                      <a:pt x="30" y="1123"/>
                    </a:lnTo>
                    <a:lnTo>
                      <a:pt x="15" y="1108"/>
                    </a:lnTo>
                    <a:lnTo>
                      <a:pt x="0" y="1108"/>
                    </a:lnTo>
                    <a:lnTo>
                      <a:pt x="0" y="1093"/>
                    </a:lnTo>
                    <a:lnTo>
                      <a:pt x="30" y="1062"/>
                    </a:lnTo>
                    <a:lnTo>
                      <a:pt x="61" y="1062"/>
                    </a:lnTo>
                    <a:lnTo>
                      <a:pt x="92" y="1077"/>
                    </a:lnTo>
                    <a:lnTo>
                      <a:pt x="168" y="1077"/>
                    </a:lnTo>
                    <a:lnTo>
                      <a:pt x="276" y="1062"/>
                    </a:lnTo>
                    <a:lnTo>
                      <a:pt x="368" y="1046"/>
                    </a:lnTo>
                    <a:lnTo>
                      <a:pt x="383" y="985"/>
                    </a:lnTo>
                    <a:lnTo>
                      <a:pt x="399" y="939"/>
                    </a:lnTo>
                    <a:lnTo>
                      <a:pt x="399" y="923"/>
                    </a:lnTo>
                    <a:lnTo>
                      <a:pt x="368" y="923"/>
                    </a:lnTo>
                    <a:lnTo>
                      <a:pt x="353" y="939"/>
                    </a:lnTo>
                    <a:lnTo>
                      <a:pt x="322" y="939"/>
                    </a:lnTo>
                    <a:lnTo>
                      <a:pt x="322" y="985"/>
                    </a:lnTo>
                    <a:lnTo>
                      <a:pt x="307" y="985"/>
                    </a:lnTo>
                    <a:lnTo>
                      <a:pt x="276" y="954"/>
                    </a:lnTo>
                    <a:lnTo>
                      <a:pt x="260" y="923"/>
                    </a:lnTo>
                    <a:lnTo>
                      <a:pt x="245" y="846"/>
                    </a:lnTo>
                    <a:lnTo>
                      <a:pt x="214" y="800"/>
                    </a:lnTo>
                    <a:lnTo>
                      <a:pt x="184" y="739"/>
                    </a:lnTo>
                    <a:lnTo>
                      <a:pt x="184" y="723"/>
                    </a:lnTo>
                    <a:lnTo>
                      <a:pt x="245" y="723"/>
                    </a:lnTo>
                    <a:lnTo>
                      <a:pt x="276" y="739"/>
                    </a:lnTo>
                    <a:lnTo>
                      <a:pt x="276" y="754"/>
                    </a:lnTo>
                    <a:lnTo>
                      <a:pt x="291" y="785"/>
                    </a:lnTo>
                    <a:lnTo>
                      <a:pt x="291" y="816"/>
                    </a:lnTo>
                    <a:lnTo>
                      <a:pt x="307" y="862"/>
                    </a:lnTo>
                    <a:lnTo>
                      <a:pt x="460" y="846"/>
                    </a:lnTo>
                    <a:lnTo>
                      <a:pt x="460" y="708"/>
                    </a:lnTo>
                    <a:lnTo>
                      <a:pt x="491" y="708"/>
                    </a:lnTo>
                    <a:lnTo>
                      <a:pt x="491" y="616"/>
                    </a:lnTo>
                    <a:lnTo>
                      <a:pt x="445" y="631"/>
                    </a:lnTo>
                    <a:lnTo>
                      <a:pt x="383" y="631"/>
                    </a:lnTo>
                    <a:lnTo>
                      <a:pt x="383" y="662"/>
                    </a:lnTo>
                    <a:lnTo>
                      <a:pt x="368" y="677"/>
                    </a:lnTo>
                    <a:lnTo>
                      <a:pt x="337" y="646"/>
                    </a:lnTo>
                    <a:lnTo>
                      <a:pt x="322" y="616"/>
                    </a:lnTo>
                    <a:lnTo>
                      <a:pt x="307" y="569"/>
                    </a:lnTo>
                    <a:lnTo>
                      <a:pt x="291" y="508"/>
                    </a:lnTo>
                    <a:lnTo>
                      <a:pt x="245" y="508"/>
                    </a:lnTo>
                    <a:lnTo>
                      <a:pt x="230" y="523"/>
                    </a:lnTo>
                    <a:lnTo>
                      <a:pt x="138" y="523"/>
                    </a:lnTo>
                    <a:lnTo>
                      <a:pt x="76" y="462"/>
                    </a:lnTo>
                    <a:lnTo>
                      <a:pt x="122" y="462"/>
                    </a:lnTo>
                    <a:lnTo>
                      <a:pt x="184" y="446"/>
                    </a:lnTo>
                    <a:lnTo>
                      <a:pt x="260" y="446"/>
                    </a:lnTo>
                    <a:lnTo>
                      <a:pt x="230" y="385"/>
                    </a:lnTo>
                    <a:lnTo>
                      <a:pt x="214" y="339"/>
                    </a:lnTo>
                    <a:lnTo>
                      <a:pt x="199" y="323"/>
                    </a:lnTo>
                    <a:lnTo>
                      <a:pt x="199" y="293"/>
                    </a:lnTo>
                    <a:lnTo>
                      <a:pt x="291" y="293"/>
                    </a:lnTo>
                    <a:lnTo>
                      <a:pt x="368" y="277"/>
                    </a:lnTo>
                    <a:lnTo>
                      <a:pt x="414" y="262"/>
                    </a:lnTo>
                    <a:lnTo>
                      <a:pt x="475" y="262"/>
                    </a:lnTo>
                    <a:lnTo>
                      <a:pt x="475" y="139"/>
                    </a:lnTo>
                    <a:lnTo>
                      <a:pt x="445" y="77"/>
                    </a:lnTo>
                    <a:lnTo>
                      <a:pt x="429" y="62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3" name="Freeform 427"/>
              <p:cNvSpPr>
                <a:spLocks/>
              </p:cNvSpPr>
              <p:nvPr/>
            </p:nvSpPr>
            <p:spPr bwMode="auto">
              <a:xfrm>
                <a:off x="17359" y="32621"/>
                <a:ext cx="185" cy="185"/>
              </a:xfrm>
              <a:custGeom>
                <a:avLst/>
                <a:gdLst/>
                <a:ahLst/>
                <a:cxnLst>
                  <a:cxn ang="0">
                    <a:pos x="93" y="0"/>
                  </a:cxn>
                  <a:cxn ang="0">
                    <a:pos x="154" y="31"/>
                  </a:cxn>
                  <a:cxn ang="0">
                    <a:pos x="185" y="93"/>
                  </a:cxn>
                  <a:cxn ang="0">
                    <a:pos x="154" y="154"/>
                  </a:cxn>
                  <a:cxn ang="0">
                    <a:pos x="93" y="185"/>
                  </a:cxn>
                  <a:cxn ang="0">
                    <a:pos x="31" y="154"/>
                  </a:cxn>
                  <a:cxn ang="0">
                    <a:pos x="0" y="93"/>
                  </a:cxn>
                  <a:cxn ang="0">
                    <a:pos x="31" y="31"/>
                  </a:cxn>
                  <a:cxn ang="0">
                    <a:pos x="93" y="0"/>
                  </a:cxn>
                </a:cxnLst>
                <a:rect l="0" t="0" r="r" b="b"/>
                <a:pathLst>
                  <a:path w="185" h="185">
                    <a:moveTo>
                      <a:pt x="93" y="0"/>
                    </a:moveTo>
                    <a:lnTo>
                      <a:pt x="154" y="31"/>
                    </a:lnTo>
                    <a:lnTo>
                      <a:pt x="185" y="93"/>
                    </a:lnTo>
                    <a:lnTo>
                      <a:pt x="154" y="154"/>
                    </a:lnTo>
                    <a:lnTo>
                      <a:pt x="93" y="185"/>
                    </a:lnTo>
                    <a:lnTo>
                      <a:pt x="31" y="154"/>
                    </a:lnTo>
                    <a:lnTo>
                      <a:pt x="0" y="93"/>
                    </a:lnTo>
                    <a:lnTo>
                      <a:pt x="31" y="31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4" name="Freeform 428"/>
              <p:cNvSpPr>
                <a:spLocks/>
              </p:cNvSpPr>
              <p:nvPr/>
            </p:nvSpPr>
            <p:spPr bwMode="auto">
              <a:xfrm>
                <a:off x="3256" y="35591"/>
                <a:ext cx="690" cy="677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476" y="30"/>
                  </a:cxn>
                  <a:cxn ang="0">
                    <a:pos x="583" y="107"/>
                  </a:cxn>
                  <a:cxn ang="0">
                    <a:pos x="660" y="215"/>
                  </a:cxn>
                  <a:cxn ang="0">
                    <a:pos x="690" y="338"/>
                  </a:cxn>
                  <a:cxn ang="0">
                    <a:pos x="660" y="477"/>
                  </a:cxn>
                  <a:cxn ang="0">
                    <a:pos x="583" y="584"/>
                  </a:cxn>
                  <a:cxn ang="0">
                    <a:pos x="476" y="646"/>
                  </a:cxn>
                  <a:cxn ang="0">
                    <a:pos x="353" y="677"/>
                  </a:cxn>
                  <a:cxn ang="0">
                    <a:pos x="215" y="646"/>
                  </a:cxn>
                  <a:cxn ang="0">
                    <a:pos x="107" y="584"/>
                  </a:cxn>
                  <a:cxn ang="0">
                    <a:pos x="31" y="477"/>
                  </a:cxn>
                  <a:cxn ang="0">
                    <a:pos x="0" y="338"/>
                  </a:cxn>
                  <a:cxn ang="0">
                    <a:pos x="31" y="215"/>
                  </a:cxn>
                  <a:cxn ang="0">
                    <a:pos x="107" y="107"/>
                  </a:cxn>
                  <a:cxn ang="0">
                    <a:pos x="215" y="30"/>
                  </a:cxn>
                  <a:cxn ang="0">
                    <a:pos x="353" y="0"/>
                  </a:cxn>
                </a:cxnLst>
                <a:rect l="0" t="0" r="r" b="b"/>
                <a:pathLst>
                  <a:path w="690" h="677">
                    <a:moveTo>
                      <a:pt x="353" y="0"/>
                    </a:moveTo>
                    <a:lnTo>
                      <a:pt x="476" y="30"/>
                    </a:lnTo>
                    <a:lnTo>
                      <a:pt x="583" y="107"/>
                    </a:lnTo>
                    <a:lnTo>
                      <a:pt x="660" y="215"/>
                    </a:lnTo>
                    <a:lnTo>
                      <a:pt x="690" y="338"/>
                    </a:lnTo>
                    <a:lnTo>
                      <a:pt x="660" y="477"/>
                    </a:lnTo>
                    <a:lnTo>
                      <a:pt x="583" y="584"/>
                    </a:lnTo>
                    <a:lnTo>
                      <a:pt x="476" y="646"/>
                    </a:lnTo>
                    <a:lnTo>
                      <a:pt x="353" y="677"/>
                    </a:lnTo>
                    <a:lnTo>
                      <a:pt x="215" y="646"/>
                    </a:lnTo>
                    <a:lnTo>
                      <a:pt x="107" y="584"/>
                    </a:lnTo>
                    <a:lnTo>
                      <a:pt x="31" y="477"/>
                    </a:lnTo>
                    <a:lnTo>
                      <a:pt x="0" y="338"/>
                    </a:lnTo>
                    <a:lnTo>
                      <a:pt x="31" y="215"/>
                    </a:lnTo>
                    <a:lnTo>
                      <a:pt x="107" y="107"/>
                    </a:lnTo>
                    <a:lnTo>
                      <a:pt x="215" y="3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5" name="Freeform 429"/>
              <p:cNvSpPr>
                <a:spLocks noEditPoints="1"/>
              </p:cNvSpPr>
              <p:nvPr/>
            </p:nvSpPr>
            <p:spPr bwMode="auto">
              <a:xfrm>
                <a:off x="5051" y="35129"/>
                <a:ext cx="1167" cy="1292"/>
              </a:xfrm>
              <a:custGeom>
                <a:avLst/>
                <a:gdLst/>
                <a:ahLst/>
                <a:cxnLst>
                  <a:cxn ang="0">
                    <a:pos x="261" y="508"/>
                  </a:cxn>
                  <a:cxn ang="0">
                    <a:pos x="307" y="508"/>
                  </a:cxn>
                  <a:cxn ang="0">
                    <a:pos x="307" y="569"/>
                  </a:cxn>
                  <a:cxn ang="0">
                    <a:pos x="845" y="569"/>
                  </a:cxn>
                  <a:cxn ang="0">
                    <a:pos x="845" y="508"/>
                  </a:cxn>
                  <a:cxn ang="0">
                    <a:pos x="891" y="508"/>
                  </a:cxn>
                  <a:cxn ang="0">
                    <a:pos x="891" y="769"/>
                  </a:cxn>
                  <a:cxn ang="0">
                    <a:pos x="845" y="769"/>
                  </a:cxn>
                  <a:cxn ang="0">
                    <a:pos x="845" y="708"/>
                  </a:cxn>
                  <a:cxn ang="0">
                    <a:pos x="307" y="708"/>
                  </a:cxn>
                  <a:cxn ang="0">
                    <a:pos x="307" y="769"/>
                  </a:cxn>
                  <a:cxn ang="0">
                    <a:pos x="261" y="769"/>
                  </a:cxn>
                  <a:cxn ang="0">
                    <a:pos x="261" y="508"/>
                  </a:cxn>
                  <a:cxn ang="0">
                    <a:pos x="584" y="31"/>
                  </a:cxn>
                  <a:cxn ang="0">
                    <a:pos x="492" y="46"/>
                  </a:cxn>
                  <a:cxn ang="0">
                    <a:pos x="399" y="92"/>
                  </a:cxn>
                  <a:cxn ang="0">
                    <a:pos x="307" y="169"/>
                  </a:cxn>
                  <a:cxn ang="0">
                    <a:pos x="246" y="277"/>
                  </a:cxn>
                  <a:cxn ang="0">
                    <a:pos x="185" y="446"/>
                  </a:cxn>
                  <a:cxn ang="0">
                    <a:pos x="169" y="646"/>
                  </a:cxn>
                  <a:cxn ang="0">
                    <a:pos x="185" y="846"/>
                  </a:cxn>
                  <a:cxn ang="0">
                    <a:pos x="246" y="1000"/>
                  </a:cxn>
                  <a:cxn ang="0">
                    <a:pos x="307" y="1108"/>
                  </a:cxn>
                  <a:cxn ang="0">
                    <a:pos x="399" y="1185"/>
                  </a:cxn>
                  <a:cxn ang="0">
                    <a:pos x="492" y="1231"/>
                  </a:cxn>
                  <a:cxn ang="0">
                    <a:pos x="584" y="1246"/>
                  </a:cxn>
                  <a:cxn ang="0">
                    <a:pos x="676" y="1231"/>
                  </a:cxn>
                  <a:cxn ang="0">
                    <a:pos x="768" y="1185"/>
                  </a:cxn>
                  <a:cxn ang="0">
                    <a:pos x="860" y="1108"/>
                  </a:cxn>
                  <a:cxn ang="0">
                    <a:pos x="921" y="1000"/>
                  </a:cxn>
                  <a:cxn ang="0">
                    <a:pos x="983" y="846"/>
                  </a:cxn>
                  <a:cxn ang="0">
                    <a:pos x="998" y="646"/>
                  </a:cxn>
                  <a:cxn ang="0">
                    <a:pos x="967" y="416"/>
                  </a:cxn>
                  <a:cxn ang="0">
                    <a:pos x="906" y="231"/>
                  </a:cxn>
                  <a:cxn ang="0">
                    <a:pos x="814" y="123"/>
                  </a:cxn>
                  <a:cxn ang="0">
                    <a:pos x="691" y="46"/>
                  </a:cxn>
                  <a:cxn ang="0">
                    <a:pos x="584" y="31"/>
                  </a:cxn>
                  <a:cxn ang="0">
                    <a:pos x="584" y="0"/>
                  </a:cxn>
                  <a:cxn ang="0">
                    <a:pos x="768" y="31"/>
                  </a:cxn>
                  <a:cxn ang="0">
                    <a:pos x="921" y="123"/>
                  </a:cxn>
                  <a:cxn ang="0">
                    <a:pos x="1059" y="262"/>
                  </a:cxn>
                  <a:cxn ang="0">
                    <a:pos x="1136" y="431"/>
                  </a:cxn>
                  <a:cxn ang="0">
                    <a:pos x="1167" y="646"/>
                  </a:cxn>
                  <a:cxn ang="0">
                    <a:pos x="1136" y="862"/>
                  </a:cxn>
                  <a:cxn ang="0">
                    <a:pos x="1059" y="1031"/>
                  </a:cxn>
                  <a:cxn ang="0">
                    <a:pos x="921" y="1169"/>
                  </a:cxn>
                  <a:cxn ang="0">
                    <a:pos x="768" y="1262"/>
                  </a:cxn>
                  <a:cxn ang="0">
                    <a:pos x="584" y="1292"/>
                  </a:cxn>
                  <a:cxn ang="0">
                    <a:pos x="399" y="1262"/>
                  </a:cxn>
                  <a:cxn ang="0">
                    <a:pos x="246" y="1169"/>
                  </a:cxn>
                  <a:cxn ang="0">
                    <a:pos x="123" y="1031"/>
                  </a:cxn>
                  <a:cxn ang="0">
                    <a:pos x="31" y="862"/>
                  </a:cxn>
                  <a:cxn ang="0">
                    <a:pos x="0" y="646"/>
                  </a:cxn>
                  <a:cxn ang="0">
                    <a:pos x="31" y="431"/>
                  </a:cxn>
                  <a:cxn ang="0">
                    <a:pos x="108" y="262"/>
                  </a:cxn>
                  <a:cxn ang="0">
                    <a:pos x="246" y="123"/>
                  </a:cxn>
                  <a:cxn ang="0">
                    <a:pos x="399" y="31"/>
                  </a:cxn>
                  <a:cxn ang="0">
                    <a:pos x="584" y="0"/>
                  </a:cxn>
                </a:cxnLst>
                <a:rect l="0" t="0" r="r" b="b"/>
                <a:pathLst>
                  <a:path w="1167" h="1292">
                    <a:moveTo>
                      <a:pt x="261" y="508"/>
                    </a:moveTo>
                    <a:lnTo>
                      <a:pt x="307" y="508"/>
                    </a:lnTo>
                    <a:lnTo>
                      <a:pt x="307" y="569"/>
                    </a:lnTo>
                    <a:lnTo>
                      <a:pt x="845" y="569"/>
                    </a:lnTo>
                    <a:lnTo>
                      <a:pt x="845" y="508"/>
                    </a:lnTo>
                    <a:lnTo>
                      <a:pt x="891" y="508"/>
                    </a:lnTo>
                    <a:lnTo>
                      <a:pt x="891" y="769"/>
                    </a:lnTo>
                    <a:lnTo>
                      <a:pt x="845" y="769"/>
                    </a:lnTo>
                    <a:lnTo>
                      <a:pt x="845" y="708"/>
                    </a:lnTo>
                    <a:lnTo>
                      <a:pt x="307" y="708"/>
                    </a:lnTo>
                    <a:lnTo>
                      <a:pt x="307" y="769"/>
                    </a:lnTo>
                    <a:lnTo>
                      <a:pt x="261" y="769"/>
                    </a:lnTo>
                    <a:lnTo>
                      <a:pt x="261" y="508"/>
                    </a:lnTo>
                    <a:close/>
                    <a:moveTo>
                      <a:pt x="584" y="31"/>
                    </a:moveTo>
                    <a:lnTo>
                      <a:pt x="492" y="46"/>
                    </a:lnTo>
                    <a:lnTo>
                      <a:pt x="399" y="92"/>
                    </a:lnTo>
                    <a:lnTo>
                      <a:pt x="307" y="169"/>
                    </a:lnTo>
                    <a:lnTo>
                      <a:pt x="246" y="277"/>
                    </a:lnTo>
                    <a:lnTo>
                      <a:pt x="185" y="446"/>
                    </a:lnTo>
                    <a:lnTo>
                      <a:pt x="169" y="646"/>
                    </a:lnTo>
                    <a:lnTo>
                      <a:pt x="185" y="846"/>
                    </a:lnTo>
                    <a:lnTo>
                      <a:pt x="246" y="1000"/>
                    </a:lnTo>
                    <a:lnTo>
                      <a:pt x="307" y="1108"/>
                    </a:lnTo>
                    <a:lnTo>
                      <a:pt x="399" y="1185"/>
                    </a:lnTo>
                    <a:lnTo>
                      <a:pt x="492" y="1231"/>
                    </a:lnTo>
                    <a:lnTo>
                      <a:pt x="584" y="1246"/>
                    </a:lnTo>
                    <a:lnTo>
                      <a:pt x="676" y="1231"/>
                    </a:lnTo>
                    <a:lnTo>
                      <a:pt x="768" y="1185"/>
                    </a:lnTo>
                    <a:lnTo>
                      <a:pt x="860" y="1108"/>
                    </a:lnTo>
                    <a:lnTo>
                      <a:pt x="921" y="1000"/>
                    </a:lnTo>
                    <a:lnTo>
                      <a:pt x="983" y="846"/>
                    </a:lnTo>
                    <a:lnTo>
                      <a:pt x="998" y="646"/>
                    </a:lnTo>
                    <a:lnTo>
                      <a:pt x="967" y="416"/>
                    </a:lnTo>
                    <a:lnTo>
                      <a:pt x="906" y="231"/>
                    </a:lnTo>
                    <a:lnTo>
                      <a:pt x="814" y="123"/>
                    </a:lnTo>
                    <a:lnTo>
                      <a:pt x="691" y="46"/>
                    </a:lnTo>
                    <a:lnTo>
                      <a:pt x="584" y="31"/>
                    </a:lnTo>
                    <a:close/>
                    <a:moveTo>
                      <a:pt x="584" y="0"/>
                    </a:moveTo>
                    <a:lnTo>
                      <a:pt x="768" y="31"/>
                    </a:lnTo>
                    <a:lnTo>
                      <a:pt x="921" y="123"/>
                    </a:lnTo>
                    <a:lnTo>
                      <a:pt x="1059" y="262"/>
                    </a:lnTo>
                    <a:lnTo>
                      <a:pt x="1136" y="431"/>
                    </a:lnTo>
                    <a:lnTo>
                      <a:pt x="1167" y="646"/>
                    </a:lnTo>
                    <a:lnTo>
                      <a:pt x="1136" y="862"/>
                    </a:lnTo>
                    <a:lnTo>
                      <a:pt x="1059" y="1031"/>
                    </a:lnTo>
                    <a:lnTo>
                      <a:pt x="921" y="1169"/>
                    </a:lnTo>
                    <a:lnTo>
                      <a:pt x="768" y="1262"/>
                    </a:lnTo>
                    <a:lnTo>
                      <a:pt x="584" y="1292"/>
                    </a:lnTo>
                    <a:lnTo>
                      <a:pt x="399" y="1262"/>
                    </a:lnTo>
                    <a:lnTo>
                      <a:pt x="246" y="1169"/>
                    </a:lnTo>
                    <a:lnTo>
                      <a:pt x="123" y="1031"/>
                    </a:lnTo>
                    <a:lnTo>
                      <a:pt x="31" y="862"/>
                    </a:lnTo>
                    <a:lnTo>
                      <a:pt x="0" y="646"/>
                    </a:lnTo>
                    <a:lnTo>
                      <a:pt x="31" y="431"/>
                    </a:lnTo>
                    <a:lnTo>
                      <a:pt x="108" y="262"/>
                    </a:lnTo>
                    <a:lnTo>
                      <a:pt x="246" y="123"/>
                    </a:lnTo>
                    <a:lnTo>
                      <a:pt x="399" y="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6" name="Freeform 430"/>
              <p:cNvSpPr>
                <a:spLocks/>
              </p:cNvSpPr>
              <p:nvPr/>
            </p:nvSpPr>
            <p:spPr bwMode="auto">
              <a:xfrm>
                <a:off x="6555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2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6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6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2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6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6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7" name="Freeform 431"/>
              <p:cNvSpPr>
                <a:spLocks/>
              </p:cNvSpPr>
              <p:nvPr/>
            </p:nvSpPr>
            <p:spPr bwMode="auto">
              <a:xfrm>
                <a:off x="6970" y="35129"/>
                <a:ext cx="890" cy="1616"/>
              </a:xfrm>
              <a:custGeom>
                <a:avLst/>
                <a:gdLst/>
                <a:ahLst/>
                <a:cxnLst>
                  <a:cxn ang="0">
                    <a:pos x="782" y="0"/>
                  </a:cxn>
                  <a:cxn ang="0">
                    <a:pos x="859" y="46"/>
                  </a:cxn>
                  <a:cxn ang="0">
                    <a:pos x="890" y="123"/>
                  </a:cxn>
                  <a:cxn ang="0">
                    <a:pos x="859" y="200"/>
                  </a:cxn>
                  <a:cxn ang="0">
                    <a:pos x="782" y="231"/>
                  </a:cxn>
                  <a:cxn ang="0">
                    <a:pos x="736" y="200"/>
                  </a:cxn>
                  <a:cxn ang="0">
                    <a:pos x="752" y="123"/>
                  </a:cxn>
                  <a:cxn ang="0">
                    <a:pos x="782" y="77"/>
                  </a:cxn>
                  <a:cxn ang="0">
                    <a:pos x="767" y="46"/>
                  </a:cxn>
                  <a:cxn ang="0">
                    <a:pos x="675" y="77"/>
                  </a:cxn>
                  <a:cxn ang="0">
                    <a:pos x="644" y="123"/>
                  </a:cxn>
                  <a:cxn ang="0">
                    <a:pos x="629" y="200"/>
                  </a:cxn>
                  <a:cxn ang="0">
                    <a:pos x="614" y="262"/>
                  </a:cxn>
                  <a:cxn ang="0">
                    <a:pos x="583" y="492"/>
                  </a:cxn>
                  <a:cxn ang="0">
                    <a:pos x="782" y="523"/>
                  </a:cxn>
                  <a:cxn ang="0">
                    <a:pos x="583" y="539"/>
                  </a:cxn>
                  <a:cxn ang="0">
                    <a:pos x="445" y="1154"/>
                  </a:cxn>
                  <a:cxn ang="0">
                    <a:pos x="399" y="1354"/>
                  </a:cxn>
                  <a:cxn ang="0">
                    <a:pos x="291" y="1539"/>
                  </a:cxn>
                  <a:cxn ang="0">
                    <a:pos x="199" y="1600"/>
                  </a:cxn>
                  <a:cxn ang="0">
                    <a:pos x="107" y="1616"/>
                  </a:cxn>
                  <a:cxn ang="0">
                    <a:pos x="30" y="1569"/>
                  </a:cxn>
                  <a:cxn ang="0">
                    <a:pos x="0" y="1492"/>
                  </a:cxn>
                  <a:cxn ang="0">
                    <a:pos x="30" y="1416"/>
                  </a:cxn>
                  <a:cxn ang="0">
                    <a:pos x="107" y="1385"/>
                  </a:cxn>
                  <a:cxn ang="0">
                    <a:pos x="153" y="1416"/>
                  </a:cxn>
                  <a:cxn ang="0">
                    <a:pos x="138" y="1492"/>
                  </a:cxn>
                  <a:cxn ang="0">
                    <a:pos x="92" y="1539"/>
                  </a:cxn>
                  <a:cxn ang="0">
                    <a:pos x="123" y="1569"/>
                  </a:cxn>
                  <a:cxn ang="0">
                    <a:pos x="215" y="1539"/>
                  </a:cxn>
                  <a:cxn ang="0">
                    <a:pos x="276" y="1354"/>
                  </a:cxn>
                  <a:cxn ang="0">
                    <a:pos x="445" y="523"/>
                  </a:cxn>
                  <a:cxn ang="0">
                    <a:pos x="276" y="492"/>
                  </a:cxn>
                  <a:cxn ang="0">
                    <a:pos x="445" y="477"/>
                  </a:cxn>
                  <a:cxn ang="0">
                    <a:pos x="491" y="277"/>
                  </a:cxn>
                  <a:cxn ang="0">
                    <a:pos x="537" y="139"/>
                  </a:cxn>
                  <a:cxn ang="0">
                    <a:pos x="644" y="31"/>
                  </a:cxn>
                </a:cxnLst>
                <a:rect l="0" t="0" r="r" b="b"/>
                <a:pathLst>
                  <a:path w="890" h="1616">
                    <a:moveTo>
                      <a:pt x="706" y="0"/>
                    </a:moveTo>
                    <a:lnTo>
                      <a:pt x="782" y="0"/>
                    </a:lnTo>
                    <a:lnTo>
                      <a:pt x="828" y="16"/>
                    </a:lnTo>
                    <a:lnTo>
                      <a:pt x="859" y="46"/>
                    </a:lnTo>
                    <a:lnTo>
                      <a:pt x="875" y="77"/>
                    </a:lnTo>
                    <a:lnTo>
                      <a:pt x="890" y="123"/>
                    </a:lnTo>
                    <a:lnTo>
                      <a:pt x="875" y="169"/>
                    </a:lnTo>
                    <a:lnTo>
                      <a:pt x="859" y="200"/>
                    </a:lnTo>
                    <a:lnTo>
                      <a:pt x="798" y="231"/>
                    </a:lnTo>
                    <a:lnTo>
                      <a:pt x="782" y="231"/>
                    </a:lnTo>
                    <a:lnTo>
                      <a:pt x="752" y="216"/>
                    </a:lnTo>
                    <a:lnTo>
                      <a:pt x="736" y="200"/>
                    </a:lnTo>
                    <a:lnTo>
                      <a:pt x="736" y="154"/>
                    </a:lnTo>
                    <a:lnTo>
                      <a:pt x="752" y="123"/>
                    </a:lnTo>
                    <a:lnTo>
                      <a:pt x="767" y="108"/>
                    </a:lnTo>
                    <a:lnTo>
                      <a:pt x="782" y="77"/>
                    </a:lnTo>
                    <a:lnTo>
                      <a:pt x="828" y="77"/>
                    </a:lnTo>
                    <a:lnTo>
                      <a:pt x="767" y="46"/>
                    </a:lnTo>
                    <a:lnTo>
                      <a:pt x="736" y="46"/>
                    </a:lnTo>
                    <a:lnTo>
                      <a:pt x="675" y="77"/>
                    </a:lnTo>
                    <a:lnTo>
                      <a:pt x="660" y="108"/>
                    </a:lnTo>
                    <a:lnTo>
                      <a:pt x="644" y="123"/>
                    </a:lnTo>
                    <a:lnTo>
                      <a:pt x="644" y="154"/>
                    </a:lnTo>
                    <a:lnTo>
                      <a:pt x="629" y="200"/>
                    </a:lnTo>
                    <a:lnTo>
                      <a:pt x="629" y="231"/>
                    </a:lnTo>
                    <a:lnTo>
                      <a:pt x="614" y="262"/>
                    </a:lnTo>
                    <a:lnTo>
                      <a:pt x="614" y="292"/>
                    </a:lnTo>
                    <a:lnTo>
                      <a:pt x="583" y="492"/>
                    </a:lnTo>
                    <a:lnTo>
                      <a:pt x="782" y="492"/>
                    </a:lnTo>
                    <a:lnTo>
                      <a:pt x="782" y="523"/>
                    </a:lnTo>
                    <a:lnTo>
                      <a:pt x="767" y="539"/>
                    </a:lnTo>
                    <a:lnTo>
                      <a:pt x="583" y="539"/>
                    </a:lnTo>
                    <a:lnTo>
                      <a:pt x="445" y="1108"/>
                    </a:lnTo>
                    <a:lnTo>
                      <a:pt x="445" y="1154"/>
                    </a:lnTo>
                    <a:lnTo>
                      <a:pt x="414" y="1246"/>
                    </a:lnTo>
                    <a:lnTo>
                      <a:pt x="399" y="1354"/>
                    </a:lnTo>
                    <a:lnTo>
                      <a:pt x="353" y="1446"/>
                    </a:lnTo>
                    <a:lnTo>
                      <a:pt x="291" y="1539"/>
                    </a:lnTo>
                    <a:lnTo>
                      <a:pt x="261" y="1569"/>
                    </a:lnTo>
                    <a:lnTo>
                      <a:pt x="199" y="1600"/>
                    </a:lnTo>
                    <a:lnTo>
                      <a:pt x="153" y="1616"/>
                    </a:lnTo>
                    <a:lnTo>
                      <a:pt x="107" y="1616"/>
                    </a:lnTo>
                    <a:lnTo>
                      <a:pt x="61" y="1600"/>
                    </a:lnTo>
                    <a:lnTo>
                      <a:pt x="30" y="1569"/>
                    </a:lnTo>
                    <a:lnTo>
                      <a:pt x="15" y="1539"/>
                    </a:lnTo>
                    <a:lnTo>
                      <a:pt x="0" y="1492"/>
                    </a:lnTo>
                    <a:lnTo>
                      <a:pt x="15" y="1446"/>
                    </a:lnTo>
                    <a:lnTo>
                      <a:pt x="30" y="1416"/>
                    </a:lnTo>
                    <a:lnTo>
                      <a:pt x="92" y="1385"/>
                    </a:lnTo>
                    <a:lnTo>
                      <a:pt x="107" y="1385"/>
                    </a:lnTo>
                    <a:lnTo>
                      <a:pt x="138" y="1400"/>
                    </a:lnTo>
                    <a:lnTo>
                      <a:pt x="153" y="1416"/>
                    </a:lnTo>
                    <a:lnTo>
                      <a:pt x="153" y="1477"/>
                    </a:lnTo>
                    <a:lnTo>
                      <a:pt x="138" y="1492"/>
                    </a:lnTo>
                    <a:lnTo>
                      <a:pt x="123" y="1523"/>
                    </a:lnTo>
                    <a:lnTo>
                      <a:pt x="92" y="1539"/>
                    </a:lnTo>
                    <a:lnTo>
                      <a:pt x="61" y="1539"/>
                    </a:lnTo>
                    <a:lnTo>
                      <a:pt x="123" y="1569"/>
                    </a:lnTo>
                    <a:lnTo>
                      <a:pt x="153" y="1569"/>
                    </a:lnTo>
                    <a:lnTo>
                      <a:pt x="215" y="1539"/>
                    </a:lnTo>
                    <a:lnTo>
                      <a:pt x="245" y="1462"/>
                    </a:lnTo>
                    <a:lnTo>
                      <a:pt x="276" y="1354"/>
                    </a:lnTo>
                    <a:lnTo>
                      <a:pt x="307" y="1231"/>
                    </a:lnTo>
                    <a:lnTo>
                      <a:pt x="445" y="523"/>
                    </a:lnTo>
                    <a:lnTo>
                      <a:pt x="276" y="523"/>
                    </a:lnTo>
                    <a:lnTo>
                      <a:pt x="276" y="492"/>
                    </a:lnTo>
                    <a:lnTo>
                      <a:pt x="291" y="477"/>
                    </a:lnTo>
                    <a:lnTo>
                      <a:pt x="445" y="477"/>
                    </a:lnTo>
                    <a:lnTo>
                      <a:pt x="476" y="354"/>
                    </a:lnTo>
                    <a:lnTo>
                      <a:pt x="491" y="277"/>
                    </a:lnTo>
                    <a:lnTo>
                      <a:pt x="491" y="231"/>
                    </a:lnTo>
                    <a:lnTo>
                      <a:pt x="537" y="139"/>
                    </a:lnTo>
                    <a:lnTo>
                      <a:pt x="598" y="46"/>
                    </a:lnTo>
                    <a:lnTo>
                      <a:pt x="644" y="31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8" name="Freeform 432"/>
              <p:cNvSpPr>
                <a:spLocks/>
              </p:cNvSpPr>
              <p:nvPr/>
            </p:nvSpPr>
            <p:spPr bwMode="auto">
              <a:xfrm>
                <a:off x="8151" y="35037"/>
                <a:ext cx="415" cy="1784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399" y="0"/>
                  </a:cxn>
                  <a:cxn ang="0">
                    <a:pos x="399" y="31"/>
                  </a:cxn>
                  <a:cxn ang="0">
                    <a:pos x="384" y="46"/>
                  </a:cxn>
                  <a:cxn ang="0">
                    <a:pos x="246" y="231"/>
                  </a:cxn>
                  <a:cxn ang="0">
                    <a:pos x="154" y="446"/>
                  </a:cxn>
                  <a:cxn ang="0">
                    <a:pos x="108" y="661"/>
                  </a:cxn>
                  <a:cxn ang="0">
                    <a:pos x="93" y="892"/>
                  </a:cxn>
                  <a:cxn ang="0">
                    <a:pos x="108" y="1108"/>
                  </a:cxn>
                  <a:cxn ang="0">
                    <a:pos x="154" y="1323"/>
                  </a:cxn>
                  <a:cxn ang="0">
                    <a:pos x="231" y="1538"/>
                  </a:cxn>
                  <a:cxn ang="0">
                    <a:pos x="369" y="1723"/>
                  </a:cxn>
                  <a:cxn ang="0">
                    <a:pos x="399" y="1754"/>
                  </a:cxn>
                  <a:cxn ang="0">
                    <a:pos x="399" y="1769"/>
                  </a:cxn>
                  <a:cxn ang="0">
                    <a:pos x="415" y="1769"/>
                  </a:cxn>
                  <a:cxn ang="0">
                    <a:pos x="415" y="1784"/>
                  </a:cxn>
                  <a:cxn ang="0">
                    <a:pos x="399" y="1784"/>
                  </a:cxn>
                  <a:cxn ang="0">
                    <a:pos x="369" y="1769"/>
                  </a:cxn>
                  <a:cxn ang="0">
                    <a:pos x="292" y="1692"/>
                  </a:cxn>
                  <a:cxn ang="0">
                    <a:pos x="215" y="1584"/>
                  </a:cxn>
                  <a:cxn ang="0">
                    <a:pos x="123" y="1446"/>
                  </a:cxn>
                  <a:cxn ang="0">
                    <a:pos x="47" y="1246"/>
                  </a:cxn>
                  <a:cxn ang="0">
                    <a:pos x="16" y="1046"/>
                  </a:cxn>
                  <a:cxn ang="0">
                    <a:pos x="0" y="892"/>
                  </a:cxn>
                  <a:cxn ang="0">
                    <a:pos x="0" y="723"/>
                  </a:cxn>
                  <a:cxn ang="0">
                    <a:pos x="47" y="554"/>
                  </a:cxn>
                  <a:cxn ang="0">
                    <a:pos x="108" y="354"/>
                  </a:cxn>
                  <a:cxn ang="0">
                    <a:pos x="185" y="200"/>
                  </a:cxn>
                  <a:cxn ang="0">
                    <a:pos x="277" y="92"/>
                  </a:cxn>
                  <a:cxn ang="0">
                    <a:pos x="353" y="15"/>
                  </a:cxn>
                  <a:cxn ang="0">
                    <a:pos x="384" y="0"/>
                  </a:cxn>
                </a:cxnLst>
                <a:rect l="0" t="0" r="r" b="b"/>
                <a:pathLst>
                  <a:path w="415" h="1784">
                    <a:moveTo>
                      <a:pt x="384" y="0"/>
                    </a:moveTo>
                    <a:lnTo>
                      <a:pt x="399" y="0"/>
                    </a:lnTo>
                    <a:lnTo>
                      <a:pt x="399" y="31"/>
                    </a:lnTo>
                    <a:lnTo>
                      <a:pt x="384" y="46"/>
                    </a:lnTo>
                    <a:lnTo>
                      <a:pt x="246" y="231"/>
                    </a:lnTo>
                    <a:lnTo>
                      <a:pt x="154" y="446"/>
                    </a:lnTo>
                    <a:lnTo>
                      <a:pt x="108" y="661"/>
                    </a:lnTo>
                    <a:lnTo>
                      <a:pt x="93" y="892"/>
                    </a:lnTo>
                    <a:lnTo>
                      <a:pt x="108" y="1108"/>
                    </a:lnTo>
                    <a:lnTo>
                      <a:pt x="154" y="1323"/>
                    </a:lnTo>
                    <a:lnTo>
                      <a:pt x="231" y="1538"/>
                    </a:lnTo>
                    <a:lnTo>
                      <a:pt x="369" y="1723"/>
                    </a:lnTo>
                    <a:lnTo>
                      <a:pt x="399" y="1754"/>
                    </a:lnTo>
                    <a:lnTo>
                      <a:pt x="399" y="1769"/>
                    </a:lnTo>
                    <a:lnTo>
                      <a:pt x="415" y="1769"/>
                    </a:lnTo>
                    <a:lnTo>
                      <a:pt x="415" y="1784"/>
                    </a:lnTo>
                    <a:lnTo>
                      <a:pt x="399" y="1784"/>
                    </a:lnTo>
                    <a:lnTo>
                      <a:pt x="369" y="1769"/>
                    </a:lnTo>
                    <a:lnTo>
                      <a:pt x="292" y="1692"/>
                    </a:lnTo>
                    <a:lnTo>
                      <a:pt x="215" y="1584"/>
                    </a:lnTo>
                    <a:lnTo>
                      <a:pt x="123" y="1446"/>
                    </a:lnTo>
                    <a:lnTo>
                      <a:pt x="47" y="1246"/>
                    </a:lnTo>
                    <a:lnTo>
                      <a:pt x="16" y="1046"/>
                    </a:lnTo>
                    <a:lnTo>
                      <a:pt x="0" y="892"/>
                    </a:lnTo>
                    <a:lnTo>
                      <a:pt x="0" y="723"/>
                    </a:lnTo>
                    <a:lnTo>
                      <a:pt x="47" y="554"/>
                    </a:lnTo>
                    <a:lnTo>
                      <a:pt x="108" y="354"/>
                    </a:lnTo>
                    <a:lnTo>
                      <a:pt x="185" y="200"/>
                    </a:lnTo>
                    <a:lnTo>
                      <a:pt x="277" y="92"/>
                    </a:lnTo>
                    <a:lnTo>
                      <a:pt x="353" y="15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  <p:sp>
            <p:nvSpPr>
              <p:cNvPr id="178609" name="Freeform 433"/>
              <p:cNvSpPr>
                <a:spLocks/>
              </p:cNvSpPr>
              <p:nvPr/>
            </p:nvSpPr>
            <p:spPr bwMode="auto">
              <a:xfrm>
                <a:off x="8704" y="35575"/>
                <a:ext cx="967" cy="816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307" y="62"/>
                  </a:cxn>
                  <a:cxn ang="0">
                    <a:pos x="353" y="154"/>
                  </a:cxn>
                  <a:cxn ang="0">
                    <a:pos x="491" y="31"/>
                  </a:cxn>
                  <a:cxn ang="0">
                    <a:pos x="691" y="0"/>
                  </a:cxn>
                  <a:cxn ang="0">
                    <a:pos x="798" y="77"/>
                  </a:cxn>
                  <a:cxn ang="0">
                    <a:pos x="829" y="185"/>
                  </a:cxn>
                  <a:cxn ang="0">
                    <a:pos x="783" y="385"/>
                  </a:cxn>
                  <a:cxn ang="0">
                    <a:pos x="691" y="693"/>
                  </a:cxn>
                  <a:cxn ang="0">
                    <a:pos x="721" y="754"/>
                  </a:cxn>
                  <a:cxn ang="0">
                    <a:pos x="783" y="739"/>
                  </a:cxn>
                  <a:cxn ang="0">
                    <a:pos x="875" y="662"/>
                  </a:cxn>
                  <a:cxn ang="0">
                    <a:pos x="921" y="539"/>
                  </a:cxn>
                  <a:cxn ang="0">
                    <a:pos x="936" y="508"/>
                  </a:cxn>
                  <a:cxn ang="0">
                    <a:pos x="967" y="523"/>
                  </a:cxn>
                  <a:cxn ang="0">
                    <a:pos x="936" y="631"/>
                  </a:cxn>
                  <a:cxn ang="0">
                    <a:pos x="829" y="770"/>
                  </a:cxn>
                  <a:cxn ang="0">
                    <a:pos x="675" y="785"/>
                  </a:cxn>
                  <a:cxn ang="0">
                    <a:pos x="598" y="662"/>
                  </a:cxn>
                  <a:cxn ang="0">
                    <a:pos x="614" y="585"/>
                  </a:cxn>
                  <a:cxn ang="0">
                    <a:pos x="706" y="262"/>
                  </a:cxn>
                  <a:cxn ang="0">
                    <a:pos x="721" y="139"/>
                  </a:cxn>
                  <a:cxn ang="0">
                    <a:pos x="691" y="77"/>
                  </a:cxn>
                  <a:cxn ang="0">
                    <a:pos x="629" y="46"/>
                  </a:cxn>
                  <a:cxn ang="0">
                    <a:pos x="430" y="139"/>
                  </a:cxn>
                  <a:cxn ang="0">
                    <a:pos x="338" y="262"/>
                  </a:cxn>
                  <a:cxn ang="0">
                    <a:pos x="322" y="308"/>
                  </a:cxn>
                  <a:cxn ang="0">
                    <a:pos x="307" y="400"/>
                  </a:cxn>
                  <a:cxn ang="0">
                    <a:pos x="292" y="477"/>
                  </a:cxn>
                  <a:cxn ang="0">
                    <a:pos x="230" y="662"/>
                  </a:cxn>
                  <a:cxn ang="0">
                    <a:pos x="215" y="739"/>
                  </a:cxn>
                  <a:cxn ang="0">
                    <a:pos x="199" y="800"/>
                  </a:cxn>
                  <a:cxn ang="0">
                    <a:pos x="138" y="816"/>
                  </a:cxn>
                  <a:cxn ang="0">
                    <a:pos x="107" y="754"/>
                  </a:cxn>
                  <a:cxn ang="0">
                    <a:pos x="123" y="693"/>
                  </a:cxn>
                  <a:cxn ang="0">
                    <a:pos x="230" y="170"/>
                  </a:cxn>
                  <a:cxn ang="0">
                    <a:pos x="215" y="46"/>
                  </a:cxn>
                  <a:cxn ang="0">
                    <a:pos x="169" y="31"/>
                  </a:cxn>
                  <a:cxn ang="0">
                    <a:pos x="107" y="77"/>
                  </a:cxn>
                  <a:cxn ang="0">
                    <a:pos x="61" y="170"/>
                  </a:cxn>
                  <a:cxn ang="0">
                    <a:pos x="31" y="277"/>
                  </a:cxn>
                  <a:cxn ang="0">
                    <a:pos x="0" y="293"/>
                  </a:cxn>
                  <a:cxn ang="0">
                    <a:pos x="15" y="200"/>
                  </a:cxn>
                  <a:cxn ang="0">
                    <a:pos x="77" y="46"/>
                  </a:cxn>
                  <a:cxn ang="0">
                    <a:pos x="138" y="0"/>
                  </a:cxn>
                </a:cxnLst>
                <a:rect l="0" t="0" r="r" b="b"/>
                <a:pathLst>
                  <a:path w="967" h="816">
                    <a:moveTo>
                      <a:pt x="138" y="0"/>
                    </a:moveTo>
                    <a:lnTo>
                      <a:pt x="230" y="0"/>
                    </a:lnTo>
                    <a:lnTo>
                      <a:pt x="276" y="31"/>
                    </a:lnTo>
                    <a:lnTo>
                      <a:pt x="307" y="62"/>
                    </a:lnTo>
                    <a:lnTo>
                      <a:pt x="338" y="108"/>
                    </a:lnTo>
                    <a:lnTo>
                      <a:pt x="353" y="154"/>
                    </a:lnTo>
                    <a:lnTo>
                      <a:pt x="399" y="93"/>
                    </a:lnTo>
                    <a:lnTo>
                      <a:pt x="491" y="31"/>
                    </a:lnTo>
                    <a:lnTo>
                      <a:pt x="629" y="0"/>
                    </a:lnTo>
                    <a:lnTo>
                      <a:pt x="691" y="0"/>
                    </a:lnTo>
                    <a:lnTo>
                      <a:pt x="737" y="16"/>
                    </a:lnTo>
                    <a:lnTo>
                      <a:pt x="798" y="77"/>
                    </a:lnTo>
                    <a:lnTo>
                      <a:pt x="829" y="123"/>
                    </a:lnTo>
                    <a:lnTo>
                      <a:pt x="829" y="185"/>
                    </a:lnTo>
                    <a:lnTo>
                      <a:pt x="813" y="277"/>
                    </a:lnTo>
                    <a:lnTo>
                      <a:pt x="783" y="385"/>
                    </a:lnTo>
                    <a:lnTo>
                      <a:pt x="721" y="570"/>
                    </a:lnTo>
                    <a:lnTo>
                      <a:pt x="691" y="693"/>
                    </a:lnTo>
                    <a:lnTo>
                      <a:pt x="691" y="723"/>
                    </a:lnTo>
                    <a:lnTo>
                      <a:pt x="721" y="754"/>
                    </a:lnTo>
                    <a:lnTo>
                      <a:pt x="737" y="754"/>
                    </a:lnTo>
                    <a:lnTo>
                      <a:pt x="783" y="739"/>
                    </a:lnTo>
                    <a:lnTo>
                      <a:pt x="829" y="708"/>
                    </a:lnTo>
                    <a:lnTo>
                      <a:pt x="875" y="662"/>
                    </a:lnTo>
                    <a:lnTo>
                      <a:pt x="905" y="616"/>
                    </a:lnTo>
                    <a:lnTo>
                      <a:pt x="921" y="539"/>
                    </a:lnTo>
                    <a:lnTo>
                      <a:pt x="936" y="523"/>
                    </a:lnTo>
                    <a:lnTo>
                      <a:pt x="936" y="508"/>
                    </a:lnTo>
                    <a:lnTo>
                      <a:pt x="967" y="508"/>
                    </a:lnTo>
                    <a:lnTo>
                      <a:pt x="967" y="523"/>
                    </a:lnTo>
                    <a:lnTo>
                      <a:pt x="951" y="554"/>
                    </a:lnTo>
                    <a:lnTo>
                      <a:pt x="936" y="631"/>
                    </a:lnTo>
                    <a:lnTo>
                      <a:pt x="890" y="708"/>
                    </a:lnTo>
                    <a:lnTo>
                      <a:pt x="829" y="770"/>
                    </a:lnTo>
                    <a:lnTo>
                      <a:pt x="737" y="800"/>
                    </a:lnTo>
                    <a:lnTo>
                      <a:pt x="675" y="785"/>
                    </a:lnTo>
                    <a:lnTo>
                      <a:pt x="614" y="723"/>
                    </a:lnTo>
                    <a:lnTo>
                      <a:pt x="598" y="662"/>
                    </a:lnTo>
                    <a:lnTo>
                      <a:pt x="598" y="616"/>
                    </a:lnTo>
                    <a:lnTo>
                      <a:pt x="614" y="585"/>
                    </a:lnTo>
                    <a:lnTo>
                      <a:pt x="645" y="508"/>
                    </a:lnTo>
                    <a:lnTo>
                      <a:pt x="706" y="262"/>
                    </a:lnTo>
                    <a:lnTo>
                      <a:pt x="721" y="170"/>
                    </a:lnTo>
                    <a:lnTo>
                      <a:pt x="721" y="139"/>
                    </a:lnTo>
                    <a:lnTo>
                      <a:pt x="706" y="93"/>
                    </a:lnTo>
                    <a:lnTo>
                      <a:pt x="691" y="77"/>
                    </a:lnTo>
                    <a:lnTo>
                      <a:pt x="675" y="46"/>
                    </a:lnTo>
                    <a:lnTo>
                      <a:pt x="629" y="46"/>
                    </a:lnTo>
                    <a:lnTo>
                      <a:pt x="522" y="77"/>
                    </a:lnTo>
                    <a:lnTo>
                      <a:pt x="430" y="139"/>
                    </a:lnTo>
                    <a:lnTo>
                      <a:pt x="368" y="200"/>
                    </a:lnTo>
                    <a:lnTo>
                      <a:pt x="338" y="262"/>
                    </a:lnTo>
                    <a:lnTo>
                      <a:pt x="338" y="277"/>
                    </a:lnTo>
                    <a:lnTo>
                      <a:pt x="322" y="308"/>
                    </a:lnTo>
                    <a:lnTo>
                      <a:pt x="322" y="354"/>
                    </a:lnTo>
                    <a:lnTo>
                      <a:pt x="307" y="400"/>
                    </a:lnTo>
                    <a:lnTo>
                      <a:pt x="307" y="431"/>
                    </a:lnTo>
                    <a:lnTo>
                      <a:pt x="292" y="477"/>
                    </a:lnTo>
                    <a:lnTo>
                      <a:pt x="245" y="631"/>
                    </a:lnTo>
                    <a:lnTo>
                      <a:pt x="230" y="662"/>
                    </a:lnTo>
                    <a:lnTo>
                      <a:pt x="230" y="693"/>
                    </a:lnTo>
                    <a:lnTo>
                      <a:pt x="215" y="739"/>
                    </a:lnTo>
                    <a:lnTo>
                      <a:pt x="215" y="770"/>
                    </a:lnTo>
                    <a:lnTo>
                      <a:pt x="199" y="800"/>
                    </a:lnTo>
                    <a:lnTo>
                      <a:pt x="169" y="816"/>
                    </a:lnTo>
                    <a:lnTo>
                      <a:pt x="138" y="816"/>
                    </a:lnTo>
                    <a:lnTo>
                      <a:pt x="107" y="785"/>
                    </a:lnTo>
                    <a:lnTo>
                      <a:pt x="107" y="754"/>
                    </a:lnTo>
                    <a:lnTo>
                      <a:pt x="123" y="723"/>
                    </a:lnTo>
                    <a:lnTo>
                      <a:pt x="123" y="693"/>
                    </a:lnTo>
                    <a:lnTo>
                      <a:pt x="199" y="262"/>
                    </a:lnTo>
                    <a:lnTo>
                      <a:pt x="230" y="170"/>
                    </a:lnTo>
                    <a:lnTo>
                      <a:pt x="230" y="77"/>
                    </a:lnTo>
                    <a:lnTo>
                      <a:pt x="215" y="46"/>
                    </a:lnTo>
                    <a:lnTo>
                      <a:pt x="184" y="31"/>
                    </a:lnTo>
                    <a:lnTo>
                      <a:pt x="169" y="31"/>
                    </a:lnTo>
                    <a:lnTo>
                      <a:pt x="138" y="46"/>
                    </a:lnTo>
                    <a:lnTo>
                      <a:pt x="107" y="77"/>
                    </a:lnTo>
                    <a:lnTo>
                      <a:pt x="92" y="123"/>
                    </a:lnTo>
                    <a:lnTo>
                      <a:pt x="61" y="170"/>
                    </a:lnTo>
                    <a:lnTo>
                      <a:pt x="46" y="246"/>
                    </a:lnTo>
                    <a:lnTo>
                      <a:pt x="31" y="277"/>
                    </a:lnTo>
                    <a:lnTo>
                      <a:pt x="31" y="293"/>
                    </a:lnTo>
                    <a:lnTo>
                      <a:pt x="0" y="293"/>
                    </a:lnTo>
                    <a:lnTo>
                      <a:pt x="0" y="231"/>
                    </a:lnTo>
                    <a:lnTo>
                      <a:pt x="15" y="200"/>
                    </a:lnTo>
                    <a:lnTo>
                      <a:pt x="46" y="108"/>
                    </a:lnTo>
                    <a:lnTo>
                      <a:pt x="77" y="46"/>
                    </a:lnTo>
                    <a:lnTo>
                      <a:pt x="107" y="31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78611" name="Freeform 435"/>
            <p:cNvSpPr>
              <a:spLocks/>
            </p:cNvSpPr>
            <p:nvPr/>
          </p:nvSpPr>
          <p:spPr bwMode="auto">
            <a:xfrm>
              <a:off x="9824" y="35037"/>
              <a:ext cx="430" cy="178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4" y="538"/>
                </a:cxn>
                <a:cxn ang="0">
                  <a:pos x="415" y="738"/>
                </a:cxn>
                <a:cxn ang="0">
                  <a:pos x="430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2" y="1431"/>
                </a:cxn>
                <a:cxn ang="0">
                  <a:pos x="215" y="1584"/>
                </a:cxn>
                <a:cxn ang="0">
                  <a:pos x="123" y="1692"/>
                </a:cxn>
                <a:cxn ang="0">
                  <a:pos x="46" y="1769"/>
                </a:cxn>
                <a:cxn ang="0">
                  <a:pos x="16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1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3" y="892"/>
                </a:cxn>
                <a:cxn ang="0">
                  <a:pos x="307" y="631"/>
                </a:cxn>
                <a:cxn ang="0">
                  <a:pos x="246" y="400"/>
                </a:cxn>
                <a:cxn ang="0">
                  <a:pos x="154" y="215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30" h="1784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4" y="538"/>
                  </a:lnTo>
                  <a:lnTo>
                    <a:pt x="415" y="738"/>
                  </a:lnTo>
                  <a:lnTo>
                    <a:pt x="430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2" y="1431"/>
                  </a:lnTo>
                  <a:lnTo>
                    <a:pt x="215" y="1584"/>
                  </a:lnTo>
                  <a:lnTo>
                    <a:pt x="123" y="1692"/>
                  </a:lnTo>
                  <a:lnTo>
                    <a:pt x="46" y="1769"/>
                  </a:lnTo>
                  <a:lnTo>
                    <a:pt x="16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1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3" y="892"/>
                  </a:lnTo>
                  <a:lnTo>
                    <a:pt x="307" y="631"/>
                  </a:lnTo>
                  <a:lnTo>
                    <a:pt x="246" y="400"/>
                  </a:lnTo>
                  <a:lnTo>
                    <a:pt x="154" y="215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2" name="Freeform 436"/>
            <p:cNvSpPr>
              <a:spLocks/>
            </p:cNvSpPr>
            <p:nvPr/>
          </p:nvSpPr>
          <p:spPr bwMode="auto">
            <a:xfrm>
              <a:off x="10530" y="35037"/>
              <a:ext cx="430" cy="178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1" y="0"/>
                </a:cxn>
                <a:cxn ang="0">
                  <a:pos x="62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4" y="538"/>
                </a:cxn>
                <a:cxn ang="0">
                  <a:pos x="415" y="738"/>
                </a:cxn>
                <a:cxn ang="0">
                  <a:pos x="430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2" y="1431"/>
                </a:cxn>
                <a:cxn ang="0">
                  <a:pos x="215" y="1584"/>
                </a:cxn>
                <a:cxn ang="0">
                  <a:pos x="123" y="1692"/>
                </a:cxn>
                <a:cxn ang="0">
                  <a:pos x="46" y="1769"/>
                </a:cxn>
                <a:cxn ang="0">
                  <a:pos x="16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1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6" y="400"/>
                </a:cxn>
                <a:cxn ang="0">
                  <a:pos x="154" y="215"/>
                </a:cxn>
                <a:cxn ang="0">
                  <a:pos x="46" y="61"/>
                </a:cxn>
                <a:cxn ang="0">
                  <a:pos x="16" y="31"/>
                </a:cxn>
                <a:cxn ang="0">
                  <a:pos x="16" y="0"/>
                </a:cxn>
              </a:cxnLst>
              <a:rect l="0" t="0" r="r" b="b"/>
              <a:pathLst>
                <a:path w="430" h="1784">
                  <a:moveTo>
                    <a:pt x="16" y="0"/>
                  </a:moveTo>
                  <a:lnTo>
                    <a:pt x="31" y="0"/>
                  </a:lnTo>
                  <a:lnTo>
                    <a:pt x="62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4" y="538"/>
                  </a:lnTo>
                  <a:lnTo>
                    <a:pt x="415" y="738"/>
                  </a:lnTo>
                  <a:lnTo>
                    <a:pt x="430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2" y="1431"/>
                  </a:lnTo>
                  <a:lnTo>
                    <a:pt x="215" y="1584"/>
                  </a:lnTo>
                  <a:lnTo>
                    <a:pt x="123" y="1692"/>
                  </a:lnTo>
                  <a:lnTo>
                    <a:pt x="46" y="1769"/>
                  </a:lnTo>
                  <a:lnTo>
                    <a:pt x="16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1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6" y="400"/>
                  </a:lnTo>
                  <a:lnTo>
                    <a:pt x="154" y="215"/>
                  </a:lnTo>
                  <a:lnTo>
                    <a:pt x="46" y="61"/>
                  </a:lnTo>
                  <a:lnTo>
                    <a:pt x="16" y="3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3" name="Freeform 437"/>
            <p:cNvSpPr>
              <a:spLocks noEditPoints="1"/>
            </p:cNvSpPr>
            <p:nvPr/>
          </p:nvSpPr>
          <p:spPr bwMode="auto">
            <a:xfrm>
              <a:off x="11298" y="34914"/>
              <a:ext cx="1534" cy="1461"/>
            </a:xfrm>
            <a:custGeom>
              <a:avLst/>
              <a:gdLst/>
              <a:ahLst/>
              <a:cxnLst>
                <a:cxn ang="0">
                  <a:pos x="1304" y="584"/>
                </a:cxn>
                <a:cxn ang="0">
                  <a:pos x="1396" y="661"/>
                </a:cxn>
                <a:cxn ang="0">
                  <a:pos x="1258" y="677"/>
                </a:cxn>
                <a:cxn ang="0">
                  <a:pos x="798" y="754"/>
                </a:cxn>
                <a:cxn ang="0">
                  <a:pos x="920" y="877"/>
                </a:cxn>
                <a:cxn ang="0">
                  <a:pos x="1058" y="877"/>
                </a:cxn>
                <a:cxn ang="0">
                  <a:pos x="1058" y="923"/>
                </a:cxn>
                <a:cxn ang="0">
                  <a:pos x="782" y="954"/>
                </a:cxn>
                <a:cxn ang="0">
                  <a:pos x="798" y="1169"/>
                </a:cxn>
                <a:cxn ang="0">
                  <a:pos x="1089" y="1307"/>
                </a:cxn>
                <a:cxn ang="0">
                  <a:pos x="1504" y="1338"/>
                </a:cxn>
                <a:cxn ang="0">
                  <a:pos x="1504" y="1384"/>
                </a:cxn>
                <a:cxn ang="0">
                  <a:pos x="1243" y="1461"/>
                </a:cxn>
                <a:cxn ang="0">
                  <a:pos x="445" y="1031"/>
                </a:cxn>
                <a:cxn ang="0">
                  <a:pos x="306" y="1184"/>
                </a:cxn>
                <a:cxn ang="0">
                  <a:pos x="15" y="1369"/>
                </a:cxn>
                <a:cxn ang="0">
                  <a:pos x="122" y="1261"/>
                </a:cxn>
                <a:cxn ang="0">
                  <a:pos x="368" y="954"/>
                </a:cxn>
                <a:cxn ang="0">
                  <a:pos x="429" y="831"/>
                </a:cxn>
                <a:cxn ang="0">
                  <a:pos x="537" y="923"/>
                </a:cxn>
                <a:cxn ang="0">
                  <a:pos x="537" y="969"/>
                </a:cxn>
                <a:cxn ang="0">
                  <a:pos x="552" y="1046"/>
                </a:cxn>
                <a:cxn ang="0">
                  <a:pos x="705" y="1154"/>
                </a:cxn>
                <a:cxn ang="0">
                  <a:pos x="690" y="754"/>
                </a:cxn>
                <a:cxn ang="0">
                  <a:pos x="353" y="800"/>
                </a:cxn>
                <a:cxn ang="0">
                  <a:pos x="184" y="831"/>
                </a:cxn>
                <a:cxn ang="0">
                  <a:pos x="107" y="769"/>
                </a:cxn>
                <a:cxn ang="0">
                  <a:pos x="705" y="661"/>
                </a:cxn>
                <a:cxn ang="0">
                  <a:pos x="1120" y="584"/>
                </a:cxn>
                <a:cxn ang="0">
                  <a:pos x="844" y="77"/>
                </a:cxn>
                <a:cxn ang="0">
                  <a:pos x="567" y="138"/>
                </a:cxn>
                <a:cxn ang="0">
                  <a:pos x="583" y="277"/>
                </a:cxn>
                <a:cxn ang="0">
                  <a:pos x="782" y="231"/>
                </a:cxn>
                <a:cxn ang="0">
                  <a:pos x="844" y="261"/>
                </a:cxn>
                <a:cxn ang="0">
                  <a:pos x="767" y="307"/>
                </a:cxn>
                <a:cxn ang="0">
                  <a:pos x="598" y="384"/>
                </a:cxn>
                <a:cxn ang="0">
                  <a:pos x="705" y="461"/>
                </a:cxn>
                <a:cxn ang="0">
                  <a:pos x="828" y="446"/>
                </a:cxn>
                <a:cxn ang="0">
                  <a:pos x="936" y="184"/>
                </a:cxn>
                <a:cxn ang="0">
                  <a:pos x="936" y="77"/>
                </a:cxn>
                <a:cxn ang="0">
                  <a:pos x="997" y="0"/>
                </a:cxn>
                <a:cxn ang="0">
                  <a:pos x="1105" y="77"/>
                </a:cxn>
                <a:cxn ang="0">
                  <a:pos x="1043" y="231"/>
                </a:cxn>
                <a:cxn ang="0">
                  <a:pos x="920" y="569"/>
                </a:cxn>
                <a:cxn ang="0">
                  <a:pos x="644" y="538"/>
                </a:cxn>
                <a:cxn ang="0">
                  <a:pos x="613" y="584"/>
                </a:cxn>
                <a:cxn ang="0">
                  <a:pos x="583" y="554"/>
                </a:cxn>
                <a:cxn ang="0">
                  <a:pos x="506" y="261"/>
                </a:cxn>
                <a:cxn ang="0">
                  <a:pos x="445" y="61"/>
                </a:cxn>
                <a:cxn ang="0">
                  <a:pos x="552" y="77"/>
                </a:cxn>
                <a:cxn ang="0">
                  <a:pos x="844" y="15"/>
                </a:cxn>
              </a:cxnLst>
              <a:rect l="0" t="0" r="r" b="b"/>
              <a:pathLst>
                <a:path w="1534" h="1461">
                  <a:moveTo>
                    <a:pt x="1212" y="569"/>
                  </a:moveTo>
                  <a:lnTo>
                    <a:pt x="1243" y="569"/>
                  </a:lnTo>
                  <a:lnTo>
                    <a:pt x="1304" y="584"/>
                  </a:lnTo>
                  <a:lnTo>
                    <a:pt x="1381" y="615"/>
                  </a:lnTo>
                  <a:lnTo>
                    <a:pt x="1411" y="646"/>
                  </a:lnTo>
                  <a:lnTo>
                    <a:pt x="1396" y="661"/>
                  </a:lnTo>
                  <a:lnTo>
                    <a:pt x="1381" y="661"/>
                  </a:lnTo>
                  <a:lnTo>
                    <a:pt x="1350" y="677"/>
                  </a:lnTo>
                  <a:lnTo>
                    <a:pt x="1258" y="677"/>
                  </a:lnTo>
                  <a:lnTo>
                    <a:pt x="982" y="692"/>
                  </a:lnTo>
                  <a:lnTo>
                    <a:pt x="752" y="707"/>
                  </a:lnTo>
                  <a:lnTo>
                    <a:pt x="798" y="754"/>
                  </a:lnTo>
                  <a:lnTo>
                    <a:pt x="798" y="923"/>
                  </a:lnTo>
                  <a:lnTo>
                    <a:pt x="859" y="907"/>
                  </a:lnTo>
                  <a:lnTo>
                    <a:pt x="920" y="877"/>
                  </a:lnTo>
                  <a:lnTo>
                    <a:pt x="966" y="861"/>
                  </a:lnTo>
                  <a:lnTo>
                    <a:pt x="1028" y="861"/>
                  </a:lnTo>
                  <a:lnTo>
                    <a:pt x="1058" y="877"/>
                  </a:lnTo>
                  <a:lnTo>
                    <a:pt x="1089" y="907"/>
                  </a:lnTo>
                  <a:lnTo>
                    <a:pt x="1089" y="923"/>
                  </a:lnTo>
                  <a:lnTo>
                    <a:pt x="1058" y="923"/>
                  </a:lnTo>
                  <a:lnTo>
                    <a:pt x="936" y="938"/>
                  </a:lnTo>
                  <a:lnTo>
                    <a:pt x="844" y="954"/>
                  </a:lnTo>
                  <a:lnTo>
                    <a:pt x="782" y="954"/>
                  </a:lnTo>
                  <a:lnTo>
                    <a:pt x="782" y="1061"/>
                  </a:lnTo>
                  <a:lnTo>
                    <a:pt x="767" y="1169"/>
                  </a:lnTo>
                  <a:lnTo>
                    <a:pt x="798" y="1169"/>
                  </a:lnTo>
                  <a:lnTo>
                    <a:pt x="813" y="1184"/>
                  </a:lnTo>
                  <a:lnTo>
                    <a:pt x="966" y="1261"/>
                  </a:lnTo>
                  <a:lnTo>
                    <a:pt x="1089" y="1307"/>
                  </a:lnTo>
                  <a:lnTo>
                    <a:pt x="1227" y="1323"/>
                  </a:lnTo>
                  <a:lnTo>
                    <a:pt x="1350" y="1323"/>
                  </a:lnTo>
                  <a:lnTo>
                    <a:pt x="1504" y="1338"/>
                  </a:lnTo>
                  <a:lnTo>
                    <a:pt x="1534" y="1338"/>
                  </a:lnTo>
                  <a:lnTo>
                    <a:pt x="1534" y="1354"/>
                  </a:lnTo>
                  <a:lnTo>
                    <a:pt x="1504" y="1384"/>
                  </a:lnTo>
                  <a:lnTo>
                    <a:pt x="1457" y="1400"/>
                  </a:lnTo>
                  <a:lnTo>
                    <a:pt x="1304" y="1446"/>
                  </a:lnTo>
                  <a:lnTo>
                    <a:pt x="1243" y="1461"/>
                  </a:lnTo>
                  <a:lnTo>
                    <a:pt x="1120" y="1461"/>
                  </a:lnTo>
                  <a:lnTo>
                    <a:pt x="782" y="1261"/>
                  </a:lnTo>
                  <a:lnTo>
                    <a:pt x="445" y="1031"/>
                  </a:lnTo>
                  <a:lnTo>
                    <a:pt x="399" y="1077"/>
                  </a:lnTo>
                  <a:lnTo>
                    <a:pt x="368" y="1123"/>
                  </a:lnTo>
                  <a:lnTo>
                    <a:pt x="306" y="1184"/>
                  </a:lnTo>
                  <a:lnTo>
                    <a:pt x="184" y="1292"/>
                  </a:lnTo>
                  <a:lnTo>
                    <a:pt x="92" y="1354"/>
                  </a:lnTo>
                  <a:lnTo>
                    <a:pt x="15" y="1369"/>
                  </a:lnTo>
                  <a:lnTo>
                    <a:pt x="0" y="1369"/>
                  </a:lnTo>
                  <a:lnTo>
                    <a:pt x="61" y="1307"/>
                  </a:lnTo>
                  <a:lnTo>
                    <a:pt x="122" y="1261"/>
                  </a:lnTo>
                  <a:lnTo>
                    <a:pt x="199" y="1184"/>
                  </a:lnTo>
                  <a:lnTo>
                    <a:pt x="306" y="1061"/>
                  </a:lnTo>
                  <a:lnTo>
                    <a:pt x="368" y="954"/>
                  </a:lnTo>
                  <a:lnTo>
                    <a:pt x="383" y="877"/>
                  </a:lnTo>
                  <a:lnTo>
                    <a:pt x="383" y="831"/>
                  </a:lnTo>
                  <a:lnTo>
                    <a:pt x="429" y="831"/>
                  </a:lnTo>
                  <a:lnTo>
                    <a:pt x="491" y="861"/>
                  </a:lnTo>
                  <a:lnTo>
                    <a:pt x="521" y="892"/>
                  </a:lnTo>
                  <a:lnTo>
                    <a:pt x="537" y="923"/>
                  </a:lnTo>
                  <a:lnTo>
                    <a:pt x="552" y="938"/>
                  </a:lnTo>
                  <a:lnTo>
                    <a:pt x="552" y="954"/>
                  </a:lnTo>
                  <a:lnTo>
                    <a:pt x="537" y="969"/>
                  </a:lnTo>
                  <a:lnTo>
                    <a:pt x="506" y="984"/>
                  </a:lnTo>
                  <a:lnTo>
                    <a:pt x="491" y="1015"/>
                  </a:lnTo>
                  <a:lnTo>
                    <a:pt x="552" y="1046"/>
                  </a:lnTo>
                  <a:lnTo>
                    <a:pt x="598" y="1092"/>
                  </a:lnTo>
                  <a:lnTo>
                    <a:pt x="644" y="1123"/>
                  </a:lnTo>
                  <a:lnTo>
                    <a:pt x="705" y="1154"/>
                  </a:lnTo>
                  <a:lnTo>
                    <a:pt x="705" y="846"/>
                  </a:lnTo>
                  <a:lnTo>
                    <a:pt x="690" y="800"/>
                  </a:lnTo>
                  <a:lnTo>
                    <a:pt x="690" y="754"/>
                  </a:lnTo>
                  <a:lnTo>
                    <a:pt x="675" y="738"/>
                  </a:lnTo>
                  <a:lnTo>
                    <a:pt x="460" y="769"/>
                  </a:lnTo>
                  <a:lnTo>
                    <a:pt x="353" y="800"/>
                  </a:lnTo>
                  <a:lnTo>
                    <a:pt x="260" y="815"/>
                  </a:lnTo>
                  <a:lnTo>
                    <a:pt x="214" y="831"/>
                  </a:lnTo>
                  <a:lnTo>
                    <a:pt x="184" y="831"/>
                  </a:lnTo>
                  <a:lnTo>
                    <a:pt x="122" y="800"/>
                  </a:lnTo>
                  <a:lnTo>
                    <a:pt x="107" y="784"/>
                  </a:lnTo>
                  <a:lnTo>
                    <a:pt x="107" y="769"/>
                  </a:lnTo>
                  <a:lnTo>
                    <a:pt x="122" y="754"/>
                  </a:lnTo>
                  <a:lnTo>
                    <a:pt x="460" y="707"/>
                  </a:lnTo>
                  <a:lnTo>
                    <a:pt x="705" y="661"/>
                  </a:lnTo>
                  <a:lnTo>
                    <a:pt x="905" y="631"/>
                  </a:lnTo>
                  <a:lnTo>
                    <a:pt x="1028" y="615"/>
                  </a:lnTo>
                  <a:lnTo>
                    <a:pt x="1120" y="584"/>
                  </a:lnTo>
                  <a:lnTo>
                    <a:pt x="1181" y="584"/>
                  </a:lnTo>
                  <a:lnTo>
                    <a:pt x="1212" y="569"/>
                  </a:lnTo>
                  <a:close/>
                  <a:moveTo>
                    <a:pt x="844" y="77"/>
                  </a:moveTo>
                  <a:lnTo>
                    <a:pt x="752" y="92"/>
                  </a:lnTo>
                  <a:lnTo>
                    <a:pt x="659" y="123"/>
                  </a:lnTo>
                  <a:lnTo>
                    <a:pt x="567" y="138"/>
                  </a:lnTo>
                  <a:lnTo>
                    <a:pt x="567" y="169"/>
                  </a:lnTo>
                  <a:lnTo>
                    <a:pt x="583" y="215"/>
                  </a:lnTo>
                  <a:lnTo>
                    <a:pt x="583" y="277"/>
                  </a:lnTo>
                  <a:lnTo>
                    <a:pt x="644" y="261"/>
                  </a:lnTo>
                  <a:lnTo>
                    <a:pt x="736" y="231"/>
                  </a:lnTo>
                  <a:lnTo>
                    <a:pt x="782" y="231"/>
                  </a:lnTo>
                  <a:lnTo>
                    <a:pt x="813" y="246"/>
                  </a:lnTo>
                  <a:lnTo>
                    <a:pt x="828" y="246"/>
                  </a:lnTo>
                  <a:lnTo>
                    <a:pt x="844" y="261"/>
                  </a:lnTo>
                  <a:lnTo>
                    <a:pt x="844" y="277"/>
                  </a:lnTo>
                  <a:lnTo>
                    <a:pt x="813" y="292"/>
                  </a:lnTo>
                  <a:lnTo>
                    <a:pt x="767" y="307"/>
                  </a:lnTo>
                  <a:lnTo>
                    <a:pt x="705" y="307"/>
                  </a:lnTo>
                  <a:lnTo>
                    <a:pt x="583" y="338"/>
                  </a:lnTo>
                  <a:lnTo>
                    <a:pt x="598" y="384"/>
                  </a:lnTo>
                  <a:lnTo>
                    <a:pt x="598" y="477"/>
                  </a:lnTo>
                  <a:lnTo>
                    <a:pt x="644" y="461"/>
                  </a:lnTo>
                  <a:lnTo>
                    <a:pt x="705" y="461"/>
                  </a:lnTo>
                  <a:lnTo>
                    <a:pt x="767" y="431"/>
                  </a:lnTo>
                  <a:lnTo>
                    <a:pt x="813" y="431"/>
                  </a:lnTo>
                  <a:lnTo>
                    <a:pt x="828" y="446"/>
                  </a:lnTo>
                  <a:lnTo>
                    <a:pt x="874" y="446"/>
                  </a:lnTo>
                  <a:lnTo>
                    <a:pt x="905" y="400"/>
                  </a:lnTo>
                  <a:lnTo>
                    <a:pt x="936" y="184"/>
                  </a:lnTo>
                  <a:lnTo>
                    <a:pt x="951" y="123"/>
                  </a:lnTo>
                  <a:lnTo>
                    <a:pt x="951" y="92"/>
                  </a:lnTo>
                  <a:lnTo>
                    <a:pt x="936" y="77"/>
                  </a:lnTo>
                  <a:lnTo>
                    <a:pt x="844" y="77"/>
                  </a:lnTo>
                  <a:close/>
                  <a:moveTo>
                    <a:pt x="905" y="0"/>
                  </a:moveTo>
                  <a:lnTo>
                    <a:pt x="997" y="0"/>
                  </a:lnTo>
                  <a:lnTo>
                    <a:pt x="1043" y="31"/>
                  </a:lnTo>
                  <a:lnTo>
                    <a:pt x="1074" y="61"/>
                  </a:lnTo>
                  <a:lnTo>
                    <a:pt x="1105" y="77"/>
                  </a:lnTo>
                  <a:lnTo>
                    <a:pt x="1105" y="123"/>
                  </a:lnTo>
                  <a:lnTo>
                    <a:pt x="1089" y="138"/>
                  </a:lnTo>
                  <a:lnTo>
                    <a:pt x="1043" y="231"/>
                  </a:lnTo>
                  <a:lnTo>
                    <a:pt x="966" y="538"/>
                  </a:lnTo>
                  <a:lnTo>
                    <a:pt x="936" y="569"/>
                  </a:lnTo>
                  <a:lnTo>
                    <a:pt x="920" y="569"/>
                  </a:lnTo>
                  <a:lnTo>
                    <a:pt x="859" y="507"/>
                  </a:lnTo>
                  <a:lnTo>
                    <a:pt x="767" y="507"/>
                  </a:lnTo>
                  <a:lnTo>
                    <a:pt x="644" y="538"/>
                  </a:lnTo>
                  <a:lnTo>
                    <a:pt x="629" y="538"/>
                  </a:lnTo>
                  <a:lnTo>
                    <a:pt x="629" y="569"/>
                  </a:lnTo>
                  <a:lnTo>
                    <a:pt x="613" y="584"/>
                  </a:lnTo>
                  <a:lnTo>
                    <a:pt x="613" y="569"/>
                  </a:lnTo>
                  <a:lnTo>
                    <a:pt x="598" y="569"/>
                  </a:lnTo>
                  <a:lnTo>
                    <a:pt x="583" y="554"/>
                  </a:lnTo>
                  <a:lnTo>
                    <a:pt x="552" y="492"/>
                  </a:lnTo>
                  <a:lnTo>
                    <a:pt x="537" y="446"/>
                  </a:lnTo>
                  <a:lnTo>
                    <a:pt x="506" y="261"/>
                  </a:lnTo>
                  <a:lnTo>
                    <a:pt x="460" y="154"/>
                  </a:lnTo>
                  <a:lnTo>
                    <a:pt x="445" y="92"/>
                  </a:lnTo>
                  <a:lnTo>
                    <a:pt x="445" y="61"/>
                  </a:lnTo>
                  <a:lnTo>
                    <a:pt x="506" y="61"/>
                  </a:lnTo>
                  <a:lnTo>
                    <a:pt x="537" y="77"/>
                  </a:lnTo>
                  <a:lnTo>
                    <a:pt x="552" y="77"/>
                  </a:lnTo>
                  <a:lnTo>
                    <a:pt x="705" y="46"/>
                  </a:lnTo>
                  <a:lnTo>
                    <a:pt x="798" y="15"/>
                  </a:lnTo>
                  <a:lnTo>
                    <a:pt x="844" y="15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4" name="Freeform 438"/>
            <p:cNvSpPr>
              <a:spLocks noEditPoints="1"/>
            </p:cNvSpPr>
            <p:nvPr/>
          </p:nvSpPr>
          <p:spPr bwMode="auto">
            <a:xfrm>
              <a:off x="13001" y="34960"/>
              <a:ext cx="1673" cy="1446"/>
            </a:xfrm>
            <a:custGeom>
              <a:avLst/>
              <a:gdLst/>
              <a:ahLst/>
              <a:cxnLst>
                <a:cxn ang="0">
                  <a:pos x="307" y="1092"/>
                </a:cxn>
                <a:cxn ang="0">
                  <a:pos x="537" y="1092"/>
                </a:cxn>
                <a:cxn ang="0">
                  <a:pos x="553" y="892"/>
                </a:cxn>
                <a:cxn ang="0">
                  <a:pos x="660" y="954"/>
                </a:cxn>
                <a:cxn ang="0">
                  <a:pos x="599" y="1154"/>
                </a:cxn>
                <a:cxn ang="0">
                  <a:pos x="491" y="1231"/>
                </a:cxn>
                <a:cxn ang="0">
                  <a:pos x="322" y="1385"/>
                </a:cxn>
                <a:cxn ang="0">
                  <a:pos x="276" y="1277"/>
                </a:cxn>
                <a:cxn ang="0">
                  <a:pos x="261" y="985"/>
                </a:cxn>
                <a:cxn ang="0">
                  <a:pos x="875" y="861"/>
                </a:cxn>
                <a:cxn ang="0">
                  <a:pos x="1013" y="938"/>
                </a:cxn>
                <a:cxn ang="0">
                  <a:pos x="859" y="1138"/>
                </a:cxn>
                <a:cxn ang="0">
                  <a:pos x="568" y="1354"/>
                </a:cxn>
                <a:cxn ang="0">
                  <a:pos x="706" y="1215"/>
                </a:cxn>
                <a:cxn ang="0">
                  <a:pos x="491" y="738"/>
                </a:cxn>
                <a:cxn ang="0">
                  <a:pos x="583" y="815"/>
                </a:cxn>
                <a:cxn ang="0">
                  <a:pos x="292" y="846"/>
                </a:cxn>
                <a:cxn ang="0">
                  <a:pos x="384" y="785"/>
                </a:cxn>
                <a:cxn ang="0">
                  <a:pos x="614" y="569"/>
                </a:cxn>
                <a:cxn ang="0">
                  <a:pos x="338" y="661"/>
                </a:cxn>
                <a:cxn ang="0">
                  <a:pos x="307" y="615"/>
                </a:cxn>
                <a:cxn ang="0">
                  <a:pos x="1120" y="492"/>
                </a:cxn>
                <a:cxn ang="0">
                  <a:pos x="875" y="677"/>
                </a:cxn>
                <a:cxn ang="0">
                  <a:pos x="1136" y="692"/>
                </a:cxn>
                <a:cxn ang="0">
                  <a:pos x="1197" y="523"/>
                </a:cxn>
                <a:cxn ang="0">
                  <a:pos x="1274" y="400"/>
                </a:cxn>
                <a:cxn ang="0">
                  <a:pos x="1366" y="523"/>
                </a:cxn>
                <a:cxn ang="0">
                  <a:pos x="1289" y="723"/>
                </a:cxn>
                <a:cxn ang="0">
                  <a:pos x="1120" y="785"/>
                </a:cxn>
                <a:cxn ang="0">
                  <a:pos x="1151" y="1169"/>
                </a:cxn>
                <a:cxn ang="0">
                  <a:pos x="1258" y="1323"/>
                </a:cxn>
                <a:cxn ang="0">
                  <a:pos x="1473" y="1308"/>
                </a:cxn>
                <a:cxn ang="0">
                  <a:pos x="1550" y="1169"/>
                </a:cxn>
                <a:cxn ang="0">
                  <a:pos x="1611" y="1185"/>
                </a:cxn>
                <a:cxn ang="0">
                  <a:pos x="1673" y="1338"/>
                </a:cxn>
                <a:cxn ang="0">
                  <a:pos x="1489" y="1431"/>
                </a:cxn>
                <a:cxn ang="0">
                  <a:pos x="1090" y="1354"/>
                </a:cxn>
                <a:cxn ang="0">
                  <a:pos x="1059" y="1077"/>
                </a:cxn>
                <a:cxn ang="0">
                  <a:pos x="998" y="800"/>
                </a:cxn>
                <a:cxn ang="0">
                  <a:pos x="844" y="815"/>
                </a:cxn>
                <a:cxn ang="0">
                  <a:pos x="721" y="477"/>
                </a:cxn>
                <a:cxn ang="0">
                  <a:pos x="1166" y="385"/>
                </a:cxn>
                <a:cxn ang="0">
                  <a:pos x="721" y="385"/>
                </a:cxn>
                <a:cxn ang="0">
                  <a:pos x="123" y="538"/>
                </a:cxn>
                <a:cxn ang="0">
                  <a:pos x="0" y="461"/>
                </a:cxn>
                <a:cxn ang="0">
                  <a:pos x="460" y="354"/>
                </a:cxn>
                <a:cxn ang="0">
                  <a:pos x="875" y="154"/>
                </a:cxn>
                <a:cxn ang="0">
                  <a:pos x="982" y="292"/>
                </a:cxn>
                <a:cxn ang="0">
                  <a:pos x="829" y="246"/>
                </a:cxn>
                <a:cxn ang="0">
                  <a:pos x="1274" y="31"/>
                </a:cxn>
                <a:cxn ang="0">
                  <a:pos x="1274" y="215"/>
                </a:cxn>
                <a:cxn ang="0">
                  <a:pos x="1151" y="246"/>
                </a:cxn>
                <a:cxn ang="0">
                  <a:pos x="368" y="0"/>
                </a:cxn>
                <a:cxn ang="0">
                  <a:pos x="599" y="61"/>
                </a:cxn>
                <a:cxn ang="0">
                  <a:pos x="614" y="200"/>
                </a:cxn>
                <a:cxn ang="0">
                  <a:pos x="384" y="61"/>
                </a:cxn>
              </a:cxnLst>
              <a:rect l="0" t="0" r="r" b="b"/>
              <a:pathLst>
                <a:path w="1673" h="1446">
                  <a:moveTo>
                    <a:pt x="491" y="985"/>
                  </a:moveTo>
                  <a:lnTo>
                    <a:pt x="460" y="1000"/>
                  </a:lnTo>
                  <a:lnTo>
                    <a:pt x="368" y="1031"/>
                  </a:lnTo>
                  <a:lnTo>
                    <a:pt x="307" y="1046"/>
                  </a:lnTo>
                  <a:lnTo>
                    <a:pt x="307" y="1092"/>
                  </a:lnTo>
                  <a:lnTo>
                    <a:pt x="338" y="1215"/>
                  </a:lnTo>
                  <a:lnTo>
                    <a:pt x="384" y="1200"/>
                  </a:lnTo>
                  <a:lnTo>
                    <a:pt x="445" y="1185"/>
                  </a:lnTo>
                  <a:lnTo>
                    <a:pt x="522" y="1154"/>
                  </a:lnTo>
                  <a:lnTo>
                    <a:pt x="537" y="1092"/>
                  </a:lnTo>
                  <a:lnTo>
                    <a:pt x="537" y="1046"/>
                  </a:lnTo>
                  <a:lnTo>
                    <a:pt x="553" y="1015"/>
                  </a:lnTo>
                  <a:lnTo>
                    <a:pt x="553" y="985"/>
                  </a:lnTo>
                  <a:lnTo>
                    <a:pt x="491" y="985"/>
                  </a:lnTo>
                  <a:close/>
                  <a:moveTo>
                    <a:pt x="553" y="892"/>
                  </a:moveTo>
                  <a:lnTo>
                    <a:pt x="568" y="908"/>
                  </a:lnTo>
                  <a:lnTo>
                    <a:pt x="583" y="908"/>
                  </a:lnTo>
                  <a:lnTo>
                    <a:pt x="614" y="923"/>
                  </a:lnTo>
                  <a:lnTo>
                    <a:pt x="629" y="938"/>
                  </a:lnTo>
                  <a:lnTo>
                    <a:pt x="660" y="954"/>
                  </a:lnTo>
                  <a:lnTo>
                    <a:pt x="691" y="985"/>
                  </a:lnTo>
                  <a:lnTo>
                    <a:pt x="691" y="1015"/>
                  </a:lnTo>
                  <a:lnTo>
                    <a:pt x="675" y="1015"/>
                  </a:lnTo>
                  <a:lnTo>
                    <a:pt x="660" y="1031"/>
                  </a:lnTo>
                  <a:lnTo>
                    <a:pt x="599" y="1154"/>
                  </a:lnTo>
                  <a:lnTo>
                    <a:pt x="629" y="1169"/>
                  </a:lnTo>
                  <a:lnTo>
                    <a:pt x="645" y="1169"/>
                  </a:lnTo>
                  <a:lnTo>
                    <a:pt x="645" y="1200"/>
                  </a:lnTo>
                  <a:lnTo>
                    <a:pt x="629" y="1200"/>
                  </a:lnTo>
                  <a:lnTo>
                    <a:pt x="491" y="1231"/>
                  </a:lnTo>
                  <a:lnTo>
                    <a:pt x="399" y="1246"/>
                  </a:lnTo>
                  <a:lnTo>
                    <a:pt x="368" y="1261"/>
                  </a:lnTo>
                  <a:lnTo>
                    <a:pt x="353" y="1261"/>
                  </a:lnTo>
                  <a:lnTo>
                    <a:pt x="353" y="1354"/>
                  </a:lnTo>
                  <a:lnTo>
                    <a:pt x="322" y="1385"/>
                  </a:lnTo>
                  <a:lnTo>
                    <a:pt x="307" y="1369"/>
                  </a:lnTo>
                  <a:lnTo>
                    <a:pt x="307" y="1354"/>
                  </a:lnTo>
                  <a:lnTo>
                    <a:pt x="292" y="1323"/>
                  </a:lnTo>
                  <a:lnTo>
                    <a:pt x="276" y="1308"/>
                  </a:lnTo>
                  <a:lnTo>
                    <a:pt x="276" y="1277"/>
                  </a:lnTo>
                  <a:lnTo>
                    <a:pt x="246" y="1138"/>
                  </a:lnTo>
                  <a:lnTo>
                    <a:pt x="215" y="1061"/>
                  </a:lnTo>
                  <a:lnTo>
                    <a:pt x="184" y="1000"/>
                  </a:lnTo>
                  <a:lnTo>
                    <a:pt x="184" y="985"/>
                  </a:lnTo>
                  <a:lnTo>
                    <a:pt x="261" y="985"/>
                  </a:lnTo>
                  <a:lnTo>
                    <a:pt x="276" y="1000"/>
                  </a:lnTo>
                  <a:lnTo>
                    <a:pt x="414" y="969"/>
                  </a:lnTo>
                  <a:lnTo>
                    <a:pt x="491" y="923"/>
                  </a:lnTo>
                  <a:lnTo>
                    <a:pt x="553" y="892"/>
                  </a:lnTo>
                  <a:close/>
                  <a:moveTo>
                    <a:pt x="875" y="861"/>
                  </a:moveTo>
                  <a:lnTo>
                    <a:pt x="905" y="861"/>
                  </a:lnTo>
                  <a:lnTo>
                    <a:pt x="952" y="877"/>
                  </a:lnTo>
                  <a:lnTo>
                    <a:pt x="982" y="892"/>
                  </a:lnTo>
                  <a:lnTo>
                    <a:pt x="998" y="908"/>
                  </a:lnTo>
                  <a:lnTo>
                    <a:pt x="1013" y="938"/>
                  </a:lnTo>
                  <a:lnTo>
                    <a:pt x="1028" y="908"/>
                  </a:lnTo>
                  <a:lnTo>
                    <a:pt x="1013" y="954"/>
                  </a:lnTo>
                  <a:lnTo>
                    <a:pt x="967" y="1015"/>
                  </a:lnTo>
                  <a:lnTo>
                    <a:pt x="905" y="1092"/>
                  </a:lnTo>
                  <a:lnTo>
                    <a:pt x="859" y="1138"/>
                  </a:lnTo>
                  <a:lnTo>
                    <a:pt x="844" y="1169"/>
                  </a:lnTo>
                  <a:lnTo>
                    <a:pt x="737" y="1277"/>
                  </a:lnTo>
                  <a:lnTo>
                    <a:pt x="660" y="1338"/>
                  </a:lnTo>
                  <a:lnTo>
                    <a:pt x="583" y="1354"/>
                  </a:lnTo>
                  <a:lnTo>
                    <a:pt x="568" y="1354"/>
                  </a:lnTo>
                  <a:lnTo>
                    <a:pt x="599" y="1338"/>
                  </a:lnTo>
                  <a:lnTo>
                    <a:pt x="614" y="1308"/>
                  </a:lnTo>
                  <a:lnTo>
                    <a:pt x="645" y="1277"/>
                  </a:lnTo>
                  <a:lnTo>
                    <a:pt x="691" y="1246"/>
                  </a:lnTo>
                  <a:lnTo>
                    <a:pt x="706" y="1215"/>
                  </a:lnTo>
                  <a:lnTo>
                    <a:pt x="737" y="1185"/>
                  </a:lnTo>
                  <a:lnTo>
                    <a:pt x="844" y="1031"/>
                  </a:lnTo>
                  <a:lnTo>
                    <a:pt x="875" y="908"/>
                  </a:lnTo>
                  <a:lnTo>
                    <a:pt x="875" y="861"/>
                  </a:lnTo>
                  <a:close/>
                  <a:moveTo>
                    <a:pt x="491" y="738"/>
                  </a:moveTo>
                  <a:lnTo>
                    <a:pt x="568" y="738"/>
                  </a:lnTo>
                  <a:lnTo>
                    <a:pt x="599" y="754"/>
                  </a:lnTo>
                  <a:lnTo>
                    <a:pt x="614" y="785"/>
                  </a:lnTo>
                  <a:lnTo>
                    <a:pt x="614" y="800"/>
                  </a:lnTo>
                  <a:lnTo>
                    <a:pt x="583" y="815"/>
                  </a:lnTo>
                  <a:lnTo>
                    <a:pt x="522" y="831"/>
                  </a:lnTo>
                  <a:lnTo>
                    <a:pt x="430" y="846"/>
                  </a:lnTo>
                  <a:lnTo>
                    <a:pt x="353" y="861"/>
                  </a:lnTo>
                  <a:lnTo>
                    <a:pt x="307" y="861"/>
                  </a:lnTo>
                  <a:lnTo>
                    <a:pt x="292" y="846"/>
                  </a:lnTo>
                  <a:lnTo>
                    <a:pt x="276" y="846"/>
                  </a:lnTo>
                  <a:lnTo>
                    <a:pt x="261" y="831"/>
                  </a:lnTo>
                  <a:lnTo>
                    <a:pt x="261" y="800"/>
                  </a:lnTo>
                  <a:lnTo>
                    <a:pt x="292" y="800"/>
                  </a:lnTo>
                  <a:lnTo>
                    <a:pt x="384" y="785"/>
                  </a:lnTo>
                  <a:lnTo>
                    <a:pt x="445" y="769"/>
                  </a:lnTo>
                  <a:lnTo>
                    <a:pt x="491" y="738"/>
                  </a:lnTo>
                  <a:close/>
                  <a:moveTo>
                    <a:pt x="553" y="554"/>
                  </a:moveTo>
                  <a:lnTo>
                    <a:pt x="599" y="554"/>
                  </a:lnTo>
                  <a:lnTo>
                    <a:pt x="614" y="569"/>
                  </a:lnTo>
                  <a:lnTo>
                    <a:pt x="614" y="600"/>
                  </a:lnTo>
                  <a:lnTo>
                    <a:pt x="583" y="615"/>
                  </a:lnTo>
                  <a:lnTo>
                    <a:pt x="430" y="646"/>
                  </a:lnTo>
                  <a:lnTo>
                    <a:pt x="368" y="661"/>
                  </a:lnTo>
                  <a:lnTo>
                    <a:pt x="338" y="661"/>
                  </a:lnTo>
                  <a:lnTo>
                    <a:pt x="307" y="646"/>
                  </a:lnTo>
                  <a:lnTo>
                    <a:pt x="292" y="646"/>
                  </a:lnTo>
                  <a:lnTo>
                    <a:pt x="276" y="631"/>
                  </a:lnTo>
                  <a:lnTo>
                    <a:pt x="292" y="615"/>
                  </a:lnTo>
                  <a:lnTo>
                    <a:pt x="307" y="615"/>
                  </a:lnTo>
                  <a:lnTo>
                    <a:pt x="414" y="600"/>
                  </a:lnTo>
                  <a:lnTo>
                    <a:pt x="491" y="569"/>
                  </a:lnTo>
                  <a:lnTo>
                    <a:pt x="553" y="554"/>
                  </a:lnTo>
                  <a:close/>
                  <a:moveTo>
                    <a:pt x="1166" y="477"/>
                  </a:moveTo>
                  <a:lnTo>
                    <a:pt x="1120" y="492"/>
                  </a:lnTo>
                  <a:lnTo>
                    <a:pt x="1013" y="508"/>
                  </a:lnTo>
                  <a:lnTo>
                    <a:pt x="905" y="538"/>
                  </a:lnTo>
                  <a:lnTo>
                    <a:pt x="859" y="554"/>
                  </a:lnTo>
                  <a:lnTo>
                    <a:pt x="875" y="615"/>
                  </a:lnTo>
                  <a:lnTo>
                    <a:pt x="875" y="677"/>
                  </a:lnTo>
                  <a:lnTo>
                    <a:pt x="890" y="723"/>
                  </a:lnTo>
                  <a:lnTo>
                    <a:pt x="890" y="754"/>
                  </a:lnTo>
                  <a:lnTo>
                    <a:pt x="1028" y="738"/>
                  </a:lnTo>
                  <a:lnTo>
                    <a:pt x="1105" y="708"/>
                  </a:lnTo>
                  <a:lnTo>
                    <a:pt x="1136" y="692"/>
                  </a:lnTo>
                  <a:lnTo>
                    <a:pt x="1151" y="677"/>
                  </a:lnTo>
                  <a:lnTo>
                    <a:pt x="1166" y="631"/>
                  </a:lnTo>
                  <a:lnTo>
                    <a:pt x="1166" y="600"/>
                  </a:lnTo>
                  <a:lnTo>
                    <a:pt x="1182" y="554"/>
                  </a:lnTo>
                  <a:lnTo>
                    <a:pt x="1197" y="523"/>
                  </a:lnTo>
                  <a:lnTo>
                    <a:pt x="1197" y="508"/>
                  </a:lnTo>
                  <a:lnTo>
                    <a:pt x="1166" y="477"/>
                  </a:lnTo>
                  <a:close/>
                  <a:moveTo>
                    <a:pt x="1166" y="385"/>
                  </a:moveTo>
                  <a:lnTo>
                    <a:pt x="1228" y="385"/>
                  </a:lnTo>
                  <a:lnTo>
                    <a:pt x="1274" y="400"/>
                  </a:lnTo>
                  <a:lnTo>
                    <a:pt x="1366" y="461"/>
                  </a:lnTo>
                  <a:lnTo>
                    <a:pt x="1381" y="477"/>
                  </a:lnTo>
                  <a:lnTo>
                    <a:pt x="1381" y="508"/>
                  </a:lnTo>
                  <a:lnTo>
                    <a:pt x="1366" y="508"/>
                  </a:lnTo>
                  <a:lnTo>
                    <a:pt x="1366" y="523"/>
                  </a:lnTo>
                  <a:lnTo>
                    <a:pt x="1304" y="585"/>
                  </a:lnTo>
                  <a:lnTo>
                    <a:pt x="1289" y="646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89" y="723"/>
                  </a:lnTo>
                  <a:lnTo>
                    <a:pt x="1289" y="754"/>
                  </a:lnTo>
                  <a:lnTo>
                    <a:pt x="1274" y="754"/>
                  </a:lnTo>
                  <a:lnTo>
                    <a:pt x="1258" y="769"/>
                  </a:lnTo>
                  <a:lnTo>
                    <a:pt x="1182" y="769"/>
                  </a:lnTo>
                  <a:lnTo>
                    <a:pt x="1120" y="785"/>
                  </a:lnTo>
                  <a:lnTo>
                    <a:pt x="1166" y="800"/>
                  </a:lnTo>
                  <a:lnTo>
                    <a:pt x="1197" y="861"/>
                  </a:lnTo>
                  <a:lnTo>
                    <a:pt x="1182" y="923"/>
                  </a:lnTo>
                  <a:lnTo>
                    <a:pt x="1166" y="1031"/>
                  </a:lnTo>
                  <a:lnTo>
                    <a:pt x="1151" y="1169"/>
                  </a:lnTo>
                  <a:lnTo>
                    <a:pt x="1151" y="1231"/>
                  </a:lnTo>
                  <a:lnTo>
                    <a:pt x="1166" y="1277"/>
                  </a:lnTo>
                  <a:lnTo>
                    <a:pt x="1182" y="1308"/>
                  </a:lnTo>
                  <a:lnTo>
                    <a:pt x="1212" y="1323"/>
                  </a:lnTo>
                  <a:lnTo>
                    <a:pt x="1258" y="1323"/>
                  </a:lnTo>
                  <a:lnTo>
                    <a:pt x="1289" y="1338"/>
                  </a:lnTo>
                  <a:lnTo>
                    <a:pt x="1381" y="1338"/>
                  </a:lnTo>
                  <a:lnTo>
                    <a:pt x="1427" y="1323"/>
                  </a:lnTo>
                  <a:lnTo>
                    <a:pt x="1443" y="1323"/>
                  </a:lnTo>
                  <a:lnTo>
                    <a:pt x="1473" y="1308"/>
                  </a:lnTo>
                  <a:lnTo>
                    <a:pt x="1489" y="1308"/>
                  </a:lnTo>
                  <a:lnTo>
                    <a:pt x="1489" y="1277"/>
                  </a:lnTo>
                  <a:lnTo>
                    <a:pt x="1504" y="1261"/>
                  </a:lnTo>
                  <a:lnTo>
                    <a:pt x="1519" y="1215"/>
                  </a:lnTo>
                  <a:lnTo>
                    <a:pt x="1550" y="1169"/>
                  </a:lnTo>
                  <a:lnTo>
                    <a:pt x="1565" y="1092"/>
                  </a:lnTo>
                  <a:lnTo>
                    <a:pt x="1581" y="1061"/>
                  </a:lnTo>
                  <a:lnTo>
                    <a:pt x="1596" y="1077"/>
                  </a:lnTo>
                  <a:lnTo>
                    <a:pt x="1596" y="1108"/>
                  </a:lnTo>
                  <a:lnTo>
                    <a:pt x="1611" y="1185"/>
                  </a:lnTo>
                  <a:lnTo>
                    <a:pt x="1627" y="1231"/>
                  </a:lnTo>
                  <a:lnTo>
                    <a:pt x="1657" y="1292"/>
                  </a:lnTo>
                  <a:lnTo>
                    <a:pt x="1657" y="1308"/>
                  </a:lnTo>
                  <a:lnTo>
                    <a:pt x="1673" y="1308"/>
                  </a:lnTo>
                  <a:lnTo>
                    <a:pt x="1673" y="1338"/>
                  </a:lnTo>
                  <a:lnTo>
                    <a:pt x="1657" y="1369"/>
                  </a:lnTo>
                  <a:lnTo>
                    <a:pt x="1642" y="1385"/>
                  </a:lnTo>
                  <a:lnTo>
                    <a:pt x="1596" y="1415"/>
                  </a:lnTo>
                  <a:lnTo>
                    <a:pt x="1565" y="1431"/>
                  </a:lnTo>
                  <a:lnTo>
                    <a:pt x="1489" y="1431"/>
                  </a:lnTo>
                  <a:lnTo>
                    <a:pt x="1443" y="1446"/>
                  </a:lnTo>
                  <a:lnTo>
                    <a:pt x="1351" y="1446"/>
                  </a:lnTo>
                  <a:lnTo>
                    <a:pt x="1212" y="1431"/>
                  </a:lnTo>
                  <a:lnTo>
                    <a:pt x="1105" y="1369"/>
                  </a:lnTo>
                  <a:lnTo>
                    <a:pt x="1090" y="1354"/>
                  </a:lnTo>
                  <a:lnTo>
                    <a:pt x="1090" y="1338"/>
                  </a:lnTo>
                  <a:lnTo>
                    <a:pt x="1074" y="1323"/>
                  </a:lnTo>
                  <a:lnTo>
                    <a:pt x="1074" y="1292"/>
                  </a:lnTo>
                  <a:lnTo>
                    <a:pt x="1059" y="1246"/>
                  </a:lnTo>
                  <a:lnTo>
                    <a:pt x="1059" y="1077"/>
                  </a:lnTo>
                  <a:lnTo>
                    <a:pt x="1074" y="969"/>
                  </a:lnTo>
                  <a:lnTo>
                    <a:pt x="1074" y="861"/>
                  </a:lnTo>
                  <a:lnTo>
                    <a:pt x="1059" y="831"/>
                  </a:lnTo>
                  <a:lnTo>
                    <a:pt x="1059" y="785"/>
                  </a:lnTo>
                  <a:lnTo>
                    <a:pt x="998" y="800"/>
                  </a:lnTo>
                  <a:lnTo>
                    <a:pt x="905" y="800"/>
                  </a:lnTo>
                  <a:lnTo>
                    <a:pt x="890" y="785"/>
                  </a:lnTo>
                  <a:lnTo>
                    <a:pt x="890" y="831"/>
                  </a:lnTo>
                  <a:lnTo>
                    <a:pt x="859" y="831"/>
                  </a:lnTo>
                  <a:lnTo>
                    <a:pt x="844" y="815"/>
                  </a:lnTo>
                  <a:lnTo>
                    <a:pt x="829" y="785"/>
                  </a:lnTo>
                  <a:lnTo>
                    <a:pt x="767" y="600"/>
                  </a:lnTo>
                  <a:lnTo>
                    <a:pt x="737" y="523"/>
                  </a:lnTo>
                  <a:lnTo>
                    <a:pt x="721" y="492"/>
                  </a:lnTo>
                  <a:lnTo>
                    <a:pt x="721" y="477"/>
                  </a:lnTo>
                  <a:lnTo>
                    <a:pt x="813" y="477"/>
                  </a:lnTo>
                  <a:lnTo>
                    <a:pt x="829" y="492"/>
                  </a:lnTo>
                  <a:lnTo>
                    <a:pt x="998" y="446"/>
                  </a:lnTo>
                  <a:lnTo>
                    <a:pt x="1136" y="400"/>
                  </a:lnTo>
                  <a:lnTo>
                    <a:pt x="1166" y="385"/>
                  </a:lnTo>
                  <a:close/>
                  <a:moveTo>
                    <a:pt x="629" y="308"/>
                  </a:moveTo>
                  <a:lnTo>
                    <a:pt x="660" y="308"/>
                  </a:lnTo>
                  <a:lnTo>
                    <a:pt x="691" y="323"/>
                  </a:lnTo>
                  <a:lnTo>
                    <a:pt x="721" y="354"/>
                  </a:lnTo>
                  <a:lnTo>
                    <a:pt x="721" y="385"/>
                  </a:lnTo>
                  <a:lnTo>
                    <a:pt x="691" y="385"/>
                  </a:lnTo>
                  <a:lnTo>
                    <a:pt x="445" y="446"/>
                  </a:lnTo>
                  <a:lnTo>
                    <a:pt x="276" y="492"/>
                  </a:lnTo>
                  <a:lnTo>
                    <a:pt x="184" y="523"/>
                  </a:lnTo>
                  <a:lnTo>
                    <a:pt x="123" y="538"/>
                  </a:lnTo>
                  <a:lnTo>
                    <a:pt x="77" y="538"/>
                  </a:lnTo>
                  <a:lnTo>
                    <a:pt x="31" y="523"/>
                  </a:lnTo>
                  <a:lnTo>
                    <a:pt x="15" y="492"/>
                  </a:lnTo>
                  <a:lnTo>
                    <a:pt x="0" y="477"/>
                  </a:lnTo>
                  <a:lnTo>
                    <a:pt x="0" y="461"/>
                  </a:lnTo>
                  <a:lnTo>
                    <a:pt x="15" y="461"/>
                  </a:lnTo>
                  <a:lnTo>
                    <a:pt x="31" y="446"/>
                  </a:lnTo>
                  <a:lnTo>
                    <a:pt x="169" y="415"/>
                  </a:lnTo>
                  <a:lnTo>
                    <a:pt x="322" y="385"/>
                  </a:lnTo>
                  <a:lnTo>
                    <a:pt x="460" y="354"/>
                  </a:lnTo>
                  <a:lnTo>
                    <a:pt x="583" y="323"/>
                  </a:lnTo>
                  <a:lnTo>
                    <a:pt x="629" y="308"/>
                  </a:lnTo>
                  <a:close/>
                  <a:moveTo>
                    <a:pt x="783" y="138"/>
                  </a:moveTo>
                  <a:lnTo>
                    <a:pt x="844" y="138"/>
                  </a:lnTo>
                  <a:lnTo>
                    <a:pt x="875" y="154"/>
                  </a:lnTo>
                  <a:lnTo>
                    <a:pt x="905" y="185"/>
                  </a:lnTo>
                  <a:lnTo>
                    <a:pt x="952" y="200"/>
                  </a:lnTo>
                  <a:lnTo>
                    <a:pt x="967" y="246"/>
                  </a:lnTo>
                  <a:lnTo>
                    <a:pt x="982" y="277"/>
                  </a:lnTo>
                  <a:lnTo>
                    <a:pt x="982" y="292"/>
                  </a:lnTo>
                  <a:lnTo>
                    <a:pt x="967" y="308"/>
                  </a:lnTo>
                  <a:lnTo>
                    <a:pt x="936" y="323"/>
                  </a:lnTo>
                  <a:lnTo>
                    <a:pt x="921" y="323"/>
                  </a:lnTo>
                  <a:lnTo>
                    <a:pt x="890" y="308"/>
                  </a:lnTo>
                  <a:lnTo>
                    <a:pt x="829" y="246"/>
                  </a:lnTo>
                  <a:lnTo>
                    <a:pt x="798" y="200"/>
                  </a:lnTo>
                  <a:lnTo>
                    <a:pt x="783" y="169"/>
                  </a:lnTo>
                  <a:lnTo>
                    <a:pt x="783" y="138"/>
                  </a:lnTo>
                  <a:close/>
                  <a:moveTo>
                    <a:pt x="1243" y="31"/>
                  </a:moveTo>
                  <a:lnTo>
                    <a:pt x="1274" y="31"/>
                  </a:lnTo>
                  <a:lnTo>
                    <a:pt x="1335" y="61"/>
                  </a:lnTo>
                  <a:lnTo>
                    <a:pt x="1397" y="123"/>
                  </a:lnTo>
                  <a:lnTo>
                    <a:pt x="1381" y="138"/>
                  </a:lnTo>
                  <a:lnTo>
                    <a:pt x="1335" y="169"/>
                  </a:lnTo>
                  <a:lnTo>
                    <a:pt x="1274" y="215"/>
                  </a:lnTo>
                  <a:lnTo>
                    <a:pt x="1197" y="277"/>
                  </a:lnTo>
                  <a:lnTo>
                    <a:pt x="1090" y="369"/>
                  </a:lnTo>
                  <a:lnTo>
                    <a:pt x="1074" y="369"/>
                  </a:lnTo>
                  <a:lnTo>
                    <a:pt x="1074" y="354"/>
                  </a:lnTo>
                  <a:lnTo>
                    <a:pt x="1151" y="246"/>
                  </a:lnTo>
                  <a:lnTo>
                    <a:pt x="1197" y="169"/>
                  </a:lnTo>
                  <a:lnTo>
                    <a:pt x="1228" y="138"/>
                  </a:lnTo>
                  <a:lnTo>
                    <a:pt x="1243" y="108"/>
                  </a:lnTo>
                  <a:lnTo>
                    <a:pt x="1243" y="31"/>
                  </a:lnTo>
                  <a:close/>
                  <a:moveTo>
                    <a:pt x="368" y="0"/>
                  </a:moveTo>
                  <a:lnTo>
                    <a:pt x="414" y="0"/>
                  </a:lnTo>
                  <a:lnTo>
                    <a:pt x="537" y="31"/>
                  </a:lnTo>
                  <a:lnTo>
                    <a:pt x="553" y="46"/>
                  </a:lnTo>
                  <a:lnTo>
                    <a:pt x="568" y="46"/>
                  </a:lnTo>
                  <a:lnTo>
                    <a:pt x="599" y="61"/>
                  </a:lnTo>
                  <a:lnTo>
                    <a:pt x="629" y="123"/>
                  </a:lnTo>
                  <a:lnTo>
                    <a:pt x="629" y="200"/>
                  </a:lnTo>
                  <a:lnTo>
                    <a:pt x="614" y="215"/>
                  </a:lnTo>
                  <a:lnTo>
                    <a:pt x="599" y="215"/>
                  </a:lnTo>
                  <a:lnTo>
                    <a:pt x="614" y="200"/>
                  </a:lnTo>
                  <a:lnTo>
                    <a:pt x="568" y="200"/>
                  </a:lnTo>
                  <a:lnTo>
                    <a:pt x="506" y="138"/>
                  </a:lnTo>
                  <a:lnTo>
                    <a:pt x="460" y="108"/>
                  </a:lnTo>
                  <a:lnTo>
                    <a:pt x="399" y="77"/>
                  </a:lnTo>
                  <a:lnTo>
                    <a:pt x="384" y="61"/>
                  </a:lnTo>
                  <a:lnTo>
                    <a:pt x="384" y="46"/>
                  </a:lnTo>
                  <a:lnTo>
                    <a:pt x="368" y="3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5" name="Freeform 439"/>
            <p:cNvSpPr>
              <a:spLocks/>
            </p:cNvSpPr>
            <p:nvPr/>
          </p:nvSpPr>
          <p:spPr bwMode="auto">
            <a:xfrm>
              <a:off x="15748" y="34914"/>
              <a:ext cx="583" cy="12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3" y="0"/>
                </a:cxn>
                <a:cxn ang="0">
                  <a:pos x="583" y="92"/>
                </a:cxn>
                <a:cxn ang="0">
                  <a:pos x="92" y="92"/>
                </a:cxn>
                <a:cxn ang="0">
                  <a:pos x="92" y="1215"/>
                </a:cxn>
                <a:cxn ang="0">
                  <a:pos x="0" y="1215"/>
                </a:cxn>
                <a:cxn ang="0">
                  <a:pos x="0" y="0"/>
                </a:cxn>
              </a:cxnLst>
              <a:rect l="0" t="0" r="r" b="b"/>
              <a:pathLst>
                <a:path w="583" h="1215">
                  <a:moveTo>
                    <a:pt x="0" y="0"/>
                  </a:moveTo>
                  <a:lnTo>
                    <a:pt x="583" y="0"/>
                  </a:lnTo>
                  <a:lnTo>
                    <a:pt x="583" y="92"/>
                  </a:lnTo>
                  <a:lnTo>
                    <a:pt x="92" y="92"/>
                  </a:lnTo>
                  <a:lnTo>
                    <a:pt x="92" y="1215"/>
                  </a:lnTo>
                  <a:lnTo>
                    <a:pt x="0" y="1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6" name="Freeform 440"/>
            <p:cNvSpPr>
              <a:spLocks noEditPoints="1"/>
            </p:cNvSpPr>
            <p:nvPr/>
          </p:nvSpPr>
          <p:spPr bwMode="auto">
            <a:xfrm>
              <a:off x="16669" y="35052"/>
              <a:ext cx="1381" cy="1339"/>
            </a:xfrm>
            <a:custGeom>
              <a:avLst/>
              <a:gdLst/>
              <a:ahLst/>
              <a:cxnLst>
                <a:cxn ang="0">
                  <a:pos x="921" y="569"/>
                </a:cxn>
                <a:cxn ang="0">
                  <a:pos x="1258" y="754"/>
                </a:cxn>
                <a:cxn ang="0">
                  <a:pos x="1366" y="877"/>
                </a:cxn>
                <a:cxn ang="0">
                  <a:pos x="1381" y="969"/>
                </a:cxn>
                <a:cxn ang="0">
                  <a:pos x="1335" y="985"/>
                </a:cxn>
                <a:cxn ang="0">
                  <a:pos x="1043" y="708"/>
                </a:cxn>
                <a:cxn ang="0">
                  <a:pos x="936" y="631"/>
                </a:cxn>
                <a:cxn ang="0">
                  <a:pos x="905" y="569"/>
                </a:cxn>
                <a:cxn ang="0">
                  <a:pos x="1151" y="0"/>
                </a:cxn>
                <a:cxn ang="0">
                  <a:pos x="1228" y="46"/>
                </a:cxn>
                <a:cxn ang="0">
                  <a:pos x="1274" y="93"/>
                </a:cxn>
                <a:cxn ang="0">
                  <a:pos x="1350" y="123"/>
                </a:cxn>
                <a:cxn ang="0">
                  <a:pos x="1228" y="139"/>
                </a:cxn>
                <a:cxn ang="0">
                  <a:pos x="859" y="154"/>
                </a:cxn>
                <a:cxn ang="0">
                  <a:pos x="905" y="185"/>
                </a:cxn>
                <a:cxn ang="0">
                  <a:pos x="936" y="262"/>
                </a:cxn>
                <a:cxn ang="0">
                  <a:pos x="890" y="308"/>
                </a:cxn>
                <a:cxn ang="0">
                  <a:pos x="737" y="493"/>
                </a:cxn>
                <a:cxn ang="0">
                  <a:pos x="721" y="554"/>
                </a:cxn>
                <a:cxn ang="0">
                  <a:pos x="737" y="1139"/>
                </a:cxn>
                <a:cxn ang="0">
                  <a:pos x="721" y="1231"/>
                </a:cxn>
                <a:cxn ang="0">
                  <a:pos x="706" y="1308"/>
                </a:cxn>
                <a:cxn ang="0">
                  <a:pos x="660" y="1339"/>
                </a:cxn>
                <a:cxn ang="0">
                  <a:pos x="614" y="1262"/>
                </a:cxn>
                <a:cxn ang="0">
                  <a:pos x="598" y="1139"/>
                </a:cxn>
                <a:cxn ang="0">
                  <a:pos x="644" y="893"/>
                </a:cxn>
                <a:cxn ang="0">
                  <a:pos x="491" y="754"/>
                </a:cxn>
                <a:cxn ang="0">
                  <a:pos x="199" y="969"/>
                </a:cxn>
                <a:cxn ang="0">
                  <a:pos x="15" y="1031"/>
                </a:cxn>
                <a:cxn ang="0">
                  <a:pos x="0" y="1016"/>
                </a:cxn>
                <a:cxn ang="0">
                  <a:pos x="384" y="708"/>
                </a:cxn>
                <a:cxn ang="0">
                  <a:pos x="583" y="431"/>
                </a:cxn>
                <a:cxn ang="0">
                  <a:pos x="568" y="369"/>
                </a:cxn>
                <a:cxn ang="0">
                  <a:pos x="629" y="400"/>
                </a:cxn>
                <a:cxn ang="0">
                  <a:pos x="721" y="277"/>
                </a:cxn>
                <a:cxn ang="0">
                  <a:pos x="752" y="154"/>
                </a:cxn>
                <a:cxn ang="0">
                  <a:pos x="384" y="200"/>
                </a:cxn>
                <a:cxn ang="0">
                  <a:pos x="199" y="246"/>
                </a:cxn>
                <a:cxn ang="0">
                  <a:pos x="123" y="216"/>
                </a:cxn>
                <a:cxn ang="0">
                  <a:pos x="92" y="169"/>
                </a:cxn>
                <a:cxn ang="0">
                  <a:pos x="215" y="139"/>
                </a:cxn>
                <a:cxn ang="0">
                  <a:pos x="353" y="108"/>
                </a:cxn>
                <a:cxn ang="0">
                  <a:pos x="660" y="62"/>
                </a:cxn>
                <a:cxn ang="0">
                  <a:pos x="997" y="16"/>
                </a:cxn>
                <a:cxn ang="0">
                  <a:pos x="1059" y="0"/>
                </a:cxn>
              </a:cxnLst>
              <a:rect l="0" t="0" r="r" b="b"/>
              <a:pathLst>
                <a:path w="1381" h="1339">
                  <a:moveTo>
                    <a:pt x="905" y="569"/>
                  </a:moveTo>
                  <a:lnTo>
                    <a:pt x="921" y="569"/>
                  </a:lnTo>
                  <a:lnTo>
                    <a:pt x="1120" y="677"/>
                  </a:lnTo>
                  <a:lnTo>
                    <a:pt x="1258" y="754"/>
                  </a:lnTo>
                  <a:lnTo>
                    <a:pt x="1335" y="816"/>
                  </a:lnTo>
                  <a:lnTo>
                    <a:pt x="1366" y="877"/>
                  </a:lnTo>
                  <a:lnTo>
                    <a:pt x="1381" y="939"/>
                  </a:lnTo>
                  <a:lnTo>
                    <a:pt x="1381" y="969"/>
                  </a:lnTo>
                  <a:lnTo>
                    <a:pt x="1366" y="985"/>
                  </a:lnTo>
                  <a:lnTo>
                    <a:pt x="1335" y="985"/>
                  </a:lnTo>
                  <a:lnTo>
                    <a:pt x="1151" y="800"/>
                  </a:lnTo>
                  <a:lnTo>
                    <a:pt x="1043" y="708"/>
                  </a:lnTo>
                  <a:lnTo>
                    <a:pt x="982" y="662"/>
                  </a:lnTo>
                  <a:lnTo>
                    <a:pt x="936" y="631"/>
                  </a:lnTo>
                  <a:lnTo>
                    <a:pt x="905" y="600"/>
                  </a:lnTo>
                  <a:lnTo>
                    <a:pt x="905" y="569"/>
                  </a:lnTo>
                  <a:close/>
                  <a:moveTo>
                    <a:pt x="1059" y="0"/>
                  </a:moveTo>
                  <a:lnTo>
                    <a:pt x="1151" y="0"/>
                  </a:lnTo>
                  <a:lnTo>
                    <a:pt x="1197" y="16"/>
                  </a:lnTo>
                  <a:lnTo>
                    <a:pt x="1228" y="46"/>
                  </a:lnTo>
                  <a:lnTo>
                    <a:pt x="1258" y="62"/>
                  </a:lnTo>
                  <a:lnTo>
                    <a:pt x="1274" y="93"/>
                  </a:lnTo>
                  <a:lnTo>
                    <a:pt x="1289" y="108"/>
                  </a:lnTo>
                  <a:lnTo>
                    <a:pt x="1350" y="123"/>
                  </a:lnTo>
                  <a:lnTo>
                    <a:pt x="1320" y="154"/>
                  </a:lnTo>
                  <a:lnTo>
                    <a:pt x="1228" y="139"/>
                  </a:lnTo>
                  <a:lnTo>
                    <a:pt x="951" y="139"/>
                  </a:lnTo>
                  <a:lnTo>
                    <a:pt x="859" y="154"/>
                  </a:lnTo>
                  <a:lnTo>
                    <a:pt x="890" y="169"/>
                  </a:lnTo>
                  <a:lnTo>
                    <a:pt x="905" y="185"/>
                  </a:lnTo>
                  <a:lnTo>
                    <a:pt x="936" y="246"/>
                  </a:lnTo>
                  <a:lnTo>
                    <a:pt x="936" y="262"/>
                  </a:lnTo>
                  <a:lnTo>
                    <a:pt x="921" y="262"/>
                  </a:lnTo>
                  <a:lnTo>
                    <a:pt x="890" y="308"/>
                  </a:lnTo>
                  <a:lnTo>
                    <a:pt x="829" y="369"/>
                  </a:lnTo>
                  <a:lnTo>
                    <a:pt x="737" y="493"/>
                  </a:lnTo>
                  <a:lnTo>
                    <a:pt x="737" y="539"/>
                  </a:lnTo>
                  <a:lnTo>
                    <a:pt x="721" y="554"/>
                  </a:lnTo>
                  <a:lnTo>
                    <a:pt x="721" y="893"/>
                  </a:lnTo>
                  <a:lnTo>
                    <a:pt x="737" y="1139"/>
                  </a:lnTo>
                  <a:lnTo>
                    <a:pt x="737" y="1200"/>
                  </a:lnTo>
                  <a:lnTo>
                    <a:pt x="721" y="1231"/>
                  </a:lnTo>
                  <a:lnTo>
                    <a:pt x="721" y="1277"/>
                  </a:lnTo>
                  <a:lnTo>
                    <a:pt x="706" y="1308"/>
                  </a:lnTo>
                  <a:lnTo>
                    <a:pt x="675" y="1339"/>
                  </a:lnTo>
                  <a:lnTo>
                    <a:pt x="660" y="1339"/>
                  </a:lnTo>
                  <a:lnTo>
                    <a:pt x="644" y="1323"/>
                  </a:lnTo>
                  <a:lnTo>
                    <a:pt x="614" y="1262"/>
                  </a:lnTo>
                  <a:lnTo>
                    <a:pt x="598" y="1185"/>
                  </a:lnTo>
                  <a:lnTo>
                    <a:pt x="598" y="1139"/>
                  </a:lnTo>
                  <a:lnTo>
                    <a:pt x="614" y="1046"/>
                  </a:lnTo>
                  <a:lnTo>
                    <a:pt x="644" y="893"/>
                  </a:lnTo>
                  <a:lnTo>
                    <a:pt x="644" y="600"/>
                  </a:lnTo>
                  <a:lnTo>
                    <a:pt x="491" y="754"/>
                  </a:lnTo>
                  <a:lnTo>
                    <a:pt x="338" y="877"/>
                  </a:lnTo>
                  <a:lnTo>
                    <a:pt x="199" y="969"/>
                  </a:lnTo>
                  <a:lnTo>
                    <a:pt x="92" y="1016"/>
                  </a:lnTo>
                  <a:lnTo>
                    <a:pt x="15" y="1031"/>
                  </a:lnTo>
                  <a:lnTo>
                    <a:pt x="0" y="1031"/>
                  </a:lnTo>
                  <a:lnTo>
                    <a:pt x="0" y="1016"/>
                  </a:lnTo>
                  <a:lnTo>
                    <a:pt x="123" y="923"/>
                  </a:lnTo>
                  <a:lnTo>
                    <a:pt x="384" y="708"/>
                  </a:lnTo>
                  <a:lnTo>
                    <a:pt x="598" y="493"/>
                  </a:lnTo>
                  <a:lnTo>
                    <a:pt x="583" y="431"/>
                  </a:lnTo>
                  <a:lnTo>
                    <a:pt x="568" y="385"/>
                  </a:lnTo>
                  <a:lnTo>
                    <a:pt x="568" y="369"/>
                  </a:lnTo>
                  <a:lnTo>
                    <a:pt x="598" y="369"/>
                  </a:lnTo>
                  <a:lnTo>
                    <a:pt x="629" y="400"/>
                  </a:lnTo>
                  <a:lnTo>
                    <a:pt x="660" y="416"/>
                  </a:lnTo>
                  <a:lnTo>
                    <a:pt x="721" y="277"/>
                  </a:lnTo>
                  <a:lnTo>
                    <a:pt x="752" y="169"/>
                  </a:lnTo>
                  <a:lnTo>
                    <a:pt x="752" y="154"/>
                  </a:lnTo>
                  <a:lnTo>
                    <a:pt x="552" y="169"/>
                  </a:lnTo>
                  <a:lnTo>
                    <a:pt x="384" y="200"/>
                  </a:lnTo>
                  <a:lnTo>
                    <a:pt x="276" y="246"/>
                  </a:lnTo>
                  <a:lnTo>
                    <a:pt x="199" y="246"/>
                  </a:lnTo>
                  <a:lnTo>
                    <a:pt x="153" y="231"/>
                  </a:lnTo>
                  <a:lnTo>
                    <a:pt x="123" y="216"/>
                  </a:lnTo>
                  <a:lnTo>
                    <a:pt x="107" y="185"/>
                  </a:lnTo>
                  <a:lnTo>
                    <a:pt x="92" y="169"/>
                  </a:lnTo>
                  <a:lnTo>
                    <a:pt x="92" y="139"/>
                  </a:lnTo>
                  <a:lnTo>
                    <a:pt x="215" y="139"/>
                  </a:lnTo>
                  <a:lnTo>
                    <a:pt x="261" y="123"/>
                  </a:lnTo>
                  <a:lnTo>
                    <a:pt x="353" y="108"/>
                  </a:lnTo>
                  <a:lnTo>
                    <a:pt x="476" y="93"/>
                  </a:lnTo>
                  <a:lnTo>
                    <a:pt x="660" y="62"/>
                  </a:lnTo>
                  <a:lnTo>
                    <a:pt x="936" y="31"/>
                  </a:lnTo>
                  <a:lnTo>
                    <a:pt x="997" y="16"/>
                  </a:lnTo>
                  <a:lnTo>
                    <a:pt x="1043" y="16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7" name="Freeform 441"/>
            <p:cNvSpPr>
              <a:spLocks noEditPoints="1"/>
            </p:cNvSpPr>
            <p:nvPr/>
          </p:nvSpPr>
          <p:spPr bwMode="auto">
            <a:xfrm>
              <a:off x="18587" y="34883"/>
              <a:ext cx="1074" cy="1615"/>
            </a:xfrm>
            <a:custGeom>
              <a:avLst/>
              <a:gdLst/>
              <a:ahLst/>
              <a:cxnLst>
                <a:cxn ang="0">
                  <a:pos x="722" y="662"/>
                </a:cxn>
                <a:cxn ang="0">
                  <a:pos x="722" y="723"/>
                </a:cxn>
                <a:cxn ang="0">
                  <a:pos x="798" y="769"/>
                </a:cxn>
                <a:cxn ang="0">
                  <a:pos x="936" y="723"/>
                </a:cxn>
                <a:cxn ang="0">
                  <a:pos x="1013" y="769"/>
                </a:cxn>
                <a:cxn ang="0">
                  <a:pos x="1074" y="846"/>
                </a:cxn>
                <a:cxn ang="0">
                  <a:pos x="1044" y="877"/>
                </a:cxn>
                <a:cxn ang="0">
                  <a:pos x="798" y="1154"/>
                </a:cxn>
                <a:cxn ang="0">
                  <a:pos x="292" y="1554"/>
                </a:cxn>
                <a:cxn ang="0">
                  <a:pos x="0" y="1615"/>
                </a:cxn>
                <a:cxn ang="0">
                  <a:pos x="292" y="1477"/>
                </a:cxn>
                <a:cxn ang="0">
                  <a:pos x="752" y="1062"/>
                </a:cxn>
                <a:cxn ang="0">
                  <a:pos x="860" y="846"/>
                </a:cxn>
                <a:cxn ang="0">
                  <a:pos x="768" y="846"/>
                </a:cxn>
                <a:cxn ang="0">
                  <a:pos x="583" y="846"/>
                </a:cxn>
                <a:cxn ang="0">
                  <a:pos x="537" y="1123"/>
                </a:cxn>
                <a:cxn ang="0">
                  <a:pos x="537" y="1231"/>
                </a:cxn>
                <a:cxn ang="0">
                  <a:pos x="430" y="1154"/>
                </a:cxn>
                <a:cxn ang="0">
                  <a:pos x="322" y="1046"/>
                </a:cxn>
                <a:cxn ang="0">
                  <a:pos x="169" y="1077"/>
                </a:cxn>
                <a:cxn ang="0">
                  <a:pos x="553" y="754"/>
                </a:cxn>
                <a:cxn ang="0">
                  <a:pos x="614" y="631"/>
                </a:cxn>
                <a:cxn ang="0">
                  <a:pos x="568" y="15"/>
                </a:cxn>
                <a:cxn ang="0">
                  <a:pos x="629" y="108"/>
                </a:cxn>
                <a:cxn ang="0">
                  <a:pos x="675" y="169"/>
                </a:cxn>
                <a:cxn ang="0">
                  <a:pos x="875" y="154"/>
                </a:cxn>
                <a:cxn ang="0">
                  <a:pos x="982" y="246"/>
                </a:cxn>
                <a:cxn ang="0">
                  <a:pos x="752" y="462"/>
                </a:cxn>
                <a:cxn ang="0">
                  <a:pos x="629" y="569"/>
                </a:cxn>
                <a:cxn ang="0">
                  <a:pos x="138" y="846"/>
                </a:cxn>
                <a:cxn ang="0">
                  <a:pos x="138" y="831"/>
                </a:cxn>
                <a:cxn ang="0">
                  <a:pos x="691" y="400"/>
                </a:cxn>
                <a:cxn ang="0">
                  <a:pos x="768" y="246"/>
                </a:cxn>
                <a:cxn ang="0">
                  <a:pos x="568" y="262"/>
                </a:cxn>
                <a:cxn ang="0">
                  <a:pos x="461" y="277"/>
                </a:cxn>
                <a:cxn ang="0">
                  <a:pos x="338" y="385"/>
                </a:cxn>
                <a:cxn ang="0">
                  <a:pos x="461" y="462"/>
                </a:cxn>
                <a:cxn ang="0">
                  <a:pos x="415" y="523"/>
                </a:cxn>
                <a:cxn ang="0">
                  <a:pos x="307" y="385"/>
                </a:cxn>
                <a:cxn ang="0">
                  <a:pos x="169" y="446"/>
                </a:cxn>
                <a:cxn ang="0">
                  <a:pos x="215" y="385"/>
                </a:cxn>
                <a:cxn ang="0">
                  <a:pos x="384" y="262"/>
                </a:cxn>
                <a:cxn ang="0">
                  <a:pos x="507" y="0"/>
                </a:cxn>
              </a:cxnLst>
              <a:rect l="0" t="0" r="r" b="b"/>
              <a:pathLst>
                <a:path w="1074" h="1615">
                  <a:moveTo>
                    <a:pt x="614" y="631"/>
                  </a:moveTo>
                  <a:lnTo>
                    <a:pt x="660" y="631"/>
                  </a:lnTo>
                  <a:lnTo>
                    <a:pt x="722" y="662"/>
                  </a:lnTo>
                  <a:lnTo>
                    <a:pt x="737" y="677"/>
                  </a:lnTo>
                  <a:lnTo>
                    <a:pt x="737" y="692"/>
                  </a:lnTo>
                  <a:lnTo>
                    <a:pt x="722" y="723"/>
                  </a:lnTo>
                  <a:lnTo>
                    <a:pt x="691" y="738"/>
                  </a:lnTo>
                  <a:lnTo>
                    <a:pt x="629" y="800"/>
                  </a:lnTo>
                  <a:lnTo>
                    <a:pt x="798" y="769"/>
                  </a:lnTo>
                  <a:lnTo>
                    <a:pt x="890" y="738"/>
                  </a:lnTo>
                  <a:lnTo>
                    <a:pt x="906" y="738"/>
                  </a:lnTo>
                  <a:lnTo>
                    <a:pt x="936" y="723"/>
                  </a:lnTo>
                  <a:lnTo>
                    <a:pt x="952" y="723"/>
                  </a:lnTo>
                  <a:lnTo>
                    <a:pt x="982" y="754"/>
                  </a:lnTo>
                  <a:lnTo>
                    <a:pt x="1013" y="769"/>
                  </a:lnTo>
                  <a:lnTo>
                    <a:pt x="1044" y="800"/>
                  </a:lnTo>
                  <a:lnTo>
                    <a:pt x="1059" y="831"/>
                  </a:lnTo>
                  <a:lnTo>
                    <a:pt x="1074" y="846"/>
                  </a:lnTo>
                  <a:lnTo>
                    <a:pt x="1074" y="862"/>
                  </a:lnTo>
                  <a:lnTo>
                    <a:pt x="1059" y="862"/>
                  </a:lnTo>
                  <a:lnTo>
                    <a:pt x="1044" y="877"/>
                  </a:lnTo>
                  <a:lnTo>
                    <a:pt x="967" y="938"/>
                  </a:lnTo>
                  <a:lnTo>
                    <a:pt x="890" y="1031"/>
                  </a:lnTo>
                  <a:lnTo>
                    <a:pt x="798" y="1154"/>
                  </a:lnTo>
                  <a:lnTo>
                    <a:pt x="660" y="1308"/>
                  </a:lnTo>
                  <a:lnTo>
                    <a:pt x="476" y="1462"/>
                  </a:lnTo>
                  <a:lnTo>
                    <a:pt x="292" y="1554"/>
                  </a:lnTo>
                  <a:lnTo>
                    <a:pt x="138" y="1600"/>
                  </a:lnTo>
                  <a:lnTo>
                    <a:pt x="31" y="1615"/>
                  </a:lnTo>
                  <a:lnTo>
                    <a:pt x="0" y="1615"/>
                  </a:lnTo>
                  <a:lnTo>
                    <a:pt x="0" y="1585"/>
                  </a:lnTo>
                  <a:lnTo>
                    <a:pt x="16" y="1585"/>
                  </a:lnTo>
                  <a:lnTo>
                    <a:pt x="292" y="1477"/>
                  </a:lnTo>
                  <a:lnTo>
                    <a:pt x="491" y="1338"/>
                  </a:lnTo>
                  <a:lnTo>
                    <a:pt x="645" y="1200"/>
                  </a:lnTo>
                  <a:lnTo>
                    <a:pt x="752" y="1062"/>
                  </a:lnTo>
                  <a:lnTo>
                    <a:pt x="814" y="954"/>
                  </a:lnTo>
                  <a:lnTo>
                    <a:pt x="844" y="877"/>
                  </a:lnTo>
                  <a:lnTo>
                    <a:pt x="860" y="846"/>
                  </a:lnTo>
                  <a:lnTo>
                    <a:pt x="860" y="831"/>
                  </a:lnTo>
                  <a:lnTo>
                    <a:pt x="798" y="831"/>
                  </a:lnTo>
                  <a:lnTo>
                    <a:pt x="768" y="846"/>
                  </a:lnTo>
                  <a:lnTo>
                    <a:pt x="722" y="862"/>
                  </a:lnTo>
                  <a:lnTo>
                    <a:pt x="614" y="862"/>
                  </a:lnTo>
                  <a:lnTo>
                    <a:pt x="583" y="846"/>
                  </a:lnTo>
                  <a:lnTo>
                    <a:pt x="369" y="1015"/>
                  </a:lnTo>
                  <a:lnTo>
                    <a:pt x="491" y="1077"/>
                  </a:lnTo>
                  <a:lnTo>
                    <a:pt x="537" y="1123"/>
                  </a:lnTo>
                  <a:lnTo>
                    <a:pt x="553" y="1154"/>
                  </a:lnTo>
                  <a:lnTo>
                    <a:pt x="553" y="1215"/>
                  </a:lnTo>
                  <a:lnTo>
                    <a:pt x="537" y="1231"/>
                  </a:lnTo>
                  <a:lnTo>
                    <a:pt x="491" y="1231"/>
                  </a:lnTo>
                  <a:lnTo>
                    <a:pt x="476" y="1215"/>
                  </a:lnTo>
                  <a:lnTo>
                    <a:pt x="430" y="1154"/>
                  </a:lnTo>
                  <a:lnTo>
                    <a:pt x="353" y="1077"/>
                  </a:lnTo>
                  <a:lnTo>
                    <a:pt x="322" y="1062"/>
                  </a:lnTo>
                  <a:lnTo>
                    <a:pt x="322" y="1046"/>
                  </a:lnTo>
                  <a:lnTo>
                    <a:pt x="184" y="1092"/>
                  </a:lnTo>
                  <a:lnTo>
                    <a:pt x="154" y="1092"/>
                  </a:lnTo>
                  <a:lnTo>
                    <a:pt x="169" y="1077"/>
                  </a:lnTo>
                  <a:lnTo>
                    <a:pt x="353" y="938"/>
                  </a:lnTo>
                  <a:lnTo>
                    <a:pt x="476" y="831"/>
                  </a:lnTo>
                  <a:lnTo>
                    <a:pt x="553" y="754"/>
                  </a:lnTo>
                  <a:lnTo>
                    <a:pt x="583" y="692"/>
                  </a:lnTo>
                  <a:lnTo>
                    <a:pt x="614" y="662"/>
                  </a:lnTo>
                  <a:lnTo>
                    <a:pt x="614" y="631"/>
                  </a:lnTo>
                  <a:close/>
                  <a:moveTo>
                    <a:pt x="507" y="0"/>
                  </a:moveTo>
                  <a:lnTo>
                    <a:pt x="537" y="0"/>
                  </a:lnTo>
                  <a:lnTo>
                    <a:pt x="568" y="15"/>
                  </a:lnTo>
                  <a:lnTo>
                    <a:pt x="614" y="62"/>
                  </a:lnTo>
                  <a:lnTo>
                    <a:pt x="629" y="92"/>
                  </a:lnTo>
                  <a:lnTo>
                    <a:pt x="629" y="108"/>
                  </a:lnTo>
                  <a:lnTo>
                    <a:pt x="553" y="185"/>
                  </a:lnTo>
                  <a:lnTo>
                    <a:pt x="614" y="185"/>
                  </a:lnTo>
                  <a:lnTo>
                    <a:pt x="675" y="169"/>
                  </a:lnTo>
                  <a:lnTo>
                    <a:pt x="752" y="169"/>
                  </a:lnTo>
                  <a:lnTo>
                    <a:pt x="798" y="154"/>
                  </a:lnTo>
                  <a:lnTo>
                    <a:pt x="875" y="154"/>
                  </a:lnTo>
                  <a:lnTo>
                    <a:pt x="921" y="185"/>
                  </a:lnTo>
                  <a:lnTo>
                    <a:pt x="982" y="215"/>
                  </a:lnTo>
                  <a:lnTo>
                    <a:pt x="982" y="246"/>
                  </a:lnTo>
                  <a:lnTo>
                    <a:pt x="967" y="262"/>
                  </a:lnTo>
                  <a:lnTo>
                    <a:pt x="890" y="323"/>
                  </a:lnTo>
                  <a:lnTo>
                    <a:pt x="752" y="462"/>
                  </a:lnTo>
                  <a:lnTo>
                    <a:pt x="645" y="554"/>
                  </a:lnTo>
                  <a:lnTo>
                    <a:pt x="629" y="554"/>
                  </a:lnTo>
                  <a:lnTo>
                    <a:pt x="629" y="569"/>
                  </a:lnTo>
                  <a:lnTo>
                    <a:pt x="430" y="723"/>
                  </a:lnTo>
                  <a:lnTo>
                    <a:pt x="261" y="815"/>
                  </a:lnTo>
                  <a:lnTo>
                    <a:pt x="138" y="846"/>
                  </a:lnTo>
                  <a:lnTo>
                    <a:pt x="123" y="846"/>
                  </a:lnTo>
                  <a:lnTo>
                    <a:pt x="123" y="831"/>
                  </a:lnTo>
                  <a:lnTo>
                    <a:pt x="138" y="831"/>
                  </a:lnTo>
                  <a:lnTo>
                    <a:pt x="384" y="662"/>
                  </a:lnTo>
                  <a:lnTo>
                    <a:pt x="568" y="523"/>
                  </a:lnTo>
                  <a:lnTo>
                    <a:pt x="691" y="400"/>
                  </a:lnTo>
                  <a:lnTo>
                    <a:pt x="752" y="308"/>
                  </a:lnTo>
                  <a:lnTo>
                    <a:pt x="768" y="262"/>
                  </a:lnTo>
                  <a:lnTo>
                    <a:pt x="768" y="246"/>
                  </a:lnTo>
                  <a:lnTo>
                    <a:pt x="675" y="246"/>
                  </a:lnTo>
                  <a:lnTo>
                    <a:pt x="645" y="262"/>
                  </a:lnTo>
                  <a:lnTo>
                    <a:pt x="568" y="262"/>
                  </a:lnTo>
                  <a:lnTo>
                    <a:pt x="537" y="246"/>
                  </a:lnTo>
                  <a:lnTo>
                    <a:pt x="522" y="231"/>
                  </a:lnTo>
                  <a:lnTo>
                    <a:pt x="461" y="277"/>
                  </a:lnTo>
                  <a:lnTo>
                    <a:pt x="415" y="323"/>
                  </a:lnTo>
                  <a:lnTo>
                    <a:pt x="369" y="354"/>
                  </a:lnTo>
                  <a:lnTo>
                    <a:pt x="338" y="385"/>
                  </a:lnTo>
                  <a:lnTo>
                    <a:pt x="384" y="400"/>
                  </a:lnTo>
                  <a:lnTo>
                    <a:pt x="415" y="415"/>
                  </a:lnTo>
                  <a:lnTo>
                    <a:pt x="461" y="462"/>
                  </a:lnTo>
                  <a:lnTo>
                    <a:pt x="461" y="508"/>
                  </a:lnTo>
                  <a:lnTo>
                    <a:pt x="445" y="523"/>
                  </a:lnTo>
                  <a:lnTo>
                    <a:pt x="415" y="523"/>
                  </a:lnTo>
                  <a:lnTo>
                    <a:pt x="322" y="431"/>
                  </a:lnTo>
                  <a:lnTo>
                    <a:pt x="307" y="400"/>
                  </a:lnTo>
                  <a:lnTo>
                    <a:pt x="307" y="385"/>
                  </a:lnTo>
                  <a:lnTo>
                    <a:pt x="246" y="415"/>
                  </a:lnTo>
                  <a:lnTo>
                    <a:pt x="200" y="431"/>
                  </a:lnTo>
                  <a:lnTo>
                    <a:pt x="169" y="446"/>
                  </a:lnTo>
                  <a:lnTo>
                    <a:pt x="138" y="446"/>
                  </a:lnTo>
                  <a:lnTo>
                    <a:pt x="184" y="400"/>
                  </a:lnTo>
                  <a:lnTo>
                    <a:pt x="215" y="385"/>
                  </a:lnTo>
                  <a:lnTo>
                    <a:pt x="230" y="369"/>
                  </a:lnTo>
                  <a:lnTo>
                    <a:pt x="246" y="369"/>
                  </a:lnTo>
                  <a:lnTo>
                    <a:pt x="384" y="262"/>
                  </a:lnTo>
                  <a:lnTo>
                    <a:pt x="461" y="154"/>
                  </a:lnTo>
                  <a:lnTo>
                    <a:pt x="507" y="3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8" name="Freeform 442"/>
            <p:cNvSpPr>
              <a:spLocks noEditPoints="1"/>
            </p:cNvSpPr>
            <p:nvPr/>
          </p:nvSpPr>
          <p:spPr bwMode="auto">
            <a:xfrm>
              <a:off x="20214" y="35052"/>
              <a:ext cx="1381" cy="1339"/>
            </a:xfrm>
            <a:custGeom>
              <a:avLst/>
              <a:gdLst/>
              <a:ahLst/>
              <a:cxnLst>
                <a:cxn ang="0">
                  <a:pos x="921" y="569"/>
                </a:cxn>
                <a:cxn ang="0">
                  <a:pos x="1258" y="754"/>
                </a:cxn>
                <a:cxn ang="0">
                  <a:pos x="1366" y="877"/>
                </a:cxn>
                <a:cxn ang="0">
                  <a:pos x="1381" y="969"/>
                </a:cxn>
                <a:cxn ang="0">
                  <a:pos x="1335" y="985"/>
                </a:cxn>
                <a:cxn ang="0">
                  <a:pos x="1044" y="708"/>
                </a:cxn>
                <a:cxn ang="0">
                  <a:pos x="936" y="631"/>
                </a:cxn>
                <a:cxn ang="0">
                  <a:pos x="905" y="569"/>
                </a:cxn>
                <a:cxn ang="0">
                  <a:pos x="1151" y="0"/>
                </a:cxn>
                <a:cxn ang="0">
                  <a:pos x="1228" y="46"/>
                </a:cxn>
                <a:cxn ang="0">
                  <a:pos x="1274" y="93"/>
                </a:cxn>
                <a:cxn ang="0">
                  <a:pos x="1350" y="123"/>
                </a:cxn>
                <a:cxn ang="0">
                  <a:pos x="1228" y="139"/>
                </a:cxn>
                <a:cxn ang="0">
                  <a:pos x="859" y="154"/>
                </a:cxn>
                <a:cxn ang="0">
                  <a:pos x="905" y="185"/>
                </a:cxn>
                <a:cxn ang="0">
                  <a:pos x="936" y="262"/>
                </a:cxn>
                <a:cxn ang="0">
                  <a:pos x="890" y="308"/>
                </a:cxn>
                <a:cxn ang="0">
                  <a:pos x="737" y="493"/>
                </a:cxn>
                <a:cxn ang="0">
                  <a:pos x="721" y="554"/>
                </a:cxn>
                <a:cxn ang="0">
                  <a:pos x="737" y="1139"/>
                </a:cxn>
                <a:cxn ang="0">
                  <a:pos x="721" y="1231"/>
                </a:cxn>
                <a:cxn ang="0">
                  <a:pos x="706" y="1308"/>
                </a:cxn>
                <a:cxn ang="0">
                  <a:pos x="660" y="1339"/>
                </a:cxn>
                <a:cxn ang="0">
                  <a:pos x="614" y="1262"/>
                </a:cxn>
                <a:cxn ang="0">
                  <a:pos x="598" y="1139"/>
                </a:cxn>
                <a:cxn ang="0">
                  <a:pos x="645" y="893"/>
                </a:cxn>
                <a:cxn ang="0">
                  <a:pos x="491" y="754"/>
                </a:cxn>
                <a:cxn ang="0">
                  <a:pos x="199" y="969"/>
                </a:cxn>
                <a:cxn ang="0">
                  <a:pos x="15" y="1031"/>
                </a:cxn>
                <a:cxn ang="0">
                  <a:pos x="0" y="1016"/>
                </a:cxn>
                <a:cxn ang="0">
                  <a:pos x="384" y="708"/>
                </a:cxn>
                <a:cxn ang="0">
                  <a:pos x="583" y="431"/>
                </a:cxn>
                <a:cxn ang="0">
                  <a:pos x="568" y="369"/>
                </a:cxn>
                <a:cxn ang="0">
                  <a:pos x="629" y="400"/>
                </a:cxn>
                <a:cxn ang="0">
                  <a:pos x="721" y="277"/>
                </a:cxn>
                <a:cxn ang="0">
                  <a:pos x="752" y="154"/>
                </a:cxn>
                <a:cxn ang="0">
                  <a:pos x="384" y="200"/>
                </a:cxn>
                <a:cxn ang="0">
                  <a:pos x="199" y="246"/>
                </a:cxn>
                <a:cxn ang="0">
                  <a:pos x="123" y="216"/>
                </a:cxn>
                <a:cxn ang="0">
                  <a:pos x="92" y="169"/>
                </a:cxn>
                <a:cxn ang="0">
                  <a:pos x="215" y="139"/>
                </a:cxn>
                <a:cxn ang="0">
                  <a:pos x="353" y="108"/>
                </a:cxn>
                <a:cxn ang="0">
                  <a:pos x="660" y="62"/>
                </a:cxn>
                <a:cxn ang="0">
                  <a:pos x="997" y="16"/>
                </a:cxn>
                <a:cxn ang="0">
                  <a:pos x="1059" y="0"/>
                </a:cxn>
              </a:cxnLst>
              <a:rect l="0" t="0" r="r" b="b"/>
              <a:pathLst>
                <a:path w="1381" h="1339">
                  <a:moveTo>
                    <a:pt x="905" y="569"/>
                  </a:moveTo>
                  <a:lnTo>
                    <a:pt x="921" y="569"/>
                  </a:lnTo>
                  <a:lnTo>
                    <a:pt x="1120" y="677"/>
                  </a:lnTo>
                  <a:lnTo>
                    <a:pt x="1258" y="754"/>
                  </a:lnTo>
                  <a:lnTo>
                    <a:pt x="1335" y="816"/>
                  </a:lnTo>
                  <a:lnTo>
                    <a:pt x="1366" y="877"/>
                  </a:lnTo>
                  <a:lnTo>
                    <a:pt x="1381" y="939"/>
                  </a:lnTo>
                  <a:lnTo>
                    <a:pt x="1381" y="969"/>
                  </a:lnTo>
                  <a:lnTo>
                    <a:pt x="1366" y="985"/>
                  </a:lnTo>
                  <a:lnTo>
                    <a:pt x="1335" y="985"/>
                  </a:lnTo>
                  <a:lnTo>
                    <a:pt x="1151" y="800"/>
                  </a:lnTo>
                  <a:lnTo>
                    <a:pt x="1044" y="708"/>
                  </a:lnTo>
                  <a:lnTo>
                    <a:pt x="982" y="662"/>
                  </a:lnTo>
                  <a:lnTo>
                    <a:pt x="936" y="631"/>
                  </a:lnTo>
                  <a:lnTo>
                    <a:pt x="905" y="600"/>
                  </a:lnTo>
                  <a:lnTo>
                    <a:pt x="905" y="569"/>
                  </a:lnTo>
                  <a:close/>
                  <a:moveTo>
                    <a:pt x="1059" y="0"/>
                  </a:moveTo>
                  <a:lnTo>
                    <a:pt x="1151" y="0"/>
                  </a:lnTo>
                  <a:lnTo>
                    <a:pt x="1197" y="16"/>
                  </a:lnTo>
                  <a:lnTo>
                    <a:pt x="1228" y="46"/>
                  </a:lnTo>
                  <a:lnTo>
                    <a:pt x="1258" y="62"/>
                  </a:lnTo>
                  <a:lnTo>
                    <a:pt x="1274" y="93"/>
                  </a:lnTo>
                  <a:lnTo>
                    <a:pt x="1289" y="108"/>
                  </a:lnTo>
                  <a:lnTo>
                    <a:pt x="1350" y="123"/>
                  </a:lnTo>
                  <a:lnTo>
                    <a:pt x="1320" y="154"/>
                  </a:lnTo>
                  <a:lnTo>
                    <a:pt x="1228" y="139"/>
                  </a:lnTo>
                  <a:lnTo>
                    <a:pt x="951" y="139"/>
                  </a:lnTo>
                  <a:lnTo>
                    <a:pt x="859" y="154"/>
                  </a:lnTo>
                  <a:lnTo>
                    <a:pt x="890" y="169"/>
                  </a:lnTo>
                  <a:lnTo>
                    <a:pt x="905" y="185"/>
                  </a:lnTo>
                  <a:lnTo>
                    <a:pt x="936" y="246"/>
                  </a:lnTo>
                  <a:lnTo>
                    <a:pt x="936" y="262"/>
                  </a:lnTo>
                  <a:lnTo>
                    <a:pt x="921" y="262"/>
                  </a:lnTo>
                  <a:lnTo>
                    <a:pt x="890" y="308"/>
                  </a:lnTo>
                  <a:lnTo>
                    <a:pt x="829" y="369"/>
                  </a:lnTo>
                  <a:lnTo>
                    <a:pt x="737" y="493"/>
                  </a:lnTo>
                  <a:lnTo>
                    <a:pt x="737" y="539"/>
                  </a:lnTo>
                  <a:lnTo>
                    <a:pt x="721" y="554"/>
                  </a:lnTo>
                  <a:lnTo>
                    <a:pt x="721" y="893"/>
                  </a:lnTo>
                  <a:lnTo>
                    <a:pt x="737" y="1139"/>
                  </a:lnTo>
                  <a:lnTo>
                    <a:pt x="737" y="1200"/>
                  </a:lnTo>
                  <a:lnTo>
                    <a:pt x="721" y="1231"/>
                  </a:lnTo>
                  <a:lnTo>
                    <a:pt x="721" y="1277"/>
                  </a:lnTo>
                  <a:lnTo>
                    <a:pt x="706" y="1308"/>
                  </a:lnTo>
                  <a:lnTo>
                    <a:pt x="675" y="1339"/>
                  </a:lnTo>
                  <a:lnTo>
                    <a:pt x="660" y="1339"/>
                  </a:lnTo>
                  <a:lnTo>
                    <a:pt x="645" y="1323"/>
                  </a:lnTo>
                  <a:lnTo>
                    <a:pt x="614" y="1262"/>
                  </a:lnTo>
                  <a:lnTo>
                    <a:pt x="598" y="1185"/>
                  </a:lnTo>
                  <a:lnTo>
                    <a:pt x="598" y="1139"/>
                  </a:lnTo>
                  <a:lnTo>
                    <a:pt x="614" y="1046"/>
                  </a:lnTo>
                  <a:lnTo>
                    <a:pt x="645" y="893"/>
                  </a:lnTo>
                  <a:lnTo>
                    <a:pt x="645" y="600"/>
                  </a:lnTo>
                  <a:lnTo>
                    <a:pt x="491" y="754"/>
                  </a:lnTo>
                  <a:lnTo>
                    <a:pt x="338" y="877"/>
                  </a:lnTo>
                  <a:lnTo>
                    <a:pt x="199" y="969"/>
                  </a:lnTo>
                  <a:lnTo>
                    <a:pt x="92" y="1016"/>
                  </a:lnTo>
                  <a:lnTo>
                    <a:pt x="15" y="1031"/>
                  </a:lnTo>
                  <a:lnTo>
                    <a:pt x="0" y="1031"/>
                  </a:lnTo>
                  <a:lnTo>
                    <a:pt x="0" y="1016"/>
                  </a:lnTo>
                  <a:lnTo>
                    <a:pt x="123" y="923"/>
                  </a:lnTo>
                  <a:lnTo>
                    <a:pt x="384" y="708"/>
                  </a:lnTo>
                  <a:lnTo>
                    <a:pt x="598" y="493"/>
                  </a:lnTo>
                  <a:lnTo>
                    <a:pt x="583" y="431"/>
                  </a:lnTo>
                  <a:lnTo>
                    <a:pt x="568" y="385"/>
                  </a:lnTo>
                  <a:lnTo>
                    <a:pt x="568" y="369"/>
                  </a:lnTo>
                  <a:lnTo>
                    <a:pt x="598" y="369"/>
                  </a:lnTo>
                  <a:lnTo>
                    <a:pt x="629" y="400"/>
                  </a:lnTo>
                  <a:lnTo>
                    <a:pt x="660" y="416"/>
                  </a:lnTo>
                  <a:lnTo>
                    <a:pt x="721" y="277"/>
                  </a:lnTo>
                  <a:lnTo>
                    <a:pt x="752" y="169"/>
                  </a:lnTo>
                  <a:lnTo>
                    <a:pt x="752" y="154"/>
                  </a:lnTo>
                  <a:lnTo>
                    <a:pt x="552" y="169"/>
                  </a:lnTo>
                  <a:lnTo>
                    <a:pt x="384" y="200"/>
                  </a:lnTo>
                  <a:lnTo>
                    <a:pt x="276" y="246"/>
                  </a:lnTo>
                  <a:lnTo>
                    <a:pt x="199" y="246"/>
                  </a:lnTo>
                  <a:lnTo>
                    <a:pt x="153" y="231"/>
                  </a:lnTo>
                  <a:lnTo>
                    <a:pt x="123" y="216"/>
                  </a:lnTo>
                  <a:lnTo>
                    <a:pt x="107" y="185"/>
                  </a:lnTo>
                  <a:lnTo>
                    <a:pt x="92" y="169"/>
                  </a:lnTo>
                  <a:lnTo>
                    <a:pt x="92" y="139"/>
                  </a:lnTo>
                  <a:lnTo>
                    <a:pt x="215" y="139"/>
                  </a:lnTo>
                  <a:lnTo>
                    <a:pt x="261" y="123"/>
                  </a:lnTo>
                  <a:lnTo>
                    <a:pt x="353" y="108"/>
                  </a:lnTo>
                  <a:lnTo>
                    <a:pt x="476" y="93"/>
                  </a:lnTo>
                  <a:lnTo>
                    <a:pt x="660" y="62"/>
                  </a:lnTo>
                  <a:lnTo>
                    <a:pt x="936" y="31"/>
                  </a:lnTo>
                  <a:lnTo>
                    <a:pt x="997" y="16"/>
                  </a:lnTo>
                  <a:lnTo>
                    <a:pt x="1044" y="16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19" name="Freeform 443"/>
            <p:cNvSpPr>
              <a:spLocks noEditPoints="1"/>
            </p:cNvSpPr>
            <p:nvPr/>
          </p:nvSpPr>
          <p:spPr bwMode="auto">
            <a:xfrm>
              <a:off x="22102" y="34945"/>
              <a:ext cx="1350" cy="1507"/>
            </a:xfrm>
            <a:custGeom>
              <a:avLst/>
              <a:gdLst/>
              <a:ahLst/>
              <a:cxnLst>
                <a:cxn ang="0">
                  <a:pos x="905" y="538"/>
                </a:cxn>
                <a:cxn ang="0">
                  <a:pos x="966" y="584"/>
                </a:cxn>
                <a:cxn ang="0">
                  <a:pos x="1012" y="646"/>
                </a:cxn>
                <a:cxn ang="0">
                  <a:pos x="1043" y="661"/>
                </a:cxn>
                <a:cxn ang="0">
                  <a:pos x="1028" y="692"/>
                </a:cxn>
                <a:cxn ang="0">
                  <a:pos x="844" y="953"/>
                </a:cxn>
                <a:cxn ang="0">
                  <a:pos x="583" y="1246"/>
                </a:cxn>
                <a:cxn ang="0">
                  <a:pos x="245" y="1446"/>
                </a:cxn>
                <a:cxn ang="0">
                  <a:pos x="30" y="1507"/>
                </a:cxn>
                <a:cxn ang="0">
                  <a:pos x="0" y="1476"/>
                </a:cxn>
                <a:cxn ang="0">
                  <a:pos x="46" y="1461"/>
                </a:cxn>
                <a:cxn ang="0">
                  <a:pos x="429" y="1230"/>
                </a:cxn>
                <a:cxn ang="0">
                  <a:pos x="798" y="815"/>
                </a:cxn>
                <a:cxn ang="0">
                  <a:pos x="859" y="569"/>
                </a:cxn>
                <a:cxn ang="0">
                  <a:pos x="214" y="338"/>
                </a:cxn>
                <a:cxn ang="0">
                  <a:pos x="230" y="353"/>
                </a:cxn>
                <a:cxn ang="0">
                  <a:pos x="245" y="415"/>
                </a:cxn>
                <a:cxn ang="0">
                  <a:pos x="245" y="569"/>
                </a:cxn>
                <a:cxn ang="0">
                  <a:pos x="138" y="738"/>
                </a:cxn>
                <a:cxn ang="0">
                  <a:pos x="76" y="769"/>
                </a:cxn>
                <a:cxn ang="0">
                  <a:pos x="46" y="723"/>
                </a:cxn>
                <a:cxn ang="0">
                  <a:pos x="61" y="646"/>
                </a:cxn>
                <a:cxn ang="0">
                  <a:pos x="138" y="492"/>
                </a:cxn>
                <a:cxn ang="0">
                  <a:pos x="199" y="353"/>
                </a:cxn>
                <a:cxn ang="0">
                  <a:pos x="966" y="292"/>
                </a:cxn>
                <a:cxn ang="0">
                  <a:pos x="1212" y="323"/>
                </a:cxn>
                <a:cxn ang="0">
                  <a:pos x="1335" y="446"/>
                </a:cxn>
                <a:cxn ang="0">
                  <a:pos x="1350" y="507"/>
                </a:cxn>
                <a:cxn ang="0">
                  <a:pos x="1273" y="523"/>
                </a:cxn>
                <a:cxn ang="0">
                  <a:pos x="1135" y="430"/>
                </a:cxn>
                <a:cxn ang="0">
                  <a:pos x="1012" y="353"/>
                </a:cxn>
                <a:cxn ang="0">
                  <a:pos x="966" y="323"/>
                </a:cxn>
                <a:cxn ang="0">
                  <a:pos x="537" y="0"/>
                </a:cxn>
                <a:cxn ang="0">
                  <a:pos x="660" y="30"/>
                </a:cxn>
                <a:cxn ang="0">
                  <a:pos x="721" y="76"/>
                </a:cxn>
                <a:cxn ang="0">
                  <a:pos x="736" y="107"/>
                </a:cxn>
                <a:cxn ang="0">
                  <a:pos x="690" y="276"/>
                </a:cxn>
                <a:cxn ang="0">
                  <a:pos x="706" y="723"/>
                </a:cxn>
                <a:cxn ang="0">
                  <a:pos x="690" y="830"/>
                </a:cxn>
                <a:cxn ang="0">
                  <a:pos x="629" y="907"/>
                </a:cxn>
                <a:cxn ang="0">
                  <a:pos x="583" y="892"/>
                </a:cxn>
                <a:cxn ang="0">
                  <a:pos x="506" y="815"/>
                </a:cxn>
                <a:cxn ang="0">
                  <a:pos x="429" y="723"/>
                </a:cxn>
                <a:cxn ang="0">
                  <a:pos x="414" y="692"/>
                </a:cxn>
                <a:cxn ang="0">
                  <a:pos x="475" y="707"/>
                </a:cxn>
                <a:cxn ang="0">
                  <a:pos x="552" y="723"/>
                </a:cxn>
                <a:cxn ang="0">
                  <a:pos x="583" y="707"/>
                </a:cxn>
                <a:cxn ang="0">
                  <a:pos x="598" y="353"/>
                </a:cxn>
                <a:cxn ang="0">
                  <a:pos x="583" y="138"/>
                </a:cxn>
                <a:cxn ang="0">
                  <a:pos x="537" y="0"/>
                </a:cxn>
              </a:cxnLst>
              <a:rect l="0" t="0" r="r" b="b"/>
              <a:pathLst>
                <a:path w="1350" h="1507">
                  <a:moveTo>
                    <a:pt x="890" y="538"/>
                  </a:moveTo>
                  <a:lnTo>
                    <a:pt x="905" y="538"/>
                  </a:lnTo>
                  <a:lnTo>
                    <a:pt x="936" y="569"/>
                  </a:lnTo>
                  <a:lnTo>
                    <a:pt x="966" y="584"/>
                  </a:lnTo>
                  <a:lnTo>
                    <a:pt x="997" y="615"/>
                  </a:lnTo>
                  <a:lnTo>
                    <a:pt x="1012" y="646"/>
                  </a:lnTo>
                  <a:lnTo>
                    <a:pt x="1028" y="661"/>
                  </a:lnTo>
                  <a:lnTo>
                    <a:pt x="1043" y="661"/>
                  </a:lnTo>
                  <a:lnTo>
                    <a:pt x="1043" y="676"/>
                  </a:lnTo>
                  <a:lnTo>
                    <a:pt x="1028" y="692"/>
                  </a:lnTo>
                  <a:lnTo>
                    <a:pt x="936" y="800"/>
                  </a:lnTo>
                  <a:lnTo>
                    <a:pt x="844" y="953"/>
                  </a:lnTo>
                  <a:lnTo>
                    <a:pt x="721" y="1107"/>
                  </a:lnTo>
                  <a:lnTo>
                    <a:pt x="583" y="1246"/>
                  </a:lnTo>
                  <a:lnTo>
                    <a:pt x="399" y="1369"/>
                  </a:lnTo>
                  <a:lnTo>
                    <a:pt x="245" y="1446"/>
                  </a:lnTo>
                  <a:lnTo>
                    <a:pt x="107" y="1492"/>
                  </a:lnTo>
                  <a:lnTo>
                    <a:pt x="30" y="1507"/>
                  </a:lnTo>
                  <a:lnTo>
                    <a:pt x="0" y="1507"/>
                  </a:lnTo>
                  <a:lnTo>
                    <a:pt x="0" y="1476"/>
                  </a:lnTo>
                  <a:lnTo>
                    <a:pt x="15" y="1476"/>
                  </a:lnTo>
                  <a:lnTo>
                    <a:pt x="46" y="1461"/>
                  </a:lnTo>
                  <a:lnTo>
                    <a:pt x="214" y="1353"/>
                  </a:lnTo>
                  <a:lnTo>
                    <a:pt x="429" y="1230"/>
                  </a:lnTo>
                  <a:lnTo>
                    <a:pt x="660" y="1030"/>
                  </a:lnTo>
                  <a:lnTo>
                    <a:pt x="798" y="815"/>
                  </a:lnTo>
                  <a:lnTo>
                    <a:pt x="859" y="584"/>
                  </a:lnTo>
                  <a:lnTo>
                    <a:pt x="859" y="569"/>
                  </a:lnTo>
                  <a:lnTo>
                    <a:pt x="890" y="538"/>
                  </a:lnTo>
                  <a:close/>
                  <a:moveTo>
                    <a:pt x="214" y="338"/>
                  </a:moveTo>
                  <a:lnTo>
                    <a:pt x="230" y="338"/>
                  </a:lnTo>
                  <a:lnTo>
                    <a:pt x="230" y="353"/>
                  </a:lnTo>
                  <a:lnTo>
                    <a:pt x="245" y="384"/>
                  </a:lnTo>
                  <a:lnTo>
                    <a:pt x="245" y="415"/>
                  </a:lnTo>
                  <a:lnTo>
                    <a:pt x="260" y="430"/>
                  </a:lnTo>
                  <a:lnTo>
                    <a:pt x="245" y="569"/>
                  </a:lnTo>
                  <a:lnTo>
                    <a:pt x="199" y="676"/>
                  </a:lnTo>
                  <a:lnTo>
                    <a:pt x="138" y="738"/>
                  </a:lnTo>
                  <a:lnTo>
                    <a:pt x="92" y="769"/>
                  </a:lnTo>
                  <a:lnTo>
                    <a:pt x="76" y="769"/>
                  </a:lnTo>
                  <a:lnTo>
                    <a:pt x="61" y="738"/>
                  </a:lnTo>
                  <a:lnTo>
                    <a:pt x="46" y="723"/>
                  </a:lnTo>
                  <a:lnTo>
                    <a:pt x="46" y="661"/>
                  </a:lnTo>
                  <a:lnTo>
                    <a:pt x="61" y="646"/>
                  </a:lnTo>
                  <a:lnTo>
                    <a:pt x="61" y="615"/>
                  </a:lnTo>
                  <a:lnTo>
                    <a:pt x="138" y="492"/>
                  </a:lnTo>
                  <a:lnTo>
                    <a:pt x="168" y="415"/>
                  </a:lnTo>
                  <a:lnTo>
                    <a:pt x="199" y="353"/>
                  </a:lnTo>
                  <a:lnTo>
                    <a:pt x="214" y="338"/>
                  </a:lnTo>
                  <a:close/>
                  <a:moveTo>
                    <a:pt x="966" y="292"/>
                  </a:moveTo>
                  <a:lnTo>
                    <a:pt x="1059" y="292"/>
                  </a:lnTo>
                  <a:lnTo>
                    <a:pt x="1212" y="323"/>
                  </a:lnTo>
                  <a:lnTo>
                    <a:pt x="1304" y="384"/>
                  </a:lnTo>
                  <a:lnTo>
                    <a:pt x="1335" y="446"/>
                  </a:lnTo>
                  <a:lnTo>
                    <a:pt x="1350" y="461"/>
                  </a:lnTo>
                  <a:lnTo>
                    <a:pt x="1350" y="507"/>
                  </a:lnTo>
                  <a:lnTo>
                    <a:pt x="1335" y="523"/>
                  </a:lnTo>
                  <a:lnTo>
                    <a:pt x="1273" y="523"/>
                  </a:lnTo>
                  <a:lnTo>
                    <a:pt x="1258" y="507"/>
                  </a:lnTo>
                  <a:lnTo>
                    <a:pt x="1135" y="430"/>
                  </a:lnTo>
                  <a:lnTo>
                    <a:pt x="1059" y="384"/>
                  </a:lnTo>
                  <a:lnTo>
                    <a:pt x="1012" y="353"/>
                  </a:lnTo>
                  <a:lnTo>
                    <a:pt x="982" y="338"/>
                  </a:lnTo>
                  <a:lnTo>
                    <a:pt x="966" y="323"/>
                  </a:lnTo>
                  <a:lnTo>
                    <a:pt x="966" y="292"/>
                  </a:lnTo>
                  <a:close/>
                  <a:moveTo>
                    <a:pt x="537" y="0"/>
                  </a:moveTo>
                  <a:lnTo>
                    <a:pt x="598" y="0"/>
                  </a:lnTo>
                  <a:lnTo>
                    <a:pt x="660" y="30"/>
                  </a:lnTo>
                  <a:lnTo>
                    <a:pt x="706" y="46"/>
                  </a:lnTo>
                  <a:lnTo>
                    <a:pt x="721" y="76"/>
                  </a:lnTo>
                  <a:lnTo>
                    <a:pt x="736" y="92"/>
                  </a:lnTo>
                  <a:lnTo>
                    <a:pt x="736" y="107"/>
                  </a:lnTo>
                  <a:lnTo>
                    <a:pt x="706" y="169"/>
                  </a:lnTo>
                  <a:lnTo>
                    <a:pt x="690" y="276"/>
                  </a:lnTo>
                  <a:lnTo>
                    <a:pt x="690" y="615"/>
                  </a:lnTo>
                  <a:lnTo>
                    <a:pt x="706" y="723"/>
                  </a:lnTo>
                  <a:lnTo>
                    <a:pt x="706" y="784"/>
                  </a:lnTo>
                  <a:lnTo>
                    <a:pt x="690" y="830"/>
                  </a:lnTo>
                  <a:lnTo>
                    <a:pt x="675" y="861"/>
                  </a:lnTo>
                  <a:lnTo>
                    <a:pt x="629" y="907"/>
                  </a:lnTo>
                  <a:lnTo>
                    <a:pt x="598" y="907"/>
                  </a:lnTo>
                  <a:lnTo>
                    <a:pt x="583" y="892"/>
                  </a:lnTo>
                  <a:lnTo>
                    <a:pt x="552" y="846"/>
                  </a:lnTo>
                  <a:lnTo>
                    <a:pt x="506" y="815"/>
                  </a:lnTo>
                  <a:lnTo>
                    <a:pt x="445" y="753"/>
                  </a:lnTo>
                  <a:lnTo>
                    <a:pt x="429" y="723"/>
                  </a:lnTo>
                  <a:lnTo>
                    <a:pt x="414" y="707"/>
                  </a:lnTo>
                  <a:lnTo>
                    <a:pt x="414" y="692"/>
                  </a:lnTo>
                  <a:lnTo>
                    <a:pt x="429" y="692"/>
                  </a:lnTo>
                  <a:lnTo>
                    <a:pt x="475" y="707"/>
                  </a:lnTo>
                  <a:lnTo>
                    <a:pt x="521" y="707"/>
                  </a:lnTo>
                  <a:lnTo>
                    <a:pt x="552" y="723"/>
                  </a:lnTo>
                  <a:lnTo>
                    <a:pt x="567" y="723"/>
                  </a:lnTo>
                  <a:lnTo>
                    <a:pt x="583" y="707"/>
                  </a:lnTo>
                  <a:lnTo>
                    <a:pt x="583" y="507"/>
                  </a:lnTo>
                  <a:lnTo>
                    <a:pt x="598" y="353"/>
                  </a:lnTo>
                  <a:lnTo>
                    <a:pt x="598" y="200"/>
                  </a:lnTo>
                  <a:lnTo>
                    <a:pt x="583" y="138"/>
                  </a:lnTo>
                  <a:lnTo>
                    <a:pt x="537" y="4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0" name="Freeform 444"/>
            <p:cNvSpPr>
              <a:spLocks noEditPoints="1"/>
            </p:cNvSpPr>
            <p:nvPr/>
          </p:nvSpPr>
          <p:spPr bwMode="auto">
            <a:xfrm>
              <a:off x="23790" y="34837"/>
              <a:ext cx="1412" cy="1677"/>
            </a:xfrm>
            <a:custGeom>
              <a:avLst/>
              <a:gdLst/>
              <a:ahLst/>
              <a:cxnLst>
                <a:cxn ang="0">
                  <a:pos x="537" y="1200"/>
                </a:cxn>
                <a:cxn ang="0">
                  <a:pos x="568" y="1338"/>
                </a:cxn>
                <a:cxn ang="0">
                  <a:pos x="445" y="1231"/>
                </a:cxn>
                <a:cxn ang="0">
                  <a:pos x="644" y="384"/>
                </a:cxn>
                <a:cxn ang="0">
                  <a:pos x="767" y="446"/>
                </a:cxn>
                <a:cxn ang="0">
                  <a:pos x="844" y="492"/>
                </a:cxn>
                <a:cxn ang="0">
                  <a:pos x="982" y="554"/>
                </a:cxn>
                <a:cxn ang="0">
                  <a:pos x="736" y="661"/>
                </a:cxn>
                <a:cxn ang="0">
                  <a:pos x="1212" y="692"/>
                </a:cxn>
                <a:cxn ang="0">
                  <a:pos x="1381" y="723"/>
                </a:cxn>
                <a:cxn ang="0">
                  <a:pos x="1396" y="784"/>
                </a:cxn>
                <a:cxn ang="0">
                  <a:pos x="844" y="846"/>
                </a:cxn>
                <a:cxn ang="0">
                  <a:pos x="874" y="938"/>
                </a:cxn>
                <a:cxn ang="0">
                  <a:pos x="967" y="969"/>
                </a:cxn>
                <a:cxn ang="0">
                  <a:pos x="1166" y="1000"/>
                </a:cxn>
                <a:cxn ang="0">
                  <a:pos x="874" y="1061"/>
                </a:cxn>
                <a:cxn ang="0">
                  <a:pos x="844" y="1646"/>
                </a:cxn>
                <a:cxn ang="0">
                  <a:pos x="614" y="1477"/>
                </a:cxn>
                <a:cxn ang="0">
                  <a:pos x="736" y="1508"/>
                </a:cxn>
                <a:cxn ang="0">
                  <a:pos x="798" y="1446"/>
                </a:cxn>
                <a:cxn ang="0">
                  <a:pos x="337" y="1138"/>
                </a:cxn>
                <a:cxn ang="0">
                  <a:pos x="184" y="1108"/>
                </a:cxn>
                <a:cxn ang="0">
                  <a:pos x="598" y="1015"/>
                </a:cxn>
                <a:cxn ang="0">
                  <a:pos x="782" y="877"/>
                </a:cxn>
                <a:cxn ang="0">
                  <a:pos x="752" y="815"/>
                </a:cxn>
                <a:cxn ang="0">
                  <a:pos x="107" y="923"/>
                </a:cxn>
                <a:cxn ang="0">
                  <a:pos x="15" y="846"/>
                </a:cxn>
                <a:cxn ang="0">
                  <a:pos x="583" y="646"/>
                </a:cxn>
                <a:cxn ang="0">
                  <a:pos x="429" y="584"/>
                </a:cxn>
                <a:cxn ang="0">
                  <a:pos x="629" y="431"/>
                </a:cxn>
                <a:cxn ang="0">
                  <a:pos x="644" y="384"/>
                </a:cxn>
                <a:cxn ang="0">
                  <a:pos x="522" y="384"/>
                </a:cxn>
                <a:cxn ang="0">
                  <a:pos x="522" y="461"/>
                </a:cxn>
                <a:cxn ang="0">
                  <a:pos x="399" y="323"/>
                </a:cxn>
                <a:cxn ang="0">
                  <a:pos x="967" y="308"/>
                </a:cxn>
                <a:cxn ang="0">
                  <a:pos x="1074" y="384"/>
                </a:cxn>
                <a:cxn ang="0">
                  <a:pos x="1013" y="461"/>
                </a:cxn>
                <a:cxn ang="0">
                  <a:pos x="874" y="292"/>
                </a:cxn>
                <a:cxn ang="0">
                  <a:pos x="460" y="92"/>
                </a:cxn>
                <a:cxn ang="0">
                  <a:pos x="445" y="169"/>
                </a:cxn>
                <a:cxn ang="0">
                  <a:pos x="614" y="184"/>
                </a:cxn>
                <a:cxn ang="0">
                  <a:pos x="690" y="246"/>
                </a:cxn>
                <a:cxn ang="0">
                  <a:pos x="399" y="277"/>
                </a:cxn>
                <a:cxn ang="0">
                  <a:pos x="291" y="369"/>
                </a:cxn>
                <a:cxn ang="0">
                  <a:pos x="107" y="492"/>
                </a:cxn>
                <a:cxn ang="0">
                  <a:pos x="276" y="246"/>
                </a:cxn>
                <a:cxn ang="0">
                  <a:pos x="859" y="0"/>
                </a:cxn>
                <a:cxn ang="0">
                  <a:pos x="967" y="77"/>
                </a:cxn>
                <a:cxn ang="0">
                  <a:pos x="1028" y="138"/>
                </a:cxn>
                <a:cxn ang="0">
                  <a:pos x="1227" y="123"/>
                </a:cxn>
                <a:cxn ang="0">
                  <a:pos x="1197" y="184"/>
                </a:cxn>
                <a:cxn ang="0">
                  <a:pos x="890" y="200"/>
                </a:cxn>
                <a:cxn ang="0">
                  <a:pos x="690" y="354"/>
                </a:cxn>
                <a:cxn ang="0">
                  <a:pos x="736" y="277"/>
                </a:cxn>
                <a:cxn ang="0">
                  <a:pos x="828" y="15"/>
                </a:cxn>
              </a:cxnLst>
              <a:rect l="0" t="0" r="r" b="b"/>
              <a:pathLst>
                <a:path w="1412" h="1677">
                  <a:moveTo>
                    <a:pt x="414" y="1138"/>
                  </a:moveTo>
                  <a:lnTo>
                    <a:pt x="429" y="1138"/>
                  </a:lnTo>
                  <a:lnTo>
                    <a:pt x="491" y="1169"/>
                  </a:lnTo>
                  <a:lnTo>
                    <a:pt x="537" y="1200"/>
                  </a:lnTo>
                  <a:lnTo>
                    <a:pt x="568" y="1215"/>
                  </a:lnTo>
                  <a:lnTo>
                    <a:pt x="583" y="1246"/>
                  </a:lnTo>
                  <a:lnTo>
                    <a:pt x="583" y="1308"/>
                  </a:lnTo>
                  <a:lnTo>
                    <a:pt x="568" y="1338"/>
                  </a:lnTo>
                  <a:lnTo>
                    <a:pt x="552" y="1354"/>
                  </a:lnTo>
                  <a:lnTo>
                    <a:pt x="522" y="1338"/>
                  </a:lnTo>
                  <a:lnTo>
                    <a:pt x="506" y="1323"/>
                  </a:lnTo>
                  <a:lnTo>
                    <a:pt x="445" y="1231"/>
                  </a:lnTo>
                  <a:lnTo>
                    <a:pt x="399" y="1184"/>
                  </a:lnTo>
                  <a:lnTo>
                    <a:pt x="399" y="1154"/>
                  </a:lnTo>
                  <a:lnTo>
                    <a:pt x="414" y="1138"/>
                  </a:lnTo>
                  <a:close/>
                  <a:moveTo>
                    <a:pt x="644" y="384"/>
                  </a:moveTo>
                  <a:lnTo>
                    <a:pt x="660" y="384"/>
                  </a:lnTo>
                  <a:lnTo>
                    <a:pt x="690" y="400"/>
                  </a:lnTo>
                  <a:lnTo>
                    <a:pt x="736" y="415"/>
                  </a:lnTo>
                  <a:lnTo>
                    <a:pt x="767" y="446"/>
                  </a:lnTo>
                  <a:lnTo>
                    <a:pt x="767" y="461"/>
                  </a:lnTo>
                  <a:lnTo>
                    <a:pt x="736" y="523"/>
                  </a:lnTo>
                  <a:lnTo>
                    <a:pt x="798" y="508"/>
                  </a:lnTo>
                  <a:lnTo>
                    <a:pt x="844" y="492"/>
                  </a:lnTo>
                  <a:lnTo>
                    <a:pt x="905" y="492"/>
                  </a:lnTo>
                  <a:lnTo>
                    <a:pt x="951" y="508"/>
                  </a:lnTo>
                  <a:lnTo>
                    <a:pt x="982" y="523"/>
                  </a:lnTo>
                  <a:lnTo>
                    <a:pt x="982" y="554"/>
                  </a:lnTo>
                  <a:lnTo>
                    <a:pt x="951" y="554"/>
                  </a:lnTo>
                  <a:lnTo>
                    <a:pt x="874" y="584"/>
                  </a:lnTo>
                  <a:lnTo>
                    <a:pt x="736" y="615"/>
                  </a:lnTo>
                  <a:lnTo>
                    <a:pt x="736" y="661"/>
                  </a:lnTo>
                  <a:lnTo>
                    <a:pt x="721" y="708"/>
                  </a:lnTo>
                  <a:lnTo>
                    <a:pt x="721" y="769"/>
                  </a:lnTo>
                  <a:lnTo>
                    <a:pt x="1181" y="692"/>
                  </a:lnTo>
                  <a:lnTo>
                    <a:pt x="1212" y="692"/>
                  </a:lnTo>
                  <a:lnTo>
                    <a:pt x="1227" y="677"/>
                  </a:lnTo>
                  <a:lnTo>
                    <a:pt x="1289" y="677"/>
                  </a:lnTo>
                  <a:lnTo>
                    <a:pt x="1335" y="708"/>
                  </a:lnTo>
                  <a:lnTo>
                    <a:pt x="1381" y="723"/>
                  </a:lnTo>
                  <a:lnTo>
                    <a:pt x="1396" y="754"/>
                  </a:lnTo>
                  <a:lnTo>
                    <a:pt x="1412" y="769"/>
                  </a:lnTo>
                  <a:lnTo>
                    <a:pt x="1412" y="784"/>
                  </a:lnTo>
                  <a:lnTo>
                    <a:pt x="1396" y="784"/>
                  </a:lnTo>
                  <a:lnTo>
                    <a:pt x="1381" y="800"/>
                  </a:lnTo>
                  <a:lnTo>
                    <a:pt x="1013" y="800"/>
                  </a:lnTo>
                  <a:lnTo>
                    <a:pt x="813" y="815"/>
                  </a:lnTo>
                  <a:lnTo>
                    <a:pt x="844" y="846"/>
                  </a:lnTo>
                  <a:lnTo>
                    <a:pt x="874" y="861"/>
                  </a:lnTo>
                  <a:lnTo>
                    <a:pt x="890" y="877"/>
                  </a:lnTo>
                  <a:lnTo>
                    <a:pt x="890" y="908"/>
                  </a:lnTo>
                  <a:lnTo>
                    <a:pt x="874" y="938"/>
                  </a:lnTo>
                  <a:lnTo>
                    <a:pt x="874" y="984"/>
                  </a:lnTo>
                  <a:lnTo>
                    <a:pt x="890" y="984"/>
                  </a:lnTo>
                  <a:lnTo>
                    <a:pt x="921" y="969"/>
                  </a:lnTo>
                  <a:lnTo>
                    <a:pt x="967" y="969"/>
                  </a:lnTo>
                  <a:lnTo>
                    <a:pt x="997" y="954"/>
                  </a:lnTo>
                  <a:lnTo>
                    <a:pt x="1059" y="954"/>
                  </a:lnTo>
                  <a:lnTo>
                    <a:pt x="1105" y="969"/>
                  </a:lnTo>
                  <a:lnTo>
                    <a:pt x="1166" y="1000"/>
                  </a:lnTo>
                  <a:lnTo>
                    <a:pt x="1197" y="1031"/>
                  </a:lnTo>
                  <a:lnTo>
                    <a:pt x="1197" y="1046"/>
                  </a:lnTo>
                  <a:lnTo>
                    <a:pt x="1181" y="1061"/>
                  </a:lnTo>
                  <a:lnTo>
                    <a:pt x="874" y="1061"/>
                  </a:lnTo>
                  <a:lnTo>
                    <a:pt x="874" y="1246"/>
                  </a:lnTo>
                  <a:lnTo>
                    <a:pt x="890" y="1400"/>
                  </a:lnTo>
                  <a:lnTo>
                    <a:pt x="874" y="1554"/>
                  </a:lnTo>
                  <a:lnTo>
                    <a:pt x="844" y="1646"/>
                  </a:lnTo>
                  <a:lnTo>
                    <a:pt x="798" y="1677"/>
                  </a:lnTo>
                  <a:lnTo>
                    <a:pt x="782" y="1677"/>
                  </a:lnTo>
                  <a:lnTo>
                    <a:pt x="614" y="1508"/>
                  </a:lnTo>
                  <a:lnTo>
                    <a:pt x="614" y="1477"/>
                  </a:lnTo>
                  <a:lnTo>
                    <a:pt x="644" y="1477"/>
                  </a:lnTo>
                  <a:lnTo>
                    <a:pt x="660" y="1492"/>
                  </a:lnTo>
                  <a:lnTo>
                    <a:pt x="706" y="1492"/>
                  </a:lnTo>
                  <a:lnTo>
                    <a:pt x="736" y="1508"/>
                  </a:lnTo>
                  <a:lnTo>
                    <a:pt x="767" y="1508"/>
                  </a:lnTo>
                  <a:lnTo>
                    <a:pt x="782" y="1492"/>
                  </a:lnTo>
                  <a:lnTo>
                    <a:pt x="782" y="1477"/>
                  </a:lnTo>
                  <a:lnTo>
                    <a:pt x="798" y="1446"/>
                  </a:lnTo>
                  <a:lnTo>
                    <a:pt x="798" y="1077"/>
                  </a:lnTo>
                  <a:lnTo>
                    <a:pt x="598" y="1092"/>
                  </a:lnTo>
                  <a:lnTo>
                    <a:pt x="445" y="1123"/>
                  </a:lnTo>
                  <a:lnTo>
                    <a:pt x="337" y="1138"/>
                  </a:lnTo>
                  <a:lnTo>
                    <a:pt x="291" y="1154"/>
                  </a:lnTo>
                  <a:lnTo>
                    <a:pt x="276" y="1138"/>
                  </a:lnTo>
                  <a:lnTo>
                    <a:pt x="245" y="1138"/>
                  </a:lnTo>
                  <a:lnTo>
                    <a:pt x="184" y="1108"/>
                  </a:lnTo>
                  <a:lnTo>
                    <a:pt x="169" y="1092"/>
                  </a:lnTo>
                  <a:lnTo>
                    <a:pt x="199" y="1061"/>
                  </a:lnTo>
                  <a:lnTo>
                    <a:pt x="445" y="1031"/>
                  </a:lnTo>
                  <a:lnTo>
                    <a:pt x="598" y="1015"/>
                  </a:lnTo>
                  <a:lnTo>
                    <a:pt x="690" y="1000"/>
                  </a:lnTo>
                  <a:lnTo>
                    <a:pt x="752" y="984"/>
                  </a:lnTo>
                  <a:lnTo>
                    <a:pt x="782" y="984"/>
                  </a:lnTo>
                  <a:lnTo>
                    <a:pt x="782" y="877"/>
                  </a:lnTo>
                  <a:lnTo>
                    <a:pt x="767" y="861"/>
                  </a:lnTo>
                  <a:lnTo>
                    <a:pt x="767" y="846"/>
                  </a:lnTo>
                  <a:lnTo>
                    <a:pt x="752" y="831"/>
                  </a:lnTo>
                  <a:lnTo>
                    <a:pt x="752" y="815"/>
                  </a:lnTo>
                  <a:lnTo>
                    <a:pt x="460" y="846"/>
                  </a:lnTo>
                  <a:lnTo>
                    <a:pt x="276" y="892"/>
                  </a:lnTo>
                  <a:lnTo>
                    <a:pt x="153" y="908"/>
                  </a:lnTo>
                  <a:lnTo>
                    <a:pt x="107" y="923"/>
                  </a:lnTo>
                  <a:lnTo>
                    <a:pt x="61" y="923"/>
                  </a:lnTo>
                  <a:lnTo>
                    <a:pt x="0" y="861"/>
                  </a:lnTo>
                  <a:lnTo>
                    <a:pt x="0" y="846"/>
                  </a:lnTo>
                  <a:lnTo>
                    <a:pt x="15" y="846"/>
                  </a:lnTo>
                  <a:lnTo>
                    <a:pt x="660" y="769"/>
                  </a:lnTo>
                  <a:lnTo>
                    <a:pt x="660" y="631"/>
                  </a:lnTo>
                  <a:lnTo>
                    <a:pt x="614" y="631"/>
                  </a:lnTo>
                  <a:lnTo>
                    <a:pt x="583" y="646"/>
                  </a:lnTo>
                  <a:lnTo>
                    <a:pt x="491" y="646"/>
                  </a:lnTo>
                  <a:lnTo>
                    <a:pt x="445" y="631"/>
                  </a:lnTo>
                  <a:lnTo>
                    <a:pt x="414" y="600"/>
                  </a:lnTo>
                  <a:lnTo>
                    <a:pt x="429" y="584"/>
                  </a:lnTo>
                  <a:lnTo>
                    <a:pt x="522" y="569"/>
                  </a:lnTo>
                  <a:lnTo>
                    <a:pt x="660" y="554"/>
                  </a:lnTo>
                  <a:lnTo>
                    <a:pt x="660" y="492"/>
                  </a:lnTo>
                  <a:lnTo>
                    <a:pt x="629" y="431"/>
                  </a:lnTo>
                  <a:lnTo>
                    <a:pt x="614" y="415"/>
                  </a:lnTo>
                  <a:lnTo>
                    <a:pt x="614" y="400"/>
                  </a:lnTo>
                  <a:lnTo>
                    <a:pt x="629" y="400"/>
                  </a:lnTo>
                  <a:lnTo>
                    <a:pt x="644" y="384"/>
                  </a:lnTo>
                  <a:close/>
                  <a:moveTo>
                    <a:pt x="399" y="323"/>
                  </a:moveTo>
                  <a:lnTo>
                    <a:pt x="414" y="323"/>
                  </a:lnTo>
                  <a:lnTo>
                    <a:pt x="506" y="354"/>
                  </a:lnTo>
                  <a:lnTo>
                    <a:pt x="522" y="384"/>
                  </a:lnTo>
                  <a:lnTo>
                    <a:pt x="522" y="400"/>
                  </a:lnTo>
                  <a:lnTo>
                    <a:pt x="537" y="431"/>
                  </a:lnTo>
                  <a:lnTo>
                    <a:pt x="537" y="446"/>
                  </a:lnTo>
                  <a:lnTo>
                    <a:pt x="522" y="461"/>
                  </a:lnTo>
                  <a:lnTo>
                    <a:pt x="475" y="461"/>
                  </a:lnTo>
                  <a:lnTo>
                    <a:pt x="414" y="400"/>
                  </a:lnTo>
                  <a:lnTo>
                    <a:pt x="399" y="369"/>
                  </a:lnTo>
                  <a:lnTo>
                    <a:pt x="399" y="323"/>
                  </a:lnTo>
                  <a:close/>
                  <a:moveTo>
                    <a:pt x="874" y="292"/>
                  </a:moveTo>
                  <a:lnTo>
                    <a:pt x="905" y="292"/>
                  </a:lnTo>
                  <a:lnTo>
                    <a:pt x="936" y="308"/>
                  </a:lnTo>
                  <a:lnTo>
                    <a:pt x="967" y="308"/>
                  </a:lnTo>
                  <a:lnTo>
                    <a:pt x="1013" y="323"/>
                  </a:lnTo>
                  <a:lnTo>
                    <a:pt x="1028" y="338"/>
                  </a:lnTo>
                  <a:lnTo>
                    <a:pt x="1059" y="354"/>
                  </a:lnTo>
                  <a:lnTo>
                    <a:pt x="1074" y="384"/>
                  </a:lnTo>
                  <a:lnTo>
                    <a:pt x="1074" y="415"/>
                  </a:lnTo>
                  <a:lnTo>
                    <a:pt x="1043" y="446"/>
                  </a:lnTo>
                  <a:lnTo>
                    <a:pt x="1043" y="461"/>
                  </a:lnTo>
                  <a:lnTo>
                    <a:pt x="1013" y="461"/>
                  </a:lnTo>
                  <a:lnTo>
                    <a:pt x="951" y="400"/>
                  </a:lnTo>
                  <a:lnTo>
                    <a:pt x="921" y="384"/>
                  </a:lnTo>
                  <a:lnTo>
                    <a:pt x="874" y="338"/>
                  </a:lnTo>
                  <a:lnTo>
                    <a:pt x="874" y="292"/>
                  </a:lnTo>
                  <a:close/>
                  <a:moveTo>
                    <a:pt x="307" y="46"/>
                  </a:moveTo>
                  <a:lnTo>
                    <a:pt x="383" y="46"/>
                  </a:lnTo>
                  <a:lnTo>
                    <a:pt x="414" y="61"/>
                  </a:lnTo>
                  <a:lnTo>
                    <a:pt x="460" y="92"/>
                  </a:lnTo>
                  <a:lnTo>
                    <a:pt x="475" y="108"/>
                  </a:lnTo>
                  <a:lnTo>
                    <a:pt x="475" y="123"/>
                  </a:lnTo>
                  <a:lnTo>
                    <a:pt x="460" y="138"/>
                  </a:lnTo>
                  <a:lnTo>
                    <a:pt x="445" y="169"/>
                  </a:lnTo>
                  <a:lnTo>
                    <a:pt x="414" y="215"/>
                  </a:lnTo>
                  <a:lnTo>
                    <a:pt x="491" y="200"/>
                  </a:lnTo>
                  <a:lnTo>
                    <a:pt x="568" y="200"/>
                  </a:lnTo>
                  <a:lnTo>
                    <a:pt x="614" y="184"/>
                  </a:lnTo>
                  <a:lnTo>
                    <a:pt x="644" y="184"/>
                  </a:lnTo>
                  <a:lnTo>
                    <a:pt x="675" y="200"/>
                  </a:lnTo>
                  <a:lnTo>
                    <a:pt x="690" y="215"/>
                  </a:lnTo>
                  <a:lnTo>
                    <a:pt x="690" y="246"/>
                  </a:lnTo>
                  <a:lnTo>
                    <a:pt x="675" y="246"/>
                  </a:lnTo>
                  <a:lnTo>
                    <a:pt x="644" y="261"/>
                  </a:lnTo>
                  <a:lnTo>
                    <a:pt x="491" y="277"/>
                  </a:lnTo>
                  <a:lnTo>
                    <a:pt x="399" y="277"/>
                  </a:lnTo>
                  <a:lnTo>
                    <a:pt x="368" y="261"/>
                  </a:lnTo>
                  <a:lnTo>
                    <a:pt x="368" y="277"/>
                  </a:lnTo>
                  <a:lnTo>
                    <a:pt x="322" y="323"/>
                  </a:lnTo>
                  <a:lnTo>
                    <a:pt x="291" y="369"/>
                  </a:lnTo>
                  <a:lnTo>
                    <a:pt x="245" y="415"/>
                  </a:lnTo>
                  <a:lnTo>
                    <a:pt x="184" y="461"/>
                  </a:lnTo>
                  <a:lnTo>
                    <a:pt x="123" y="492"/>
                  </a:lnTo>
                  <a:lnTo>
                    <a:pt x="107" y="492"/>
                  </a:lnTo>
                  <a:lnTo>
                    <a:pt x="107" y="477"/>
                  </a:lnTo>
                  <a:lnTo>
                    <a:pt x="123" y="446"/>
                  </a:lnTo>
                  <a:lnTo>
                    <a:pt x="169" y="400"/>
                  </a:lnTo>
                  <a:lnTo>
                    <a:pt x="276" y="246"/>
                  </a:lnTo>
                  <a:lnTo>
                    <a:pt x="307" y="92"/>
                  </a:lnTo>
                  <a:lnTo>
                    <a:pt x="307" y="46"/>
                  </a:lnTo>
                  <a:close/>
                  <a:moveTo>
                    <a:pt x="844" y="0"/>
                  </a:moveTo>
                  <a:lnTo>
                    <a:pt x="859" y="0"/>
                  </a:lnTo>
                  <a:lnTo>
                    <a:pt x="905" y="15"/>
                  </a:lnTo>
                  <a:lnTo>
                    <a:pt x="951" y="46"/>
                  </a:lnTo>
                  <a:lnTo>
                    <a:pt x="967" y="61"/>
                  </a:lnTo>
                  <a:lnTo>
                    <a:pt x="967" y="77"/>
                  </a:lnTo>
                  <a:lnTo>
                    <a:pt x="951" y="92"/>
                  </a:lnTo>
                  <a:lnTo>
                    <a:pt x="936" y="123"/>
                  </a:lnTo>
                  <a:lnTo>
                    <a:pt x="905" y="154"/>
                  </a:lnTo>
                  <a:lnTo>
                    <a:pt x="1028" y="138"/>
                  </a:lnTo>
                  <a:lnTo>
                    <a:pt x="1120" y="108"/>
                  </a:lnTo>
                  <a:lnTo>
                    <a:pt x="1197" y="92"/>
                  </a:lnTo>
                  <a:lnTo>
                    <a:pt x="1197" y="108"/>
                  </a:lnTo>
                  <a:lnTo>
                    <a:pt x="1227" y="123"/>
                  </a:lnTo>
                  <a:lnTo>
                    <a:pt x="1243" y="123"/>
                  </a:lnTo>
                  <a:lnTo>
                    <a:pt x="1258" y="138"/>
                  </a:lnTo>
                  <a:lnTo>
                    <a:pt x="1258" y="169"/>
                  </a:lnTo>
                  <a:lnTo>
                    <a:pt x="1197" y="184"/>
                  </a:lnTo>
                  <a:lnTo>
                    <a:pt x="982" y="215"/>
                  </a:lnTo>
                  <a:lnTo>
                    <a:pt x="936" y="215"/>
                  </a:lnTo>
                  <a:lnTo>
                    <a:pt x="905" y="200"/>
                  </a:lnTo>
                  <a:lnTo>
                    <a:pt x="890" y="200"/>
                  </a:lnTo>
                  <a:lnTo>
                    <a:pt x="844" y="277"/>
                  </a:lnTo>
                  <a:lnTo>
                    <a:pt x="798" y="323"/>
                  </a:lnTo>
                  <a:lnTo>
                    <a:pt x="706" y="354"/>
                  </a:lnTo>
                  <a:lnTo>
                    <a:pt x="690" y="354"/>
                  </a:lnTo>
                  <a:lnTo>
                    <a:pt x="690" y="338"/>
                  </a:lnTo>
                  <a:lnTo>
                    <a:pt x="706" y="323"/>
                  </a:lnTo>
                  <a:lnTo>
                    <a:pt x="721" y="292"/>
                  </a:lnTo>
                  <a:lnTo>
                    <a:pt x="736" y="277"/>
                  </a:lnTo>
                  <a:lnTo>
                    <a:pt x="782" y="215"/>
                  </a:lnTo>
                  <a:lnTo>
                    <a:pt x="798" y="154"/>
                  </a:lnTo>
                  <a:lnTo>
                    <a:pt x="828" y="108"/>
                  </a:lnTo>
                  <a:lnTo>
                    <a:pt x="828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1" name="Freeform 445"/>
            <p:cNvSpPr>
              <a:spLocks noEditPoints="1"/>
            </p:cNvSpPr>
            <p:nvPr/>
          </p:nvSpPr>
          <p:spPr bwMode="auto">
            <a:xfrm>
              <a:off x="25447" y="34975"/>
              <a:ext cx="1658" cy="1431"/>
            </a:xfrm>
            <a:custGeom>
              <a:avLst/>
              <a:gdLst/>
              <a:ahLst/>
              <a:cxnLst>
                <a:cxn ang="0">
                  <a:pos x="982" y="1154"/>
                </a:cxn>
                <a:cxn ang="0">
                  <a:pos x="1197" y="1293"/>
                </a:cxn>
                <a:cxn ang="0">
                  <a:pos x="1182" y="1431"/>
                </a:cxn>
                <a:cxn ang="0">
                  <a:pos x="1105" y="1400"/>
                </a:cxn>
                <a:cxn ang="0">
                  <a:pos x="936" y="1200"/>
                </a:cxn>
                <a:cxn ang="0">
                  <a:pos x="952" y="785"/>
                </a:cxn>
                <a:cxn ang="0">
                  <a:pos x="1136" y="831"/>
                </a:cxn>
                <a:cxn ang="0">
                  <a:pos x="1182" y="970"/>
                </a:cxn>
                <a:cxn ang="0">
                  <a:pos x="1059" y="923"/>
                </a:cxn>
                <a:cxn ang="0">
                  <a:pos x="952" y="800"/>
                </a:cxn>
                <a:cxn ang="0">
                  <a:pos x="721" y="431"/>
                </a:cxn>
                <a:cxn ang="0">
                  <a:pos x="768" y="493"/>
                </a:cxn>
                <a:cxn ang="0">
                  <a:pos x="583" y="554"/>
                </a:cxn>
                <a:cxn ang="0">
                  <a:pos x="507" y="646"/>
                </a:cxn>
                <a:cxn ang="0">
                  <a:pos x="491" y="708"/>
                </a:cxn>
                <a:cxn ang="0">
                  <a:pos x="522" y="739"/>
                </a:cxn>
                <a:cxn ang="0">
                  <a:pos x="675" y="770"/>
                </a:cxn>
                <a:cxn ang="0">
                  <a:pos x="706" y="862"/>
                </a:cxn>
                <a:cxn ang="0">
                  <a:pos x="660" y="939"/>
                </a:cxn>
                <a:cxn ang="0">
                  <a:pos x="568" y="1293"/>
                </a:cxn>
                <a:cxn ang="0">
                  <a:pos x="430" y="1416"/>
                </a:cxn>
                <a:cxn ang="0">
                  <a:pos x="415" y="1370"/>
                </a:cxn>
                <a:cxn ang="0">
                  <a:pos x="322" y="1231"/>
                </a:cxn>
                <a:cxn ang="0">
                  <a:pos x="430" y="1246"/>
                </a:cxn>
                <a:cxn ang="0">
                  <a:pos x="553" y="1062"/>
                </a:cxn>
                <a:cxn ang="0">
                  <a:pos x="583" y="831"/>
                </a:cxn>
                <a:cxn ang="0">
                  <a:pos x="507" y="800"/>
                </a:cxn>
                <a:cxn ang="0">
                  <a:pos x="461" y="800"/>
                </a:cxn>
                <a:cxn ang="0">
                  <a:pos x="307" y="1046"/>
                </a:cxn>
                <a:cxn ang="0">
                  <a:pos x="16" y="1308"/>
                </a:cxn>
                <a:cxn ang="0">
                  <a:pos x="108" y="1185"/>
                </a:cxn>
                <a:cxn ang="0">
                  <a:pos x="230" y="1031"/>
                </a:cxn>
                <a:cxn ang="0">
                  <a:pos x="399" y="662"/>
                </a:cxn>
                <a:cxn ang="0">
                  <a:pos x="292" y="600"/>
                </a:cxn>
                <a:cxn ang="0">
                  <a:pos x="138" y="646"/>
                </a:cxn>
                <a:cxn ang="0">
                  <a:pos x="92" y="585"/>
                </a:cxn>
                <a:cxn ang="0">
                  <a:pos x="461" y="493"/>
                </a:cxn>
                <a:cxn ang="0">
                  <a:pos x="415" y="46"/>
                </a:cxn>
                <a:cxn ang="0">
                  <a:pos x="599" y="93"/>
                </a:cxn>
                <a:cxn ang="0">
                  <a:pos x="675" y="170"/>
                </a:cxn>
                <a:cxn ang="0">
                  <a:pos x="614" y="262"/>
                </a:cxn>
                <a:cxn ang="0">
                  <a:pos x="415" y="77"/>
                </a:cxn>
                <a:cxn ang="0">
                  <a:pos x="1059" y="0"/>
                </a:cxn>
                <a:cxn ang="0">
                  <a:pos x="1151" y="62"/>
                </a:cxn>
                <a:cxn ang="0">
                  <a:pos x="1151" y="123"/>
                </a:cxn>
                <a:cxn ang="0">
                  <a:pos x="1074" y="308"/>
                </a:cxn>
                <a:cxn ang="0">
                  <a:pos x="1642" y="662"/>
                </a:cxn>
                <a:cxn ang="0">
                  <a:pos x="1535" y="708"/>
                </a:cxn>
                <a:cxn ang="0">
                  <a:pos x="1351" y="708"/>
                </a:cxn>
                <a:cxn ang="0">
                  <a:pos x="998" y="462"/>
                </a:cxn>
                <a:cxn ang="0">
                  <a:pos x="814" y="785"/>
                </a:cxn>
                <a:cxn ang="0">
                  <a:pos x="737" y="816"/>
                </a:cxn>
                <a:cxn ang="0">
                  <a:pos x="844" y="600"/>
                </a:cxn>
                <a:cxn ang="0">
                  <a:pos x="1028" y="123"/>
                </a:cxn>
                <a:cxn ang="0">
                  <a:pos x="1013" y="46"/>
                </a:cxn>
              </a:cxnLst>
              <a:rect l="0" t="0" r="r" b="b"/>
              <a:pathLst>
                <a:path w="1658" h="1431">
                  <a:moveTo>
                    <a:pt x="921" y="1139"/>
                  </a:moveTo>
                  <a:lnTo>
                    <a:pt x="967" y="1139"/>
                  </a:lnTo>
                  <a:lnTo>
                    <a:pt x="982" y="1154"/>
                  </a:lnTo>
                  <a:lnTo>
                    <a:pt x="1059" y="1185"/>
                  </a:lnTo>
                  <a:lnTo>
                    <a:pt x="1120" y="1216"/>
                  </a:lnTo>
                  <a:lnTo>
                    <a:pt x="1197" y="1293"/>
                  </a:lnTo>
                  <a:lnTo>
                    <a:pt x="1213" y="1323"/>
                  </a:lnTo>
                  <a:lnTo>
                    <a:pt x="1213" y="1400"/>
                  </a:lnTo>
                  <a:lnTo>
                    <a:pt x="1182" y="1431"/>
                  </a:lnTo>
                  <a:lnTo>
                    <a:pt x="1151" y="1431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59" y="1339"/>
                  </a:lnTo>
                  <a:lnTo>
                    <a:pt x="952" y="1231"/>
                  </a:lnTo>
                  <a:lnTo>
                    <a:pt x="936" y="1200"/>
                  </a:lnTo>
                  <a:lnTo>
                    <a:pt x="921" y="1200"/>
                  </a:lnTo>
                  <a:lnTo>
                    <a:pt x="921" y="1139"/>
                  </a:lnTo>
                  <a:close/>
                  <a:moveTo>
                    <a:pt x="952" y="785"/>
                  </a:moveTo>
                  <a:lnTo>
                    <a:pt x="1013" y="785"/>
                  </a:lnTo>
                  <a:lnTo>
                    <a:pt x="1044" y="800"/>
                  </a:lnTo>
                  <a:lnTo>
                    <a:pt x="1136" y="831"/>
                  </a:lnTo>
                  <a:lnTo>
                    <a:pt x="1197" y="893"/>
                  </a:lnTo>
                  <a:lnTo>
                    <a:pt x="1197" y="954"/>
                  </a:lnTo>
                  <a:lnTo>
                    <a:pt x="1182" y="970"/>
                  </a:lnTo>
                  <a:lnTo>
                    <a:pt x="1151" y="985"/>
                  </a:lnTo>
                  <a:lnTo>
                    <a:pt x="1090" y="954"/>
                  </a:lnTo>
                  <a:lnTo>
                    <a:pt x="1059" y="923"/>
                  </a:lnTo>
                  <a:lnTo>
                    <a:pt x="1028" y="908"/>
                  </a:lnTo>
                  <a:lnTo>
                    <a:pt x="936" y="816"/>
                  </a:lnTo>
                  <a:lnTo>
                    <a:pt x="952" y="800"/>
                  </a:lnTo>
                  <a:lnTo>
                    <a:pt x="952" y="785"/>
                  </a:lnTo>
                  <a:close/>
                  <a:moveTo>
                    <a:pt x="629" y="431"/>
                  </a:moveTo>
                  <a:lnTo>
                    <a:pt x="721" y="431"/>
                  </a:lnTo>
                  <a:lnTo>
                    <a:pt x="752" y="446"/>
                  </a:lnTo>
                  <a:lnTo>
                    <a:pt x="783" y="477"/>
                  </a:lnTo>
                  <a:lnTo>
                    <a:pt x="768" y="493"/>
                  </a:lnTo>
                  <a:lnTo>
                    <a:pt x="768" y="508"/>
                  </a:lnTo>
                  <a:lnTo>
                    <a:pt x="752" y="508"/>
                  </a:lnTo>
                  <a:lnTo>
                    <a:pt x="583" y="554"/>
                  </a:lnTo>
                  <a:lnTo>
                    <a:pt x="461" y="585"/>
                  </a:lnTo>
                  <a:lnTo>
                    <a:pt x="491" y="616"/>
                  </a:lnTo>
                  <a:lnTo>
                    <a:pt x="507" y="646"/>
                  </a:lnTo>
                  <a:lnTo>
                    <a:pt x="507" y="677"/>
                  </a:lnTo>
                  <a:lnTo>
                    <a:pt x="491" y="693"/>
                  </a:lnTo>
                  <a:lnTo>
                    <a:pt x="491" y="708"/>
                  </a:lnTo>
                  <a:lnTo>
                    <a:pt x="476" y="723"/>
                  </a:lnTo>
                  <a:lnTo>
                    <a:pt x="491" y="723"/>
                  </a:lnTo>
                  <a:lnTo>
                    <a:pt x="522" y="739"/>
                  </a:lnTo>
                  <a:lnTo>
                    <a:pt x="599" y="739"/>
                  </a:lnTo>
                  <a:lnTo>
                    <a:pt x="645" y="754"/>
                  </a:lnTo>
                  <a:lnTo>
                    <a:pt x="675" y="770"/>
                  </a:lnTo>
                  <a:lnTo>
                    <a:pt x="691" y="800"/>
                  </a:lnTo>
                  <a:lnTo>
                    <a:pt x="706" y="816"/>
                  </a:lnTo>
                  <a:lnTo>
                    <a:pt x="706" y="862"/>
                  </a:lnTo>
                  <a:lnTo>
                    <a:pt x="691" y="862"/>
                  </a:lnTo>
                  <a:lnTo>
                    <a:pt x="691" y="877"/>
                  </a:lnTo>
                  <a:lnTo>
                    <a:pt x="660" y="939"/>
                  </a:lnTo>
                  <a:lnTo>
                    <a:pt x="629" y="1046"/>
                  </a:lnTo>
                  <a:lnTo>
                    <a:pt x="614" y="1170"/>
                  </a:lnTo>
                  <a:lnTo>
                    <a:pt x="568" y="1293"/>
                  </a:lnTo>
                  <a:lnTo>
                    <a:pt x="507" y="1385"/>
                  </a:lnTo>
                  <a:lnTo>
                    <a:pt x="445" y="1416"/>
                  </a:lnTo>
                  <a:lnTo>
                    <a:pt x="430" y="1416"/>
                  </a:lnTo>
                  <a:lnTo>
                    <a:pt x="430" y="1400"/>
                  </a:lnTo>
                  <a:lnTo>
                    <a:pt x="415" y="1385"/>
                  </a:lnTo>
                  <a:lnTo>
                    <a:pt x="415" y="1370"/>
                  </a:lnTo>
                  <a:lnTo>
                    <a:pt x="399" y="1339"/>
                  </a:lnTo>
                  <a:lnTo>
                    <a:pt x="338" y="1246"/>
                  </a:lnTo>
                  <a:lnTo>
                    <a:pt x="322" y="1231"/>
                  </a:lnTo>
                  <a:lnTo>
                    <a:pt x="322" y="1200"/>
                  </a:lnTo>
                  <a:lnTo>
                    <a:pt x="338" y="1200"/>
                  </a:lnTo>
                  <a:lnTo>
                    <a:pt x="430" y="1246"/>
                  </a:lnTo>
                  <a:lnTo>
                    <a:pt x="461" y="1246"/>
                  </a:lnTo>
                  <a:lnTo>
                    <a:pt x="507" y="1170"/>
                  </a:lnTo>
                  <a:lnTo>
                    <a:pt x="553" y="1062"/>
                  </a:lnTo>
                  <a:lnTo>
                    <a:pt x="568" y="939"/>
                  </a:lnTo>
                  <a:lnTo>
                    <a:pt x="583" y="862"/>
                  </a:lnTo>
                  <a:lnTo>
                    <a:pt x="583" y="831"/>
                  </a:lnTo>
                  <a:lnTo>
                    <a:pt x="568" y="816"/>
                  </a:lnTo>
                  <a:lnTo>
                    <a:pt x="537" y="800"/>
                  </a:lnTo>
                  <a:lnTo>
                    <a:pt x="507" y="800"/>
                  </a:lnTo>
                  <a:lnTo>
                    <a:pt x="491" y="785"/>
                  </a:lnTo>
                  <a:lnTo>
                    <a:pt x="461" y="785"/>
                  </a:lnTo>
                  <a:lnTo>
                    <a:pt x="461" y="800"/>
                  </a:lnTo>
                  <a:lnTo>
                    <a:pt x="384" y="923"/>
                  </a:lnTo>
                  <a:lnTo>
                    <a:pt x="338" y="1000"/>
                  </a:lnTo>
                  <a:lnTo>
                    <a:pt x="307" y="1046"/>
                  </a:lnTo>
                  <a:lnTo>
                    <a:pt x="184" y="1185"/>
                  </a:lnTo>
                  <a:lnTo>
                    <a:pt x="92" y="1277"/>
                  </a:lnTo>
                  <a:lnTo>
                    <a:pt x="16" y="1308"/>
                  </a:lnTo>
                  <a:lnTo>
                    <a:pt x="0" y="1308"/>
                  </a:lnTo>
                  <a:lnTo>
                    <a:pt x="31" y="1277"/>
                  </a:lnTo>
                  <a:lnTo>
                    <a:pt x="108" y="1185"/>
                  </a:lnTo>
                  <a:lnTo>
                    <a:pt x="215" y="1046"/>
                  </a:lnTo>
                  <a:lnTo>
                    <a:pt x="215" y="1031"/>
                  </a:lnTo>
                  <a:lnTo>
                    <a:pt x="230" y="1031"/>
                  </a:lnTo>
                  <a:lnTo>
                    <a:pt x="322" y="877"/>
                  </a:lnTo>
                  <a:lnTo>
                    <a:pt x="384" y="754"/>
                  </a:lnTo>
                  <a:lnTo>
                    <a:pt x="399" y="662"/>
                  </a:lnTo>
                  <a:lnTo>
                    <a:pt x="399" y="631"/>
                  </a:lnTo>
                  <a:lnTo>
                    <a:pt x="369" y="585"/>
                  </a:lnTo>
                  <a:lnTo>
                    <a:pt x="292" y="600"/>
                  </a:lnTo>
                  <a:lnTo>
                    <a:pt x="230" y="631"/>
                  </a:lnTo>
                  <a:lnTo>
                    <a:pt x="184" y="646"/>
                  </a:lnTo>
                  <a:lnTo>
                    <a:pt x="138" y="646"/>
                  </a:lnTo>
                  <a:lnTo>
                    <a:pt x="108" y="631"/>
                  </a:lnTo>
                  <a:lnTo>
                    <a:pt x="77" y="600"/>
                  </a:lnTo>
                  <a:lnTo>
                    <a:pt x="92" y="585"/>
                  </a:lnTo>
                  <a:lnTo>
                    <a:pt x="108" y="585"/>
                  </a:lnTo>
                  <a:lnTo>
                    <a:pt x="307" y="539"/>
                  </a:lnTo>
                  <a:lnTo>
                    <a:pt x="461" y="493"/>
                  </a:lnTo>
                  <a:lnTo>
                    <a:pt x="568" y="462"/>
                  </a:lnTo>
                  <a:lnTo>
                    <a:pt x="629" y="431"/>
                  </a:lnTo>
                  <a:close/>
                  <a:moveTo>
                    <a:pt x="415" y="46"/>
                  </a:moveTo>
                  <a:lnTo>
                    <a:pt x="476" y="46"/>
                  </a:lnTo>
                  <a:lnTo>
                    <a:pt x="507" y="62"/>
                  </a:lnTo>
                  <a:lnTo>
                    <a:pt x="599" y="93"/>
                  </a:lnTo>
                  <a:lnTo>
                    <a:pt x="629" y="108"/>
                  </a:lnTo>
                  <a:lnTo>
                    <a:pt x="660" y="139"/>
                  </a:lnTo>
                  <a:lnTo>
                    <a:pt x="675" y="170"/>
                  </a:lnTo>
                  <a:lnTo>
                    <a:pt x="675" y="246"/>
                  </a:lnTo>
                  <a:lnTo>
                    <a:pt x="660" y="262"/>
                  </a:lnTo>
                  <a:lnTo>
                    <a:pt x="614" y="262"/>
                  </a:lnTo>
                  <a:lnTo>
                    <a:pt x="583" y="231"/>
                  </a:lnTo>
                  <a:lnTo>
                    <a:pt x="553" y="216"/>
                  </a:lnTo>
                  <a:lnTo>
                    <a:pt x="415" y="77"/>
                  </a:lnTo>
                  <a:lnTo>
                    <a:pt x="415" y="46"/>
                  </a:lnTo>
                  <a:close/>
                  <a:moveTo>
                    <a:pt x="998" y="0"/>
                  </a:moveTo>
                  <a:lnTo>
                    <a:pt x="1059" y="0"/>
                  </a:lnTo>
                  <a:lnTo>
                    <a:pt x="1090" y="16"/>
                  </a:lnTo>
                  <a:lnTo>
                    <a:pt x="1136" y="46"/>
                  </a:lnTo>
                  <a:lnTo>
                    <a:pt x="1151" y="62"/>
                  </a:lnTo>
                  <a:lnTo>
                    <a:pt x="1167" y="93"/>
                  </a:lnTo>
                  <a:lnTo>
                    <a:pt x="1167" y="108"/>
                  </a:lnTo>
                  <a:lnTo>
                    <a:pt x="1151" y="123"/>
                  </a:lnTo>
                  <a:lnTo>
                    <a:pt x="1136" y="170"/>
                  </a:lnTo>
                  <a:lnTo>
                    <a:pt x="1105" y="231"/>
                  </a:lnTo>
                  <a:lnTo>
                    <a:pt x="1074" y="308"/>
                  </a:lnTo>
                  <a:lnTo>
                    <a:pt x="1259" y="462"/>
                  </a:lnTo>
                  <a:lnTo>
                    <a:pt x="1427" y="570"/>
                  </a:lnTo>
                  <a:lnTo>
                    <a:pt x="1642" y="662"/>
                  </a:lnTo>
                  <a:lnTo>
                    <a:pt x="1658" y="677"/>
                  </a:lnTo>
                  <a:lnTo>
                    <a:pt x="1627" y="693"/>
                  </a:lnTo>
                  <a:lnTo>
                    <a:pt x="1535" y="708"/>
                  </a:lnTo>
                  <a:lnTo>
                    <a:pt x="1458" y="723"/>
                  </a:lnTo>
                  <a:lnTo>
                    <a:pt x="1381" y="723"/>
                  </a:lnTo>
                  <a:lnTo>
                    <a:pt x="1351" y="708"/>
                  </a:lnTo>
                  <a:lnTo>
                    <a:pt x="1059" y="354"/>
                  </a:lnTo>
                  <a:lnTo>
                    <a:pt x="1044" y="385"/>
                  </a:lnTo>
                  <a:lnTo>
                    <a:pt x="998" y="462"/>
                  </a:lnTo>
                  <a:lnTo>
                    <a:pt x="936" y="570"/>
                  </a:lnTo>
                  <a:lnTo>
                    <a:pt x="875" y="693"/>
                  </a:lnTo>
                  <a:lnTo>
                    <a:pt x="814" y="785"/>
                  </a:lnTo>
                  <a:lnTo>
                    <a:pt x="752" y="831"/>
                  </a:lnTo>
                  <a:lnTo>
                    <a:pt x="737" y="831"/>
                  </a:lnTo>
                  <a:lnTo>
                    <a:pt x="737" y="816"/>
                  </a:lnTo>
                  <a:lnTo>
                    <a:pt x="752" y="785"/>
                  </a:lnTo>
                  <a:lnTo>
                    <a:pt x="798" y="708"/>
                  </a:lnTo>
                  <a:lnTo>
                    <a:pt x="844" y="600"/>
                  </a:lnTo>
                  <a:lnTo>
                    <a:pt x="921" y="477"/>
                  </a:lnTo>
                  <a:lnTo>
                    <a:pt x="1013" y="231"/>
                  </a:lnTo>
                  <a:lnTo>
                    <a:pt x="1028" y="123"/>
                  </a:lnTo>
                  <a:lnTo>
                    <a:pt x="1028" y="77"/>
                  </a:lnTo>
                  <a:lnTo>
                    <a:pt x="1013" y="62"/>
                  </a:lnTo>
                  <a:lnTo>
                    <a:pt x="1013" y="46"/>
                  </a:lnTo>
                  <a:lnTo>
                    <a:pt x="998" y="31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2" name="Freeform 446"/>
            <p:cNvSpPr>
              <a:spLocks/>
            </p:cNvSpPr>
            <p:nvPr/>
          </p:nvSpPr>
          <p:spPr bwMode="auto">
            <a:xfrm>
              <a:off x="27227" y="35129"/>
              <a:ext cx="891" cy="1616"/>
            </a:xfrm>
            <a:custGeom>
              <a:avLst/>
              <a:gdLst/>
              <a:ahLst/>
              <a:cxnLst>
                <a:cxn ang="0">
                  <a:pos x="783" y="0"/>
                </a:cxn>
                <a:cxn ang="0">
                  <a:pos x="860" y="46"/>
                </a:cxn>
                <a:cxn ang="0">
                  <a:pos x="891" y="123"/>
                </a:cxn>
                <a:cxn ang="0">
                  <a:pos x="860" y="200"/>
                </a:cxn>
                <a:cxn ang="0">
                  <a:pos x="783" y="231"/>
                </a:cxn>
                <a:cxn ang="0">
                  <a:pos x="737" y="200"/>
                </a:cxn>
                <a:cxn ang="0">
                  <a:pos x="752" y="123"/>
                </a:cxn>
                <a:cxn ang="0">
                  <a:pos x="783" y="77"/>
                </a:cxn>
                <a:cxn ang="0">
                  <a:pos x="768" y="46"/>
                </a:cxn>
                <a:cxn ang="0">
                  <a:pos x="676" y="77"/>
                </a:cxn>
                <a:cxn ang="0">
                  <a:pos x="645" y="123"/>
                </a:cxn>
                <a:cxn ang="0">
                  <a:pos x="630" y="200"/>
                </a:cxn>
                <a:cxn ang="0">
                  <a:pos x="614" y="262"/>
                </a:cxn>
                <a:cxn ang="0">
                  <a:pos x="584" y="492"/>
                </a:cxn>
                <a:cxn ang="0">
                  <a:pos x="783" y="523"/>
                </a:cxn>
                <a:cxn ang="0">
                  <a:pos x="584" y="539"/>
                </a:cxn>
                <a:cxn ang="0">
                  <a:pos x="445" y="1154"/>
                </a:cxn>
                <a:cxn ang="0">
                  <a:pos x="399" y="1354"/>
                </a:cxn>
                <a:cxn ang="0">
                  <a:pos x="292" y="1539"/>
                </a:cxn>
                <a:cxn ang="0">
                  <a:pos x="200" y="1600"/>
                </a:cxn>
                <a:cxn ang="0">
                  <a:pos x="108" y="1616"/>
                </a:cxn>
                <a:cxn ang="0">
                  <a:pos x="31" y="1569"/>
                </a:cxn>
                <a:cxn ang="0">
                  <a:pos x="0" y="1492"/>
                </a:cxn>
                <a:cxn ang="0">
                  <a:pos x="31" y="1416"/>
                </a:cxn>
                <a:cxn ang="0">
                  <a:pos x="108" y="1385"/>
                </a:cxn>
                <a:cxn ang="0">
                  <a:pos x="154" y="1416"/>
                </a:cxn>
                <a:cxn ang="0">
                  <a:pos x="139" y="1492"/>
                </a:cxn>
                <a:cxn ang="0">
                  <a:pos x="92" y="1539"/>
                </a:cxn>
                <a:cxn ang="0">
                  <a:pos x="123" y="1569"/>
                </a:cxn>
                <a:cxn ang="0">
                  <a:pos x="215" y="1539"/>
                </a:cxn>
                <a:cxn ang="0">
                  <a:pos x="277" y="1354"/>
                </a:cxn>
                <a:cxn ang="0">
                  <a:pos x="445" y="523"/>
                </a:cxn>
                <a:cxn ang="0">
                  <a:pos x="277" y="492"/>
                </a:cxn>
                <a:cxn ang="0">
                  <a:pos x="445" y="477"/>
                </a:cxn>
                <a:cxn ang="0">
                  <a:pos x="491" y="277"/>
                </a:cxn>
                <a:cxn ang="0">
                  <a:pos x="538" y="139"/>
                </a:cxn>
                <a:cxn ang="0">
                  <a:pos x="645" y="31"/>
                </a:cxn>
              </a:cxnLst>
              <a:rect l="0" t="0" r="r" b="b"/>
              <a:pathLst>
                <a:path w="891" h="1616">
                  <a:moveTo>
                    <a:pt x="706" y="0"/>
                  </a:moveTo>
                  <a:lnTo>
                    <a:pt x="783" y="0"/>
                  </a:lnTo>
                  <a:lnTo>
                    <a:pt x="829" y="16"/>
                  </a:lnTo>
                  <a:lnTo>
                    <a:pt x="860" y="46"/>
                  </a:lnTo>
                  <a:lnTo>
                    <a:pt x="875" y="77"/>
                  </a:lnTo>
                  <a:lnTo>
                    <a:pt x="891" y="123"/>
                  </a:lnTo>
                  <a:lnTo>
                    <a:pt x="875" y="169"/>
                  </a:lnTo>
                  <a:lnTo>
                    <a:pt x="860" y="200"/>
                  </a:lnTo>
                  <a:lnTo>
                    <a:pt x="798" y="231"/>
                  </a:lnTo>
                  <a:lnTo>
                    <a:pt x="783" y="231"/>
                  </a:lnTo>
                  <a:lnTo>
                    <a:pt x="752" y="216"/>
                  </a:lnTo>
                  <a:lnTo>
                    <a:pt x="737" y="200"/>
                  </a:lnTo>
                  <a:lnTo>
                    <a:pt x="737" y="154"/>
                  </a:lnTo>
                  <a:lnTo>
                    <a:pt x="752" y="123"/>
                  </a:lnTo>
                  <a:lnTo>
                    <a:pt x="768" y="108"/>
                  </a:lnTo>
                  <a:lnTo>
                    <a:pt x="783" y="77"/>
                  </a:lnTo>
                  <a:lnTo>
                    <a:pt x="829" y="77"/>
                  </a:lnTo>
                  <a:lnTo>
                    <a:pt x="768" y="46"/>
                  </a:lnTo>
                  <a:lnTo>
                    <a:pt x="737" y="46"/>
                  </a:lnTo>
                  <a:lnTo>
                    <a:pt x="676" y="77"/>
                  </a:lnTo>
                  <a:lnTo>
                    <a:pt x="660" y="108"/>
                  </a:lnTo>
                  <a:lnTo>
                    <a:pt x="645" y="123"/>
                  </a:lnTo>
                  <a:lnTo>
                    <a:pt x="645" y="154"/>
                  </a:lnTo>
                  <a:lnTo>
                    <a:pt x="630" y="200"/>
                  </a:lnTo>
                  <a:lnTo>
                    <a:pt x="630" y="231"/>
                  </a:lnTo>
                  <a:lnTo>
                    <a:pt x="614" y="262"/>
                  </a:lnTo>
                  <a:lnTo>
                    <a:pt x="614" y="292"/>
                  </a:lnTo>
                  <a:lnTo>
                    <a:pt x="584" y="492"/>
                  </a:lnTo>
                  <a:lnTo>
                    <a:pt x="783" y="492"/>
                  </a:lnTo>
                  <a:lnTo>
                    <a:pt x="783" y="523"/>
                  </a:lnTo>
                  <a:lnTo>
                    <a:pt x="768" y="539"/>
                  </a:lnTo>
                  <a:lnTo>
                    <a:pt x="584" y="539"/>
                  </a:lnTo>
                  <a:lnTo>
                    <a:pt x="445" y="1108"/>
                  </a:lnTo>
                  <a:lnTo>
                    <a:pt x="445" y="1154"/>
                  </a:lnTo>
                  <a:lnTo>
                    <a:pt x="430" y="1246"/>
                  </a:lnTo>
                  <a:lnTo>
                    <a:pt x="399" y="1354"/>
                  </a:lnTo>
                  <a:lnTo>
                    <a:pt x="353" y="1446"/>
                  </a:lnTo>
                  <a:lnTo>
                    <a:pt x="292" y="1539"/>
                  </a:lnTo>
                  <a:lnTo>
                    <a:pt x="261" y="1569"/>
                  </a:lnTo>
                  <a:lnTo>
                    <a:pt x="200" y="1600"/>
                  </a:lnTo>
                  <a:lnTo>
                    <a:pt x="154" y="1616"/>
                  </a:lnTo>
                  <a:lnTo>
                    <a:pt x="108" y="1616"/>
                  </a:lnTo>
                  <a:lnTo>
                    <a:pt x="62" y="1600"/>
                  </a:lnTo>
                  <a:lnTo>
                    <a:pt x="31" y="1569"/>
                  </a:lnTo>
                  <a:lnTo>
                    <a:pt x="16" y="1539"/>
                  </a:lnTo>
                  <a:lnTo>
                    <a:pt x="0" y="1492"/>
                  </a:lnTo>
                  <a:lnTo>
                    <a:pt x="16" y="1446"/>
                  </a:lnTo>
                  <a:lnTo>
                    <a:pt x="31" y="1416"/>
                  </a:lnTo>
                  <a:lnTo>
                    <a:pt x="92" y="1385"/>
                  </a:lnTo>
                  <a:lnTo>
                    <a:pt x="108" y="1385"/>
                  </a:lnTo>
                  <a:lnTo>
                    <a:pt x="139" y="1400"/>
                  </a:lnTo>
                  <a:lnTo>
                    <a:pt x="154" y="1416"/>
                  </a:lnTo>
                  <a:lnTo>
                    <a:pt x="154" y="1477"/>
                  </a:lnTo>
                  <a:lnTo>
                    <a:pt x="139" y="1492"/>
                  </a:lnTo>
                  <a:lnTo>
                    <a:pt x="123" y="1523"/>
                  </a:lnTo>
                  <a:lnTo>
                    <a:pt x="92" y="1539"/>
                  </a:lnTo>
                  <a:lnTo>
                    <a:pt x="62" y="1539"/>
                  </a:lnTo>
                  <a:lnTo>
                    <a:pt x="123" y="1569"/>
                  </a:lnTo>
                  <a:lnTo>
                    <a:pt x="154" y="1569"/>
                  </a:lnTo>
                  <a:lnTo>
                    <a:pt x="215" y="1539"/>
                  </a:lnTo>
                  <a:lnTo>
                    <a:pt x="261" y="1462"/>
                  </a:lnTo>
                  <a:lnTo>
                    <a:pt x="277" y="1354"/>
                  </a:lnTo>
                  <a:lnTo>
                    <a:pt x="307" y="1231"/>
                  </a:lnTo>
                  <a:lnTo>
                    <a:pt x="445" y="523"/>
                  </a:lnTo>
                  <a:lnTo>
                    <a:pt x="277" y="523"/>
                  </a:lnTo>
                  <a:lnTo>
                    <a:pt x="277" y="492"/>
                  </a:lnTo>
                  <a:lnTo>
                    <a:pt x="292" y="477"/>
                  </a:lnTo>
                  <a:lnTo>
                    <a:pt x="445" y="477"/>
                  </a:lnTo>
                  <a:lnTo>
                    <a:pt x="476" y="354"/>
                  </a:lnTo>
                  <a:lnTo>
                    <a:pt x="491" y="277"/>
                  </a:lnTo>
                  <a:lnTo>
                    <a:pt x="491" y="231"/>
                  </a:lnTo>
                  <a:lnTo>
                    <a:pt x="538" y="139"/>
                  </a:lnTo>
                  <a:lnTo>
                    <a:pt x="599" y="46"/>
                  </a:lnTo>
                  <a:lnTo>
                    <a:pt x="645" y="3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3" name="Freeform 447"/>
            <p:cNvSpPr>
              <a:spLocks/>
            </p:cNvSpPr>
            <p:nvPr/>
          </p:nvSpPr>
          <p:spPr bwMode="auto">
            <a:xfrm>
              <a:off x="28409" y="35037"/>
              <a:ext cx="414" cy="1784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399" y="0"/>
                </a:cxn>
                <a:cxn ang="0">
                  <a:pos x="399" y="31"/>
                </a:cxn>
                <a:cxn ang="0">
                  <a:pos x="384" y="46"/>
                </a:cxn>
                <a:cxn ang="0">
                  <a:pos x="246" y="231"/>
                </a:cxn>
                <a:cxn ang="0">
                  <a:pos x="154" y="446"/>
                </a:cxn>
                <a:cxn ang="0">
                  <a:pos x="108" y="661"/>
                </a:cxn>
                <a:cxn ang="0">
                  <a:pos x="92" y="892"/>
                </a:cxn>
                <a:cxn ang="0">
                  <a:pos x="108" y="1108"/>
                </a:cxn>
                <a:cxn ang="0">
                  <a:pos x="154" y="1323"/>
                </a:cxn>
                <a:cxn ang="0">
                  <a:pos x="230" y="1538"/>
                </a:cxn>
                <a:cxn ang="0">
                  <a:pos x="368" y="1723"/>
                </a:cxn>
                <a:cxn ang="0">
                  <a:pos x="399" y="1754"/>
                </a:cxn>
                <a:cxn ang="0">
                  <a:pos x="399" y="1769"/>
                </a:cxn>
                <a:cxn ang="0">
                  <a:pos x="414" y="1769"/>
                </a:cxn>
                <a:cxn ang="0">
                  <a:pos x="414" y="1784"/>
                </a:cxn>
                <a:cxn ang="0">
                  <a:pos x="399" y="1784"/>
                </a:cxn>
                <a:cxn ang="0">
                  <a:pos x="368" y="1769"/>
                </a:cxn>
                <a:cxn ang="0">
                  <a:pos x="292" y="1692"/>
                </a:cxn>
                <a:cxn ang="0">
                  <a:pos x="215" y="1584"/>
                </a:cxn>
                <a:cxn ang="0">
                  <a:pos x="123" y="1446"/>
                </a:cxn>
                <a:cxn ang="0">
                  <a:pos x="46" y="1246"/>
                </a:cxn>
                <a:cxn ang="0">
                  <a:pos x="15" y="1046"/>
                </a:cxn>
                <a:cxn ang="0">
                  <a:pos x="0" y="892"/>
                </a:cxn>
                <a:cxn ang="0">
                  <a:pos x="0" y="723"/>
                </a:cxn>
                <a:cxn ang="0">
                  <a:pos x="46" y="554"/>
                </a:cxn>
                <a:cxn ang="0">
                  <a:pos x="108" y="354"/>
                </a:cxn>
                <a:cxn ang="0">
                  <a:pos x="184" y="200"/>
                </a:cxn>
                <a:cxn ang="0">
                  <a:pos x="276" y="92"/>
                </a:cxn>
                <a:cxn ang="0">
                  <a:pos x="353" y="15"/>
                </a:cxn>
                <a:cxn ang="0">
                  <a:pos x="384" y="0"/>
                </a:cxn>
              </a:cxnLst>
              <a:rect l="0" t="0" r="r" b="b"/>
              <a:pathLst>
                <a:path w="414" h="1784">
                  <a:moveTo>
                    <a:pt x="384" y="0"/>
                  </a:moveTo>
                  <a:lnTo>
                    <a:pt x="399" y="0"/>
                  </a:lnTo>
                  <a:lnTo>
                    <a:pt x="399" y="31"/>
                  </a:lnTo>
                  <a:lnTo>
                    <a:pt x="384" y="46"/>
                  </a:lnTo>
                  <a:lnTo>
                    <a:pt x="246" y="231"/>
                  </a:lnTo>
                  <a:lnTo>
                    <a:pt x="154" y="446"/>
                  </a:lnTo>
                  <a:lnTo>
                    <a:pt x="108" y="661"/>
                  </a:lnTo>
                  <a:lnTo>
                    <a:pt x="92" y="892"/>
                  </a:lnTo>
                  <a:lnTo>
                    <a:pt x="108" y="1108"/>
                  </a:lnTo>
                  <a:lnTo>
                    <a:pt x="154" y="1323"/>
                  </a:lnTo>
                  <a:lnTo>
                    <a:pt x="230" y="1538"/>
                  </a:lnTo>
                  <a:lnTo>
                    <a:pt x="368" y="1723"/>
                  </a:lnTo>
                  <a:lnTo>
                    <a:pt x="399" y="1754"/>
                  </a:lnTo>
                  <a:lnTo>
                    <a:pt x="399" y="1769"/>
                  </a:lnTo>
                  <a:lnTo>
                    <a:pt x="414" y="1769"/>
                  </a:lnTo>
                  <a:lnTo>
                    <a:pt x="414" y="1784"/>
                  </a:lnTo>
                  <a:lnTo>
                    <a:pt x="399" y="1784"/>
                  </a:lnTo>
                  <a:lnTo>
                    <a:pt x="368" y="1769"/>
                  </a:lnTo>
                  <a:lnTo>
                    <a:pt x="292" y="1692"/>
                  </a:lnTo>
                  <a:lnTo>
                    <a:pt x="215" y="1584"/>
                  </a:lnTo>
                  <a:lnTo>
                    <a:pt x="123" y="1446"/>
                  </a:lnTo>
                  <a:lnTo>
                    <a:pt x="46" y="1246"/>
                  </a:lnTo>
                  <a:lnTo>
                    <a:pt x="15" y="1046"/>
                  </a:lnTo>
                  <a:lnTo>
                    <a:pt x="0" y="892"/>
                  </a:lnTo>
                  <a:lnTo>
                    <a:pt x="0" y="723"/>
                  </a:lnTo>
                  <a:lnTo>
                    <a:pt x="46" y="554"/>
                  </a:lnTo>
                  <a:lnTo>
                    <a:pt x="108" y="354"/>
                  </a:lnTo>
                  <a:lnTo>
                    <a:pt x="184" y="200"/>
                  </a:lnTo>
                  <a:lnTo>
                    <a:pt x="276" y="92"/>
                  </a:lnTo>
                  <a:lnTo>
                    <a:pt x="353" y="1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4" name="Freeform 448"/>
            <p:cNvSpPr>
              <a:spLocks/>
            </p:cNvSpPr>
            <p:nvPr/>
          </p:nvSpPr>
          <p:spPr bwMode="auto">
            <a:xfrm>
              <a:off x="28793" y="35575"/>
              <a:ext cx="967" cy="816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07" y="62"/>
                </a:cxn>
                <a:cxn ang="0">
                  <a:pos x="353" y="154"/>
                </a:cxn>
                <a:cxn ang="0">
                  <a:pos x="491" y="31"/>
                </a:cxn>
                <a:cxn ang="0">
                  <a:pos x="690" y="0"/>
                </a:cxn>
                <a:cxn ang="0">
                  <a:pos x="782" y="46"/>
                </a:cxn>
                <a:cxn ang="0">
                  <a:pos x="828" y="123"/>
                </a:cxn>
                <a:cxn ang="0">
                  <a:pos x="813" y="277"/>
                </a:cxn>
                <a:cxn ang="0">
                  <a:pos x="721" y="570"/>
                </a:cxn>
                <a:cxn ang="0">
                  <a:pos x="690" y="723"/>
                </a:cxn>
                <a:cxn ang="0">
                  <a:pos x="736" y="754"/>
                </a:cxn>
                <a:cxn ang="0">
                  <a:pos x="828" y="708"/>
                </a:cxn>
                <a:cxn ang="0">
                  <a:pos x="905" y="616"/>
                </a:cxn>
                <a:cxn ang="0">
                  <a:pos x="936" y="523"/>
                </a:cxn>
                <a:cxn ang="0">
                  <a:pos x="967" y="508"/>
                </a:cxn>
                <a:cxn ang="0">
                  <a:pos x="951" y="554"/>
                </a:cxn>
                <a:cxn ang="0">
                  <a:pos x="890" y="708"/>
                </a:cxn>
                <a:cxn ang="0">
                  <a:pos x="736" y="800"/>
                </a:cxn>
                <a:cxn ang="0">
                  <a:pos x="614" y="723"/>
                </a:cxn>
                <a:cxn ang="0">
                  <a:pos x="598" y="616"/>
                </a:cxn>
                <a:cxn ang="0">
                  <a:pos x="644" y="508"/>
                </a:cxn>
                <a:cxn ang="0">
                  <a:pos x="721" y="170"/>
                </a:cxn>
                <a:cxn ang="0">
                  <a:pos x="706" y="93"/>
                </a:cxn>
                <a:cxn ang="0">
                  <a:pos x="675" y="46"/>
                </a:cxn>
                <a:cxn ang="0">
                  <a:pos x="522" y="77"/>
                </a:cxn>
                <a:cxn ang="0">
                  <a:pos x="368" y="200"/>
                </a:cxn>
                <a:cxn ang="0">
                  <a:pos x="337" y="308"/>
                </a:cxn>
                <a:cxn ang="0">
                  <a:pos x="322" y="354"/>
                </a:cxn>
                <a:cxn ang="0">
                  <a:pos x="307" y="431"/>
                </a:cxn>
                <a:cxn ang="0">
                  <a:pos x="245" y="631"/>
                </a:cxn>
                <a:cxn ang="0">
                  <a:pos x="230" y="693"/>
                </a:cxn>
                <a:cxn ang="0">
                  <a:pos x="215" y="770"/>
                </a:cxn>
                <a:cxn ang="0">
                  <a:pos x="169" y="816"/>
                </a:cxn>
                <a:cxn ang="0">
                  <a:pos x="107" y="785"/>
                </a:cxn>
                <a:cxn ang="0">
                  <a:pos x="123" y="723"/>
                </a:cxn>
                <a:cxn ang="0">
                  <a:pos x="199" y="262"/>
                </a:cxn>
                <a:cxn ang="0">
                  <a:pos x="230" y="77"/>
                </a:cxn>
                <a:cxn ang="0">
                  <a:pos x="184" y="31"/>
                </a:cxn>
                <a:cxn ang="0">
                  <a:pos x="138" y="46"/>
                </a:cxn>
                <a:cxn ang="0">
                  <a:pos x="92" y="123"/>
                </a:cxn>
                <a:cxn ang="0">
                  <a:pos x="46" y="246"/>
                </a:cxn>
                <a:cxn ang="0">
                  <a:pos x="30" y="293"/>
                </a:cxn>
                <a:cxn ang="0">
                  <a:pos x="0" y="231"/>
                </a:cxn>
                <a:cxn ang="0">
                  <a:pos x="46" y="108"/>
                </a:cxn>
                <a:cxn ang="0">
                  <a:pos x="107" y="31"/>
                </a:cxn>
              </a:cxnLst>
              <a:rect l="0" t="0" r="r" b="b"/>
              <a:pathLst>
                <a:path w="967" h="816">
                  <a:moveTo>
                    <a:pt x="138" y="0"/>
                  </a:moveTo>
                  <a:lnTo>
                    <a:pt x="230" y="0"/>
                  </a:lnTo>
                  <a:lnTo>
                    <a:pt x="276" y="31"/>
                  </a:lnTo>
                  <a:lnTo>
                    <a:pt x="307" y="62"/>
                  </a:lnTo>
                  <a:lnTo>
                    <a:pt x="337" y="108"/>
                  </a:lnTo>
                  <a:lnTo>
                    <a:pt x="353" y="154"/>
                  </a:lnTo>
                  <a:lnTo>
                    <a:pt x="399" y="93"/>
                  </a:lnTo>
                  <a:lnTo>
                    <a:pt x="491" y="31"/>
                  </a:lnTo>
                  <a:lnTo>
                    <a:pt x="629" y="0"/>
                  </a:lnTo>
                  <a:lnTo>
                    <a:pt x="690" y="0"/>
                  </a:lnTo>
                  <a:lnTo>
                    <a:pt x="736" y="16"/>
                  </a:lnTo>
                  <a:lnTo>
                    <a:pt x="782" y="46"/>
                  </a:lnTo>
                  <a:lnTo>
                    <a:pt x="798" y="77"/>
                  </a:lnTo>
                  <a:lnTo>
                    <a:pt x="828" y="123"/>
                  </a:lnTo>
                  <a:lnTo>
                    <a:pt x="828" y="185"/>
                  </a:lnTo>
                  <a:lnTo>
                    <a:pt x="813" y="277"/>
                  </a:lnTo>
                  <a:lnTo>
                    <a:pt x="782" y="385"/>
                  </a:lnTo>
                  <a:lnTo>
                    <a:pt x="721" y="570"/>
                  </a:lnTo>
                  <a:lnTo>
                    <a:pt x="690" y="693"/>
                  </a:lnTo>
                  <a:lnTo>
                    <a:pt x="690" y="723"/>
                  </a:lnTo>
                  <a:lnTo>
                    <a:pt x="721" y="754"/>
                  </a:lnTo>
                  <a:lnTo>
                    <a:pt x="736" y="754"/>
                  </a:lnTo>
                  <a:lnTo>
                    <a:pt x="782" y="739"/>
                  </a:lnTo>
                  <a:lnTo>
                    <a:pt x="828" y="708"/>
                  </a:lnTo>
                  <a:lnTo>
                    <a:pt x="875" y="662"/>
                  </a:lnTo>
                  <a:lnTo>
                    <a:pt x="905" y="616"/>
                  </a:lnTo>
                  <a:lnTo>
                    <a:pt x="921" y="539"/>
                  </a:lnTo>
                  <a:lnTo>
                    <a:pt x="936" y="523"/>
                  </a:lnTo>
                  <a:lnTo>
                    <a:pt x="936" y="508"/>
                  </a:lnTo>
                  <a:lnTo>
                    <a:pt x="967" y="508"/>
                  </a:lnTo>
                  <a:lnTo>
                    <a:pt x="967" y="523"/>
                  </a:lnTo>
                  <a:lnTo>
                    <a:pt x="951" y="554"/>
                  </a:lnTo>
                  <a:lnTo>
                    <a:pt x="936" y="631"/>
                  </a:lnTo>
                  <a:lnTo>
                    <a:pt x="890" y="708"/>
                  </a:lnTo>
                  <a:lnTo>
                    <a:pt x="828" y="770"/>
                  </a:lnTo>
                  <a:lnTo>
                    <a:pt x="736" y="800"/>
                  </a:lnTo>
                  <a:lnTo>
                    <a:pt x="675" y="785"/>
                  </a:lnTo>
                  <a:lnTo>
                    <a:pt x="614" y="723"/>
                  </a:lnTo>
                  <a:lnTo>
                    <a:pt x="598" y="662"/>
                  </a:lnTo>
                  <a:lnTo>
                    <a:pt x="598" y="616"/>
                  </a:lnTo>
                  <a:lnTo>
                    <a:pt x="614" y="585"/>
                  </a:lnTo>
                  <a:lnTo>
                    <a:pt x="644" y="508"/>
                  </a:lnTo>
                  <a:lnTo>
                    <a:pt x="706" y="262"/>
                  </a:lnTo>
                  <a:lnTo>
                    <a:pt x="721" y="170"/>
                  </a:lnTo>
                  <a:lnTo>
                    <a:pt x="721" y="139"/>
                  </a:lnTo>
                  <a:lnTo>
                    <a:pt x="706" y="93"/>
                  </a:lnTo>
                  <a:lnTo>
                    <a:pt x="690" y="77"/>
                  </a:lnTo>
                  <a:lnTo>
                    <a:pt x="675" y="46"/>
                  </a:lnTo>
                  <a:lnTo>
                    <a:pt x="629" y="46"/>
                  </a:lnTo>
                  <a:lnTo>
                    <a:pt x="522" y="77"/>
                  </a:lnTo>
                  <a:lnTo>
                    <a:pt x="429" y="139"/>
                  </a:lnTo>
                  <a:lnTo>
                    <a:pt x="368" y="200"/>
                  </a:lnTo>
                  <a:lnTo>
                    <a:pt x="337" y="262"/>
                  </a:lnTo>
                  <a:lnTo>
                    <a:pt x="337" y="308"/>
                  </a:lnTo>
                  <a:lnTo>
                    <a:pt x="322" y="323"/>
                  </a:lnTo>
                  <a:lnTo>
                    <a:pt x="322" y="354"/>
                  </a:lnTo>
                  <a:lnTo>
                    <a:pt x="307" y="400"/>
                  </a:lnTo>
                  <a:lnTo>
                    <a:pt x="307" y="431"/>
                  </a:lnTo>
                  <a:lnTo>
                    <a:pt x="291" y="477"/>
                  </a:lnTo>
                  <a:lnTo>
                    <a:pt x="245" y="631"/>
                  </a:lnTo>
                  <a:lnTo>
                    <a:pt x="230" y="662"/>
                  </a:lnTo>
                  <a:lnTo>
                    <a:pt x="230" y="693"/>
                  </a:lnTo>
                  <a:lnTo>
                    <a:pt x="215" y="739"/>
                  </a:lnTo>
                  <a:lnTo>
                    <a:pt x="215" y="770"/>
                  </a:lnTo>
                  <a:lnTo>
                    <a:pt x="199" y="800"/>
                  </a:lnTo>
                  <a:lnTo>
                    <a:pt x="169" y="816"/>
                  </a:lnTo>
                  <a:lnTo>
                    <a:pt x="138" y="816"/>
                  </a:lnTo>
                  <a:lnTo>
                    <a:pt x="107" y="785"/>
                  </a:lnTo>
                  <a:lnTo>
                    <a:pt x="107" y="754"/>
                  </a:lnTo>
                  <a:lnTo>
                    <a:pt x="123" y="723"/>
                  </a:lnTo>
                  <a:lnTo>
                    <a:pt x="123" y="693"/>
                  </a:lnTo>
                  <a:lnTo>
                    <a:pt x="199" y="262"/>
                  </a:lnTo>
                  <a:lnTo>
                    <a:pt x="230" y="170"/>
                  </a:lnTo>
                  <a:lnTo>
                    <a:pt x="230" y="77"/>
                  </a:lnTo>
                  <a:lnTo>
                    <a:pt x="215" y="46"/>
                  </a:lnTo>
                  <a:lnTo>
                    <a:pt x="184" y="31"/>
                  </a:lnTo>
                  <a:lnTo>
                    <a:pt x="169" y="31"/>
                  </a:lnTo>
                  <a:lnTo>
                    <a:pt x="138" y="46"/>
                  </a:lnTo>
                  <a:lnTo>
                    <a:pt x="107" y="77"/>
                  </a:lnTo>
                  <a:lnTo>
                    <a:pt x="92" y="123"/>
                  </a:lnTo>
                  <a:lnTo>
                    <a:pt x="61" y="170"/>
                  </a:lnTo>
                  <a:lnTo>
                    <a:pt x="46" y="246"/>
                  </a:lnTo>
                  <a:lnTo>
                    <a:pt x="30" y="277"/>
                  </a:lnTo>
                  <a:lnTo>
                    <a:pt x="30" y="293"/>
                  </a:lnTo>
                  <a:lnTo>
                    <a:pt x="0" y="293"/>
                  </a:lnTo>
                  <a:lnTo>
                    <a:pt x="0" y="231"/>
                  </a:lnTo>
                  <a:lnTo>
                    <a:pt x="15" y="200"/>
                  </a:lnTo>
                  <a:lnTo>
                    <a:pt x="46" y="108"/>
                  </a:lnTo>
                  <a:lnTo>
                    <a:pt x="76" y="46"/>
                  </a:lnTo>
                  <a:lnTo>
                    <a:pt x="107" y="31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5" name="Freeform 449"/>
            <p:cNvSpPr>
              <a:spLocks/>
            </p:cNvSpPr>
            <p:nvPr/>
          </p:nvSpPr>
          <p:spPr bwMode="auto">
            <a:xfrm>
              <a:off x="29898" y="35037"/>
              <a:ext cx="429" cy="1784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0" y="0"/>
                </a:cxn>
                <a:cxn ang="0">
                  <a:pos x="61" y="15"/>
                </a:cxn>
                <a:cxn ang="0">
                  <a:pos x="138" y="92"/>
                </a:cxn>
                <a:cxn ang="0">
                  <a:pos x="215" y="200"/>
                </a:cxn>
                <a:cxn ang="0">
                  <a:pos x="307" y="338"/>
                </a:cxn>
                <a:cxn ang="0">
                  <a:pos x="383" y="538"/>
                </a:cxn>
                <a:cxn ang="0">
                  <a:pos x="414" y="738"/>
                </a:cxn>
                <a:cxn ang="0">
                  <a:pos x="429" y="892"/>
                </a:cxn>
                <a:cxn ang="0">
                  <a:pos x="399" y="892"/>
                </a:cxn>
                <a:cxn ang="0">
                  <a:pos x="399" y="1061"/>
                </a:cxn>
                <a:cxn ang="0">
                  <a:pos x="353" y="1231"/>
                </a:cxn>
                <a:cxn ang="0">
                  <a:pos x="291" y="1431"/>
                </a:cxn>
                <a:cxn ang="0">
                  <a:pos x="215" y="1584"/>
                </a:cxn>
                <a:cxn ang="0">
                  <a:pos x="122" y="1692"/>
                </a:cxn>
                <a:cxn ang="0">
                  <a:pos x="46" y="1769"/>
                </a:cxn>
                <a:cxn ang="0">
                  <a:pos x="15" y="1784"/>
                </a:cxn>
                <a:cxn ang="0">
                  <a:pos x="0" y="1784"/>
                </a:cxn>
                <a:cxn ang="0">
                  <a:pos x="0" y="1769"/>
                </a:cxn>
                <a:cxn ang="0">
                  <a:pos x="30" y="1738"/>
                </a:cxn>
                <a:cxn ang="0">
                  <a:pos x="169" y="1554"/>
                </a:cxn>
                <a:cxn ang="0">
                  <a:pos x="261" y="1338"/>
                </a:cxn>
                <a:cxn ang="0">
                  <a:pos x="307" y="1123"/>
                </a:cxn>
                <a:cxn ang="0">
                  <a:pos x="322" y="892"/>
                </a:cxn>
                <a:cxn ang="0">
                  <a:pos x="307" y="631"/>
                </a:cxn>
                <a:cxn ang="0">
                  <a:pos x="245" y="400"/>
                </a:cxn>
                <a:cxn ang="0">
                  <a:pos x="153" y="215"/>
                </a:cxn>
                <a:cxn ang="0">
                  <a:pos x="46" y="61"/>
                </a:cxn>
                <a:cxn ang="0">
                  <a:pos x="15" y="31"/>
                </a:cxn>
                <a:cxn ang="0">
                  <a:pos x="15" y="0"/>
                </a:cxn>
              </a:cxnLst>
              <a:rect l="0" t="0" r="r" b="b"/>
              <a:pathLst>
                <a:path w="429" h="1784">
                  <a:moveTo>
                    <a:pt x="15" y="0"/>
                  </a:moveTo>
                  <a:lnTo>
                    <a:pt x="30" y="0"/>
                  </a:lnTo>
                  <a:lnTo>
                    <a:pt x="61" y="15"/>
                  </a:lnTo>
                  <a:lnTo>
                    <a:pt x="138" y="92"/>
                  </a:lnTo>
                  <a:lnTo>
                    <a:pt x="215" y="200"/>
                  </a:lnTo>
                  <a:lnTo>
                    <a:pt x="307" y="338"/>
                  </a:lnTo>
                  <a:lnTo>
                    <a:pt x="383" y="538"/>
                  </a:lnTo>
                  <a:lnTo>
                    <a:pt x="414" y="738"/>
                  </a:lnTo>
                  <a:lnTo>
                    <a:pt x="429" y="892"/>
                  </a:lnTo>
                  <a:lnTo>
                    <a:pt x="399" y="892"/>
                  </a:lnTo>
                  <a:lnTo>
                    <a:pt x="399" y="1061"/>
                  </a:lnTo>
                  <a:lnTo>
                    <a:pt x="353" y="1231"/>
                  </a:lnTo>
                  <a:lnTo>
                    <a:pt x="291" y="1431"/>
                  </a:lnTo>
                  <a:lnTo>
                    <a:pt x="215" y="1584"/>
                  </a:lnTo>
                  <a:lnTo>
                    <a:pt x="122" y="1692"/>
                  </a:lnTo>
                  <a:lnTo>
                    <a:pt x="46" y="1769"/>
                  </a:lnTo>
                  <a:lnTo>
                    <a:pt x="15" y="1784"/>
                  </a:lnTo>
                  <a:lnTo>
                    <a:pt x="0" y="1784"/>
                  </a:lnTo>
                  <a:lnTo>
                    <a:pt x="0" y="1769"/>
                  </a:lnTo>
                  <a:lnTo>
                    <a:pt x="30" y="1738"/>
                  </a:lnTo>
                  <a:lnTo>
                    <a:pt x="169" y="1554"/>
                  </a:lnTo>
                  <a:lnTo>
                    <a:pt x="261" y="1338"/>
                  </a:lnTo>
                  <a:lnTo>
                    <a:pt x="307" y="1123"/>
                  </a:lnTo>
                  <a:lnTo>
                    <a:pt x="322" y="892"/>
                  </a:lnTo>
                  <a:lnTo>
                    <a:pt x="307" y="631"/>
                  </a:lnTo>
                  <a:lnTo>
                    <a:pt x="245" y="400"/>
                  </a:lnTo>
                  <a:lnTo>
                    <a:pt x="153" y="215"/>
                  </a:lnTo>
                  <a:lnTo>
                    <a:pt x="46" y="6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6" name="Freeform 450"/>
            <p:cNvSpPr>
              <a:spLocks noEditPoints="1"/>
            </p:cNvSpPr>
            <p:nvPr/>
          </p:nvSpPr>
          <p:spPr bwMode="auto">
            <a:xfrm>
              <a:off x="30665" y="34929"/>
              <a:ext cx="1581" cy="1492"/>
            </a:xfrm>
            <a:custGeom>
              <a:avLst/>
              <a:gdLst/>
              <a:ahLst/>
              <a:cxnLst>
                <a:cxn ang="0">
                  <a:pos x="813" y="954"/>
                </a:cxn>
                <a:cxn ang="0">
                  <a:pos x="1074" y="1062"/>
                </a:cxn>
                <a:cxn ang="0">
                  <a:pos x="1105" y="862"/>
                </a:cxn>
                <a:cxn ang="0">
                  <a:pos x="1197" y="785"/>
                </a:cxn>
                <a:cxn ang="0">
                  <a:pos x="1228" y="939"/>
                </a:cxn>
                <a:cxn ang="0">
                  <a:pos x="1212" y="1108"/>
                </a:cxn>
                <a:cxn ang="0">
                  <a:pos x="890" y="1154"/>
                </a:cxn>
                <a:cxn ang="0">
                  <a:pos x="844" y="1200"/>
                </a:cxn>
                <a:cxn ang="0">
                  <a:pos x="706" y="908"/>
                </a:cxn>
                <a:cxn ang="0">
                  <a:pos x="936" y="831"/>
                </a:cxn>
                <a:cxn ang="0">
                  <a:pos x="1090" y="616"/>
                </a:cxn>
                <a:cxn ang="0">
                  <a:pos x="1120" y="677"/>
                </a:cxn>
                <a:cxn ang="0">
                  <a:pos x="859" y="754"/>
                </a:cxn>
                <a:cxn ang="0">
                  <a:pos x="798" y="692"/>
                </a:cxn>
                <a:cxn ang="0">
                  <a:pos x="1028" y="631"/>
                </a:cxn>
                <a:cxn ang="0">
                  <a:pos x="445" y="539"/>
                </a:cxn>
                <a:cxn ang="0">
                  <a:pos x="368" y="739"/>
                </a:cxn>
                <a:cxn ang="0">
                  <a:pos x="430" y="1046"/>
                </a:cxn>
                <a:cxn ang="0">
                  <a:pos x="568" y="1185"/>
                </a:cxn>
                <a:cxn ang="0">
                  <a:pos x="1473" y="1323"/>
                </a:cxn>
                <a:cxn ang="0">
                  <a:pos x="1473" y="1400"/>
                </a:cxn>
                <a:cxn ang="0">
                  <a:pos x="1105" y="1477"/>
                </a:cxn>
                <a:cxn ang="0">
                  <a:pos x="338" y="1185"/>
                </a:cxn>
                <a:cxn ang="0">
                  <a:pos x="184" y="1231"/>
                </a:cxn>
                <a:cxn ang="0">
                  <a:pos x="46" y="1231"/>
                </a:cxn>
                <a:cxn ang="0">
                  <a:pos x="15" y="1185"/>
                </a:cxn>
                <a:cxn ang="0">
                  <a:pos x="307" y="1139"/>
                </a:cxn>
                <a:cxn ang="0">
                  <a:pos x="261" y="908"/>
                </a:cxn>
                <a:cxn ang="0">
                  <a:pos x="276" y="739"/>
                </a:cxn>
                <a:cxn ang="0">
                  <a:pos x="307" y="616"/>
                </a:cxn>
                <a:cxn ang="0">
                  <a:pos x="169" y="631"/>
                </a:cxn>
                <a:cxn ang="0">
                  <a:pos x="61" y="600"/>
                </a:cxn>
                <a:cxn ang="0">
                  <a:pos x="338" y="492"/>
                </a:cxn>
                <a:cxn ang="0">
                  <a:pos x="1136" y="477"/>
                </a:cxn>
                <a:cxn ang="0">
                  <a:pos x="921" y="554"/>
                </a:cxn>
                <a:cxn ang="0">
                  <a:pos x="783" y="554"/>
                </a:cxn>
                <a:cxn ang="0">
                  <a:pos x="783" y="523"/>
                </a:cxn>
                <a:cxn ang="0">
                  <a:pos x="1305" y="216"/>
                </a:cxn>
                <a:cxn ang="0">
                  <a:pos x="1366" y="292"/>
                </a:cxn>
                <a:cxn ang="0">
                  <a:pos x="813" y="385"/>
                </a:cxn>
                <a:cxn ang="0">
                  <a:pos x="629" y="369"/>
                </a:cxn>
                <a:cxn ang="0">
                  <a:pos x="645" y="339"/>
                </a:cxn>
                <a:cxn ang="0">
                  <a:pos x="1212" y="216"/>
                </a:cxn>
                <a:cxn ang="0">
                  <a:pos x="399" y="154"/>
                </a:cxn>
                <a:cxn ang="0">
                  <a:pos x="476" y="231"/>
                </a:cxn>
                <a:cxn ang="0">
                  <a:pos x="460" y="308"/>
                </a:cxn>
                <a:cxn ang="0">
                  <a:pos x="230" y="139"/>
                </a:cxn>
                <a:cxn ang="0">
                  <a:pos x="952" y="0"/>
                </a:cxn>
                <a:cxn ang="0">
                  <a:pos x="1090" y="123"/>
                </a:cxn>
                <a:cxn ang="0">
                  <a:pos x="1028" y="169"/>
                </a:cxn>
                <a:cxn ang="0">
                  <a:pos x="906" y="46"/>
                </a:cxn>
              </a:cxnLst>
              <a:rect l="0" t="0" r="r" b="b"/>
              <a:pathLst>
                <a:path w="1581" h="1492">
                  <a:moveTo>
                    <a:pt x="1074" y="862"/>
                  </a:moveTo>
                  <a:lnTo>
                    <a:pt x="890" y="892"/>
                  </a:lnTo>
                  <a:lnTo>
                    <a:pt x="813" y="923"/>
                  </a:lnTo>
                  <a:lnTo>
                    <a:pt x="813" y="954"/>
                  </a:lnTo>
                  <a:lnTo>
                    <a:pt x="844" y="1046"/>
                  </a:lnTo>
                  <a:lnTo>
                    <a:pt x="859" y="1108"/>
                  </a:lnTo>
                  <a:lnTo>
                    <a:pt x="967" y="1092"/>
                  </a:lnTo>
                  <a:lnTo>
                    <a:pt x="1074" y="1062"/>
                  </a:lnTo>
                  <a:lnTo>
                    <a:pt x="1074" y="1046"/>
                  </a:lnTo>
                  <a:lnTo>
                    <a:pt x="1120" y="908"/>
                  </a:lnTo>
                  <a:lnTo>
                    <a:pt x="1120" y="877"/>
                  </a:lnTo>
                  <a:lnTo>
                    <a:pt x="1105" y="862"/>
                  </a:lnTo>
                  <a:lnTo>
                    <a:pt x="1074" y="862"/>
                  </a:lnTo>
                  <a:close/>
                  <a:moveTo>
                    <a:pt x="1120" y="769"/>
                  </a:moveTo>
                  <a:lnTo>
                    <a:pt x="1151" y="769"/>
                  </a:lnTo>
                  <a:lnTo>
                    <a:pt x="1197" y="785"/>
                  </a:lnTo>
                  <a:lnTo>
                    <a:pt x="1228" y="800"/>
                  </a:lnTo>
                  <a:lnTo>
                    <a:pt x="1289" y="862"/>
                  </a:lnTo>
                  <a:lnTo>
                    <a:pt x="1289" y="877"/>
                  </a:lnTo>
                  <a:lnTo>
                    <a:pt x="1228" y="939"/>
                  </a:lnTo>
                  <a:lnTo>
                    <a:pt x="1197" y="985"/>
                  </a:lnTo>
                  <a:lnTo>
                    <a:pt x="1166" y="1046"/>
                  </a:lnTo>
                  <a:lnTo>
                    <a:pt x="1212" y="1092"/>
                  </a:lnTo>
                  <a:lnTo>
                    <a:pt x="1212" y="1108"/>
                  </a:lnTo>
                  <a:lnTo>
                    <a:pt x="1197" y="1108"/>
                  </a:lnTo>
                  <a:lnTo>
                    <a:pt x="1028" y="1123"/>
                  </a:lnTo>
                  <a:lnTo>
                    <a:pt x="936" y="1139"/>
                  </a:lnTo>
                  <a:lnTo>
                    <a:pt x="890" y="1154"/>
                  </a:lnTo>
                  <a:lnTo>
                    <a:pt x="875" y="1154"/>
                  </a:lnTo>
                  <a:lnTo>
                    <a:pt x="875" y="1216"/>
                  </a:lnTo>
                  <a:lnTo>
                    <a:pt x="859" y="1200"/>
                  </a:lnTo>
                  <a:lnTo>
                    <a:pt x="844" y="1200"/>
                  </a:lnTo>
                  <a:lnTo>
                    <a:pt x="829" y="1185"/>
                  </a:lnTo>
                  <a:lnTo>
                    <a:pt x="798" y="1123"/>
                  </a:lnTo>
                  <a:lnTo>
                    <a:pt x="752" y="985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706" y="862"/>
                  </a:lnTo>
                  <a:lnTo>
                    <a:pt x="783" y="862"/>
                  </a:lnTo>
                  <a:lnTo>
                    <a:pt x="936" y="831"/>
                  </a:lnTo>
                  <a:lnTo>
                    <a:pt x="1028" y="800"/>
                  </a:lnTo>
                  <a:lnTo>
                    <a:pt x="1090" y="785"/>
                  </a:lnTo>
                  <a:lnTo>
                    <a:pt x="1120" y="769"/>
                  </a:lnTo>
                  <a:close/>
                  <a:moveTo>
                    <a:pt x="1090" y="616"/>
                  </a:moveTo>
                  <a:lnTo>
                    <a:pt x="1136" y="616"/>
                  </a:lnTo>
                  <a:lnTo>
                    <a:pt x="1151" y="631"/>
                  </a:lnTo>
                  <a:lnTo>
                    <a:pt x="1151" y="677"/>
                  </a:lnTo>
                  <a:lnTo>
                    <a:pt x="1120" y="677"/>
                  </a:lnTo>
                  <a:lnTo>
                    <a:pt x="1105" y="692"/>
                  </a:lnTo>
                  <a:lnTo>
                    <a:pt x="967" y="739"/>
                  </a:lnTo>
                  <a:lnTo>
                    <a:pt x="936" y="754"/>
                  </a:lnTo>
                  <a:lnTo>
                    <a:pt x="859" y="754"/>
                  </a:lnTo>
                  <a:lnTo>
                    <a:pt x="829" y="739"/>
                  </a:lnTo>
                  <a:lnTo>
                    <a:pt x="813" y="739"/>
                  </a:lnTo>
                  <a:lnTo>
                    <a:pt x="798" y="723"/>
                  </a:lnTo>
                  <a:lnTo>
                    <a:pt x="798" y="692"/>
                  </a:lnTo>
                  <a:lnTo>
                    <a:pt x="813" y="677"/>
                  </a:lnTo>
                  <a:lnTo>
                    <a:pt x="829" y="677"/>
                  </a:lnTo>
                  <a:lnTo>
                    <a:pt x="952" y="662"/>
                  </a:lnTo>
                  <a:lnTo>
                    <a:pt x="1028" y="631"/>
                  </a:lnTo>
                  <a:lnTo>
                    <a:pt x="1090" y="616"/>
                  </a:lnTo>
                  <a:close/>
                  <a:moveTo>
                    <a:pt x="338" y="492"/>
                  </a:moveTo>
                  <a:lnTo>
                    <a:pt x="353" y="492"/>
                  </a:lnTo>
                  <a:lnTo>
                    <a:pt x="445" y="539"/>
                  </a:lnTo>
                  <a:lnTo>
                    <a:pt x="460" y="569"/>
                  </a:lnTo>
                  <a:lnTo>
                    <a:pt x="476" y="585"/>
                  </a:lnTo>
                  <a:lnTo>
                    <a:pt x="460" y="616"/>
                  </a:lnTo>
                  <a:lnTo>
                    <a:pt x="368" y="739"/>
                  </a:lnTo>
                  <a:lnTo>
                    <a:pt x="353" y="831"/>
                  </a:lnTo>
                  <a:lnTo>
                    <a:pt x="414" y="954"/>
                  </a:lnTo>
                  <a:lnTo>
                    <a:pt x="430" y="1000"/>
                  </a:lnTo>
                  <a:lnTo>
                    <a:pt x="430" y="1046"/>
                  </a:lnTo>
                  <a:lnTo>
                    <a:pt x="399" y="1092"/>
                  </a:lnTo>
                  <a:lnTo>
                    <a:pt x="368" y="1123"/>
                  </a:lnTo>
                  <a:lnTo>
                    <a:pt x="460" y="1154"/>
                  </a:lnTo>
                  <a:lnTo>
                    <a:pt x="568" y="1185"/>
                  </a:lnTo>
                  <a:lnTo>
                    <a:pt x="721" y="1231"/>
                  </a:lnTo>
                  <a:lnTo>
                    <a:pt x="906" y="1277"/>
                  </a:lnTo>
                  <a:lnTo>
                    <a:pt x="1151" y="1308"/>
                  </a:lnTo>
                  <a:lnTo>
                    <a:pt x="1473" y="1323"/>
                  </a:lnTo>
                  <a:lnTo>
                    <a:pt x="1581" y="1323"/>
                  </a:lnTo>
                  <a:lnTo>
                    <a:pt x="1581" y="1339"/>
                  </a:lnTo>
                  <a:lnTo>
                    <a:pt x="1550" y="1354"/>
                  </a:lnTo>
                  <a:lnTo>
                    <a:pt x="1473" y="1400"/>
                  </a:lnTo>
                  <a:lnTo>
                    <a:pt x="1381" y="1446"/>
                  </a:lnTo>
                  <a:lnTo>
                    <a:pt x="1274" y="1477"/>
                  </a:lnTo>
                  <a:lnTo>
                    <a:pt x="1212" y="1492"/>
                  </a:lnTo>
                  <a:lnTo>
                    <a:pt x="1105" y="1477"/>
                  </a:lnTo>
                  <a:lnTo>
                    <a:pt x="967" y="1416"/>
                  </a:lnTo>
                  <a:lnTo>
                    <a:pt x="629" y="1262"/>
                  </a:lnTo>
                  <a:lnTo>
                    <a:pt x="476" y="1200"/>
                  </a:lnTo>
                  <a:lnTo>
                    <a:pt x="338" y="1185"/>
                  </a:lnTo>
                  <a:lnTo>
                    <a:pt x="276" y="1185"/>
                  </a:lnTo>
                  <a:lnTo>
                    <a:pt x="246" y="1200"/>
                  </a:lnTo>
                  <a:lnTo>
                    <a:pt x="200" y="1216"/>
                  </a:lnTo>
                  <a:lnTo>
                    <a:pt x="184" y="1231"/>
                  </a:lnTo>
                  <a:lnTo>
                    <a:pt x="154" y="1246"/>
                  </a:lnTo>
                  <a:lnTo>
                    <a:pt x="138" y="1262"/>
                  </a:lnTo>
                  <a:lnTo>
                    <a:pt x="77" y="1262"/>
                  </a:lnTo>
                  <a:lnTo>
                    <a:pt x="46" y="1231"/>
                  </a:lnTo>
                  <a:lnTo>
                    <a:pt x="15" y="1216"/>
                  </a:lnTo>
                  <a:lnTo>
                    <a:pt x="0" y="1200"/>
                  </a:lnTo>
                  <a:lnTo>
                    <a:pt x="0" y="1185"/>
                  </a:lnTo>
                  <a:lnTo>
                    <a:pt x="15" y="1185"/>
                  </a:lnTo>
                  <a:lnTo>
                    <a:pt x="107" y="1169"/>
                  </a:lnTo>
                  <a:lnTo>
                    <a:pt x="184" y="1154"/>
                  </a:lnTo>
                  <a:lnTo>
                    <a:pt x="292" y="1139"/>
                  </a:lnTo>
                  <a:lnTo>
                    <a:pt x="307" y="1139"/>
                  </a:lnTo>
                  <a:lnTo>
                    <a:pt x="322" y="1123"/>
                  </a:lnTo>
                  <a:lnTo>
                    <a:pt x="322" y="1046"/>
                  </a:lnTo>
                  <a:lnTo>
                    <a:pt x="292" y="954"/>
                  </a:lnTo>
                  <a:lnTo>
                    <a:pt x="261" y="908"/>
                  </a:lnTo>
                  <a:lnTo>
                    <a:pt x="230" y="816"/>
                  </a:lnTo>
                  <a:lnTo>
                    <a:pt x="261" y="816"/>
                  </a:lnTo>
                  <a:lnTo>
                    <a:pt x="261" y="769"/>
                  </a:lnTo>
                  <a:lnTo>
                    <a:pt x="276" y="739"/>
                  </a:lnTo>
                  <a:lnTo>
                    <a:pt x="307" y="723"/>
                  </a:lnTo>
                  <a:lnTo>
                    <a:pt x="322" y="692"/>
                  </a:lnTo>
                  <a:lnTo>
                    <a:pt x="322" y="646"/>
                  </a:lnTo>
                  <a:lnTo>
                    <a:pt x="307" y="616"/>
                  </a:lnTo>
                  <a:lnTo>
                    <a:pt x="292" y="600"/>
                  </a:lnTo>
                  <a:lnTo>
                    <a:pt x="246" y="600"/>
                  </a:lnTo>
                  <a:lnTo>
                    <a:pt x="200" y="616"/>
                  </a:lnTo>
                  <a:lnTo>
                    <a:pt x="169" y="631"/>
                  </a:lnTo>
                  <a:lnTo>
                    <a:pt x="46" y="631"/>
                  </a:lnTo>
                  <a:lnTo>
                    <a:pt x="31" y="616"/>
                  </a:lnTo>
                  <a:lnTo>
                    <a:pt x="31" y="600"/>
                  </a:lnTo>
                  <a:lnTo>
                    <a:pt x="61" y="600"/>
                  </a:lnTo>
                  <a:lnTo>
                    <a:pt x="138" y="585"/>
                  </a:lnTo>
                  <a:lnTo>
                    <a:pt x="230" y="554"/>
                  </a:lnTo>
                  <a:lnTo>
                    <a:pt x="292" y="508"/>
                  </a:lnTo>
                  <a:lnTo>
                    <a:pt x="338" y="492"/>
                  </a:lnTo>
                  <a:close/>
                  <a:moveTo>
                    <a:pt x="1059" y="446"/>
                  </a:moveTo>
                  <a:lnTo>
                    <a:pt x="1090" y="446"/>
                  </a:lnTo>
                  <a:lnTo>
                    <a:pt x="1120" y="462"/>
                  </a:lnTo>
                  <a:lnTo>
                    <a:pt x="1136" y="477"/>
                  </a:lnTo>
                  <a:lnTo>
                    <a:pt x="1136" y="492"/>
                  </a:lnTo>
                  <a:lnTo>
                    <a:pt x="1120" y="508"/>
                  </a:lnTo>
                  <a:lnTo>
                    <a:pt x="1090" y="508"/>
                  </a:lnTo>
                  <a:lnTo>
                    <a:pt x="921" y="554"/>
                  </a:lnTo>
                  <a:lnTo>
                    <a:pt x="890" y="554"/>
                  </a:lnTo>
                  <a:lnTo>
                    <a:pt x="875" y="569"/>
                  </a:lnTo>
                  <a:lnTo>
                    <a:pt x="813" y="569"/>
                  </a:lnTo>
                  <a:lnTo>
                    <a:pt x="783" y="554"/>
                  </a:lnTo>
                  <a:lnTo>
                    <a:pt x="767" y="554"/>
                  </a:lnTo>
                  <a:lnTo>
                    <a:pt x="752" y="539"/>
                  </a:lnTo>
                  <a:lnTo>
                    <a:pt x="767" y="523"/>
                  </a:lnTo>
                  <a:lnTo>
                    <a:pt x="783" y="523"/>
                  </a:lnTo>
                  <a:lnTo>
                    <a:pt x="967" y="477"/>
                  </a:lnTo>
                  <a:lnTo>
                    <a:pt x="1059" y="446"/>
                  </a:lnTo>
                  <a:close/>
                  <a:moveTo>
                    <a:pt x="1212" y="216"/>
                  </a:moveTo>
                  <a:lnTo>
                    <a:pt x="1305" y="216"/>
                  </a:lnTo>
                  <a:lnTo>
                    <a:pt x="1351" y="231"/>
                  </a:lnTo>
                  <a:lnTo>
                    <a:pt x="1366" y="262"/>
                  </a:lnTo>
                  <a:lnTo>
                    <a:pt x="1381" y="277"/>
                  </a:lnTo>
                  <a:lnTo>
                    <a:pt x="1366" y="292"/>
                  </a:lnTo>
                  <a:lnTo>
                    <a:pt x="1351" y="292"/>
                  </a:lnTo>
                  <a:lnTo>
                    <a:pt x="1105" y="339"/>
                  </a:lnTo>
                  <a:lnTo>
                    <a:pt x="936" y="369"/>
                  </a:lnTo>
                  <a:lnTo>
                    <a:pt x="813" y="385"/>
                  </a:lnTo>
                  <a:lnTo>
                    <a:pt x="752" y="400"/>
                  </a:lnTo>
                  <a:lnTo>
                    <a:pt x="675" y="400"/>
                  </a:lnTo>
                  <a:lnTo>
                    <a:pt x="645" y="385"/>
                  </a:lnTo>
                  <a:lnTo>
                    <a:pt x="629" y="369"/>
                  </a:lnTo>
                  <a:lnTo>
                    <a:pt x="599" y="354"/>
                  </a:lnTo>
                  <a:lnTo>
                    <a:pt x="599" y="323"/>
                  </a:lnTo>
                  <a:lnTo>
                    <a:pt x="645" y="323"/>
                  </a:lnTo>
                  <a:lnTo>
                    <a:pt x="645" y="339"/>
                  </a:lnTo>
                  <a:lnTo>
                    <a:pt x="1028" y="262"/>
                  </a:lnTo>
                  <a:lnTo>
                    <a:pt x="1136" y="246"/>
                  </a:lnTo>
                  <a:lnTo>
                    <a:pt x="1182" y="231"/>
                  </a:lnTo>
                  <a:lnTo>
                    <a:pt x="1212" y="216"/>
                  </a:lnTo>
                  <a:close/>
                  <a:moveTo>
                    <a:pt x="246" y="108"/>
                  </a:moveTo>
                  <a:lnTo>
                    <a:pt x="292" y="108"/>
                  </a:lnTo>
                  <a:lnTo>
                    <a:pt x="338" y="123"/>
                  </a:lnTo>
                  <a:lnTo>
                    <a:pt x="399" y="154"/>
                  </a:lnTo>
                  <a:lnTo>
                    <a:pt x="414" y="169"/>
                  </a:lnTo>
                  <a:lnTo>
                    <a:pt x="430" y="169"/>
                  </a:lnTo>
                  <a:lnTo>
                    <a:pt x="460" y="200"/>
                  </a:lnTo>
                  <a:lnTo>
                    <a:pt x="476" y="231"/>
                  </a:lnTo>
                  <a:lnTo>
                    <a:pt x="476" y="308"/>
                  </a:lnTo>
                  <a:lnTo>
                    <a:pt x="460" y="323"/>
                  </a:lnTo>
                  <a:lnTo>
                    <a:pt x="445" y="323"/>
                  </a:lnTo>
                  <a:lnTo>
                    <a:pt x="460" y="308"/>
                  </a:lnTo>
                  <a:lnTo>
                    <a:pt x="430" y="308"/>
                  </a:lnTo>
                  <a:lnTo>
                    <a:pt x="399" y="292"/>
                  </a:lnTo>
                  <a:lnTo>
                    <a:pt x="292" y="200"/>
                  </a:lnTo>
                  <a:lnTo>
                    <a:pt x="230" y="139"/>
                  </a:lnTo>
                  <a:lnTo>
                    <a:pt x="230" y="123"/>
                  </a:lnTo>
                  <a:lnTo>
                    <a:pt x="246" y="108"/>
                  </a:lnTo>
                  <a:close/>
                  <a:moveTo>
                    <a:pt x="890" y="0"/>
                  </a:moveTo>
                  <a:lnTo>
                    <a:pt x="952" y="0"/>
                  </a:lnTo>
                  <a:lnTo>
                    <a:pt x="967" y="16"/>
                  </a:lnTo>
                  <a:lnTo>
                    <a:pt x="1013" y="31"/>
                  </a:lnTo>
                  <a:lnTo>
                    <a:pt x="1074" y="92"/>
                  </a:lnTo>
                  <a:lnTo>
                    <a:pt x="1090" y="123"/>
                  </a:lnTo>
                  <a:lnTo>
                    <a:pt x="1074" y="169"/>
                  </a:lnTo>
                  <a:lnTo>
                    <a:pt x="1074" y="154"/>
                  </a:lnTo>
                  <a:lnTo>
                    <a:pt x="1059" y="169"/>
                  </a:lnTo>
                  <a:lnTo>
                    <a:pt x="1028" y="169"/>
                  </a:lnTo>
                  <a:lnTo>
                    <a:pt x="1013" y="154"/>
                  </a:lnTo>
                  <a:lnTo>
                    <a:pt x="982" y="139"/>
                  </a:lnTo>
                  <a:lnTo>
                    <a:pt x="921" y="77"/>
                  </a:lnTo>
                  <a:lnTo>
                    <a:pt x="906" y="46"/>
                  </a:lnTo>
                  <a:lnTo>
                    <a:pt x="890" y="31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7" name="Freeform 451"/>
            <p:cNvSpPr>
              <a:spLocks noEditPoints="1"/>
            </p:cNvSpPr>
            <p:nvPr/>
          </p:nvSpPr>
          <p:spPr bwMode="auto">
            <a:xfrm>
              <a:off x="32415" y="34914"/>
              <a:ext cx="1442" cy="1431"/>
            </a:xfrm>
            <a:custGeom>
              <a:avLst/>
              <a:gdLst/>
              <a:ahLst/>
              <a:cxnLst>
                <a:cxn ang="0">
                  <a:pos x="874" y="831"/>
                </a:cxn>
                <a:cxn ang="0">
                  <a:pos x="997" y="984"/>
                </a:cxn>
                <a:cxn ang="0">
                  <a:pos x="1089" y="861"/>
                </a:cxn>
                <a:cxn ang="0">
                  <a:pos x="1151" y="231"/>
                </a:cxn>
                <a:cxn ang="0">
                  <a:pos x="1028" y="307"/>
                </a:cxn>
                <a:cxn ang="0">
                  <a:pos x="1012" y="461"/>
                </a:cxn>
                <a:cxn ang="0">
                  <a:pos x="1181" y="477"/>
                </a:cxn>
                <a:cxn ang="0">
                  <a:pos x="1181" y="538"/>
                </a:cxn>
                <a:cxn ang="0">
                  <a:pos x="966" y="769"/>
                </a:cxn>
                <a:cxn ang="0">
                  <a:pos x="1120" y="723"/>
                </a:cxn>
                <a:cxn ang="0">
                  <a:pos x="1212" y="815"/>
                </a:cxn>
                <a:cxn ang="0">
                  <a:pos x="1166" y="892"/>
                </a:cxn>
                <a:cxn ang="0">
                  <a:pos x="1151" y="1015"/>
                </a:cxn>
                <a:cxn ang="0">
                  <a:pos x="1012" y="1061"/>
                </a:cxn>
                <a:cxn ang="0">
                  <a:pos x="859" y="1107"/>
                </a:cxn>
                <a:cxn ang="0">
                  <a:pos x="782" y="815"/>
                </a:cxn>
                <a:cxn ang="0">
                  <a:pos x="874" y="800"/>
                </a:cxn>
                <a:cxn ang="0">
                  <a:pos x="936" y="600"/>
                </a:cxn>
                <a:cxn ang="0">
                  <a:pos x="767" y="600"/>
                </a:cxn>
                <a:cxn ang="0">
                  <a:pos x="828" y="554"/>
                </a:cxn>
                <a:cxn ang="0">
                  <a:pos x="920" y="338"/>
                </a:cxn>
                <a:cxn ang="0">
                  <a:pos x="782" y="323"/>
                </a:cxn>
                <a:cxn ang="0">
                  <a:pos x="675" y="631"/>
                </a:cxn>
                <a:cxn ang="0">
                  <a:pos x="859" y="1246"/>
                </a:cxn>
                <a:cxn ang="0">
                  <a:pos x="1273" y="1246"/>
                </a:cxn>
                <a:cxn ang="0">
                  <a:pos x="1319" y="523"/>
                </a:cxn>
                <a:cxn ang="0">
                  <a:pos x="1197" y="231"/>
                </a:cxn>
                <a:cxn ang="0">
                  <a:pos x="1381" y="184"/>
                </a:cxn>
                <a:cxn ang="0">
                  <a:pos x="1396" y="1384"/>
                </a:cxn>
                <a:cxn ang="0">
                  <a:pos x="1319" y="1400"/>
                </a:cxn>
                <a:cxn ang="0">
                  <a:pos x="982" y="1261"/>
                </a:cxn>
                <a:cxn ang="0">
                  <a:pos x="659" y="1292"/>
                </a:cxn>
                <a:cxn ang="0">
                  <a:pos x="598" y="1369"/>
                </a:cxn>
                <a:cxn ang="0">
                  <a:pos x="537" y="1138"/>
                </a:cxn>
                <a:cxn ang="0">
                  <a:pos x="598" y="538"/>
                </a:cxn>
                <a:cxn ang="0">
                  <a:pos x="567" y="261"/>
                </a:cxn>
                <a:cxn ang="0">
                  <a:pos x="675" y="261"/>
                </a:cxn>
                <a:cxn ang="0">
                  <a:pos x="1243" y="154"/>
                </a:cxn>
                <a:cxn ang="0">
                  <a:pos x="521" y="31"/>
                </a:cxn>
                <a:cxn ang="0">
                  <a:pos x="506" y="215"/>
                </a:cxn>
                <a:cxn ang="0">
                  <a:pos x="353" y="523"/>
                </a:cxn>
                <a:cxn ang="0">
                  <a:pos x="399" y="723"/>
                </a:cxn>
                <a:cxn ang="0">
                  <a:pos x="353" y="1400"/>
                </a:cxn>
                <a:cxn ang="0">
                  <a:pos x="260" y="1369"/>
                </a:cxn>
                <a:cxn ang="0">
                  <a:pos x="276" y="1138"/>
                </a:cxn>
                <a:cxn ang="0">
                  <a:pos x="291" y="631"/>
                </a:cxn>
                <a:cxn ang="0">
                  <a:pos x="138" y="707"/>
                </a:cxn>
                <a:cxn ang="0">
                  <a:pos x="0" y="784"/>
                </a:cxn>
                <a:cxn ang="0">
                  <a:pos x="353" y="277"/>
                </a:cxn>
                <a:cxn ang="0">
                  <a:pos x="414" y="31"/>
                </a:cxn>
              </a:cxnLst>
              <a:rect l="0" t="0" r="r" b="b"/>
              <a:pathLst>
                <a:path w="1442" h="1431">
                  <a:moveTo>
                    <a:pt x="1043" y="800"/>
                  </a:moveTo>
                  <a:lnTo>
                    <a:pt x="997" y="815"/>
                  </a:lnTo>
                  <a:lnTo>
                    <a:pt x="951" y="815"/>
                  </a:lnTo>
                  <a:lnTo>
                    <a:pt x="874" y="831"/>
                  </a:lnTo>
                  <a:lnTo>
                    <a:pt x="874" y="923"/>
                  </a:lnTo>
                  <a:lnTo>
                    <a:pt x="890" y="1000"/>
                  </a:lnTo>
                  <a:lnTo>
                    <a:pt x="951" y="984"/>
                  </a:lnTo>
                  <a:lnTo>
                    <a:pt x="997" y="984"/>
                  </a:lnTo>
                  <a:lnTo>
                    <a:pt x="1028" y="969"/>
                  </a:lnTo>
                  <a:lnTo>
                    <a:pt x="1043" y="969"/>
                  </a:lnTo>
                  <a:lnTo>
                    <a:pt x="1058" y="923"/>
                  </a:lnTo>
                  <a:lnTo>
                    <a:pt x="1089" y="861"/>
                  </a:lnTo>
                  <a:lnTo>
                    <a:pt x="1089" y="815"/>
                  </a:lnTo>
                  <a:lnTo>
                    <a:pt x="1074" y="800"/>
                  </a:lnTo>
                  <a:lnTo>
                    <a:pt x="1043" y="800"/>
                  </a:lnTo>
                  <a:close/>
                  <a:moveTo>
                    <a:pt x="1151" y="231"/>
                  </a:moveTo>
                  <a:lnTo>
                    <a:pt x="1058" y="246"/>
                  </a:lnTo>
                  <a:lnTo>
                    <a:pt x="951" y="277"/>
                  </a:lnTo>
                  <a:lnTo>
                    <a:pt x="982" y="292"/>
                  </a:lnTo>
                  <a:lnTo>
                    <a:pt x="1028" y="307"/>
                  </a:lnTo>
                  <a:lnTo>
                    <a:pt x="1043" y="338"/>
                  </a:lnTo>
                  <a:lnTo>
                    <a:pt x="1043" y="354"/>
                  </a:lnTo>
                  <a:lnTo>
                    <a:pt x="1028" y="415"/>
                  </a:lnTo>
                  <a:lnTo>
                    <a:pt x="1012" y="461"/>
                  </a:lnTo>
                  <a:lnTo>
                    <a:pt x="1012" y="507"/>
                  </a:lnTo>
                  <a:lnTo>
                    <a:pt x="1074" y="492"/>
                  </a:lnTo>
                  <a:lnTo>
                    <a:pt x="1120" y="477"/>
                  </a:lnTo>
                  <a:lnTo>
                    <a:pt x="1181" y="477"/>
                  </a:lnTo>
                  <a:lnTo>
                    <a:pt x="1212" y="507"/>
                  </a:lnTo>
                  <a:lnTo>
                    <a:pt x="1212" y="523"/>
                  </a:lnTo>
                  <a:lnTo>
                    <a:pt x="1197" y="538"/>
                  </a:lnTo>
                  <a:lnTo>
                    <a:pt x="1181" y="538"/>
                  </a:lnTo>
                  <a:lnTo>
                    <a:pt x="1135" y="554"/>
                  </a:lnTo>
                  <a:lnTo>
                    <a:pt x="1074" y="569"/>
                  </a:lnTo>
                  <a:lnTo>
                    <a:pt x="997" y="584"/>
                  </a:lnTo>
                  <a:lnTo>
                    <a:pt x="966" y="769"/>
                  </a:lnTo>
                  <a:lnTo>
                    <a:pt x="1012" y="754"/>
                  </a:lnTo>
                  <a:lnTo>
                    <a:pt x="1043" y="738"/>
                  </a:lnTo>
                  <a:lnTo>
                    <a:pt x="1058" y="723"/>
                  </a:lnTo>
                  <a:lnTo>
                    <a:pt x="1120" y="723"/>
                  </a:lnTo>
                  <a:lnTo>
                    <a:pt x="1151" y="754"/>
                  </a:lnTo>
                  <a:lnTo>
                    <a:pt x="1181" y="769"/>
                  </a:lnTo>
                  <a:lnTo>
                    <a:pt x="1197" y="800"/>
                  </a:lnTo>
                  <a:lnTo>
                    <a:pt x="1212" y="815"/>
                  </a:lnTo>
                  <a:lnTo>
                    <a:pt x="1212" y="831"/>
                  </a:lnTo>
                  <a:lnTo>
                    <a:pt x="1197" y="846"/>
                  </a:lnTo>
                  <a:lnTo>
                    <a:pt x="1197" y="861"/>
                  </a:lnTo>
                  <a:lnTo>
                    <a:pt x="1166" y="892"/>
                  </a:lnTo>
                  <a:lnTo>
                    <a:pt x="1135" y="938"/>
                  </a:lnTo>
                  <a:lnTo>
                    <a:pt x="1120" y="1000"/>
                  </a:lnTo>
                  <a:lnTo>
                    <a:pt x="1135" y="1015"/>
                  </a:lnTo>
                  <a:lnTo>
                    <a:pt x="1151" y="1015"/>
                  </a:lnTo>
                  <a:lnTo>
                    <a:pt x="1151" y="1031"/>
                  </a:lnTo>
                  <a:lnTo>
                    <a:pt x="1135" y="1046"/>
                  </a:lnTo>
                  <a:lnTo>
                    <a:pt x="1074" y="1046"/>
                  </a:lnTo>
                  <a:lnTo>
                    <a:pt x="1012" y="1061"/>
                  </a:lnTo>
                  <a:lnTo>
                    <a:pt x="890" y="1061"/>
                  </a:lnTo>
                  <a:lnTo>
                    <a:pt x="890" y="1107"/>
                  </a:lnTo>
                  <a:lnTo>
                    <a:pt x="874" y="1123"/>
                  </a:lnTo>
                  <a:lnTo>
                    <a:pt x="859" y="1107"/>
                  </a:lnTo>
                  <a:lnTo>
                    <a:pt x="859" y="1092"/>
                  </a:lnTo>
                  <a:lnTo>
                    <a:pt x="828" y="1031"/>
                  </a:lnTo>
                  <a:lnTo>
                    <a:pt x="798" y="892"/>
                  </a:lnTo>
                  <a:lnTo>
                    <a:pt x="782" y="815"/>
                  </a:lnTo>
                  <a:lnTo>
                    <a:pt x="767" y="784"/>
                  </a:lnTo>
                  <a:lnTo>
                    <a:pt x="828" y="784"/>
                  </a:lnTo>
                  <a:lnTo>
                    <a:pt x="844" y="800"/>
                  </a:lnTo>
                  <a:lnTo>
                    <a:pt x="874" y="800"/>
                  </a:lnTo>
                  <a:lnTo>
                    <a:pt x="890" y="784"/>
                  </a:lnTo>
                  <a:lnTo>
                    <a:pt x="920" y="784"/>
                  </a:lnTo>
                  <a:lnTo>
                    <a:pt x="936" y="692"/>
                  </a:lnTo>
                  <a:lnTo>
                    <a:pt x="936" y="600"/>
                  </a:lnTo>
                  <a:lnTo>
                    <a:pt x="920" y="615"/>
                  </a:lnTo>
                  <a:lnTo>
                    <a:pt x="813" y="615"/>
                  </a:lnTo>
                  <a:lnTo>
                    <a:pt x="798" y="600"/>
                  </a:lnTo>
                  <a:lnTo>
                    <a:pt x="767" y="600"/>
                  </a:lnTo>
                  <a:lnTo>
                    <a:pt x="767" y="584"/>
                  </a:lnTo>
                  <a:lnTo>
                    <a:pt x="782" y="569"/>
                  </a:lnTo>
                  <a:lnTo>
                    <a:pt x="798" y="569"/>
                  </a:lnTo>
                  <a:lnTo>
                    <a:pt x="828" y="554"/>
                  </a:lnTo>
                  <a:lnTo>
                    <a:pt x="874" y="554"/>
                  </a:lnTo>
                  <a:lnTo>
                    <a:pt x="936" y="538"/>
                  </a:lnTo>
                  <a:lnTo>
                    <a:pt x="936" y="369"/>
                  </a:lnTo>
                  <a:lnTo>
                    <a:pt x="920" y="338"/>
                  </a:lnTo>
                  <a:lnTo>
                    <a:pt x="905" y="323"/>
                  </a:lnTo>
                  <a:lnTo>
                    <a:pt x="905" y="307"/>
                  </a:lnTo>
                  <a:lnTo>
                    <a:pt x="844" y="323"/>
                  </a:lnTo>
                  <a:lnTo>
                    <a:pt x="782" y="323"/>
                  </a:lnTo>
                  <a:lnTo>
                    <a:pt x="736" y="338"/>
                  </a:lnTo>
                  <a:lnTo>
                    <a:pt x="690" y="338"/>
                  </a:lnTo>
                  <a:lnTo>
                    <a:pt x="690" y="492"/>
                  </a:lnTo>
                  <a:lnTo>
                    <a:pt x="675" y="631"/>
                  </a:lnTo>
                  <a:lnTo>
                    <a:pt x="675" y="846"/>
                  </a:lnTo>
                  <a:lnTo>
                    <a:pt x="659" y="1138"/>
                  </a:lnTo>
                  <a:lnTo>
                    <a:pt x="659" y="1261"/>
                  </a:lnTo>
                  <a:lnTo>
                    <a:pt x="859" y="1246"/>
                  </a:lnTo>
                  <a:lnTo>
                    <a:pt x="1012" y="1231"/>
                  </a:lnTo>
                  <a:lnTo>
                    <a:pt x="1120" y="1200"/>
                  </a:lnTo>
                  <a:lnTo>
                    <a:pt x="1227" y="1200"/>
                  </a:lnTo>
                  <a:lnTo>
                    <a:pt x="1273" y="1246"/>
                  </a:lnTo>
                  <a:lnTo>
                    <a:pt x="1289" y="1231"/>
                  </a:lnTo>
                  <a:lnTo>
                    <a:pt x="1304" y="1200"/>
                  </a:lnTo>
                  <a:lnTo>
                    <a:pt x="1319" y="1107"/>
                  </a:lnTo>
                  <a:lnTo>
                    <a:pt x="1319" y="523"/>
                  </a:lnTo>
                  <a:lnTo>
                    <a:pt x="1304" y="369"/>
                  </a:lnTo>
                  <a:lnTo>
                    <a:pt x="1273" y="277"/>
                  </a:lnTo>
                  <a:lnTo>
                    <a:pt x="1243" y="246"/>
                  </a:lnTo>
                  <a:lnTo>
                    <a:pt x="1197" y="231"/>
                  </a:lnTo>
                  <a:lnTo>
                    <a:pt x="1151" y="231"/>
                  </a:lnTo>
                  <a:close/>
                  <a:moveTo>
                    <a:pt x="1273" y="138"/>
                  </a:moveTo>
                  <a:lnTo>
                    <a:pt x="1289" y="138"/>
                  </a:lnTo>
                  <a:lnTo>
                    <a:pt x="1381" y="184"/>
                  </a:lnTo>
                  <a:lnTo>
                    <a:pt x="1442" y="246"/>
                  </a:lnTo>
                  <a:lnTo>
                    <a:pt x="1442" y="1292"/>
                  </a:lnTo>
                  <a:lnTo>
                    <a:pt x="1427" y="1338"/>
                  </a:lnTo>
                  <a:lnTo>
                    <a:pt x="1396" y="1384"/>
                  </a:lnTo>
                  <a:lnTo>
                    <a:pt x="1381" y="1400"/>
                  </a:lnTo>
                  <a:lnTo>
                    <a:pt x="1350" y="1415"/>
                  </a:lnTo>
                  <a:lnTo>
                    <a:pt x="1335" y="1415"/>
                  </a:lnTo>
                  <a:lnTo>
                    <a:pt x="1319" y="1400"/>
                  </a:lnTo>
                  <a:lnTo>
                    <a:pt x="1289" y="1338"/>
                  </a:lnTo>
                  <a:lnTo>
                    <a:pt x="1258" y="1307"/>
                  </a:lnTo>
                  <a:lnTo>
                    <a:pt x="1212" y="1246"/>
                  </a:lnTo>
                  <a:lnTo>
                    <a:pt x="982" y="1261"/>
                  </a:lnTo>
                  <a:lnTo>
                    <a:pt x="828" y="1261"/>
                  </a:lnTo>
                  <a:lnTo>
                    <a:pt x="736" y="1277"/>
                  </a:lnTo>
                  <a:lnTo>
                    <a:pt x="690" y="1277"/>
                  </a:lnTo>
                  <a:lnTo>
                    <a:pt x="659" y="1292"/>
                  </a:lnTo>
                  <a:lnTo>
                    <a:pt x="644" y="1292"/>
                  </a:lnTo>
                  <a:lnTo>
                    <a:pt x="644" y="1307"/>
                  </a:lnTo>
                  <a:lnTo>
                    <a:pt x="629" y="1338"/>
                  </a:lnTo>
                  <a:lnTo>
                    <a:pt x="598" y="1369"/>
                  </a:lnTo>
                  <a:lnTo>
                    <a:pt x="552" y="1323"/>
                  </a:lnTo>
                  <a:lnTo>
                    <a:pt x="521" y="1261"/>
                  </a:lnTo>
                  <a:lnTo>
                    <a:pt x="521" y="1184"/>
                  </a:lnTo>
                  <a:lnTo>
                    <a:pt x="537" y="1138"/>
                  </a:lnTo>
                  <a:lnTo>
                    <a:pt x="567" y="1061"/>
                  </a:lnTo>
                  <a:lnTo>
                    <a:pt x="583" y="954"/>
                  </a:lnTo>
                  <a:lnTo>
                    <a:pt x="598" y="769"/>
                  </a:lnTo>
                  <a:lnTo>
                    <a:pt x="598" y="538"/>
                  </a:lnTo>
                  <a:lnTo>
                    <a:pt x="613" y="554"/>
                  </a:lnTo>
                  <a:lnTo>
                    <a:pt x="613" y="415"/>
                  </a:lnTo>
                  <a:lnTo>
                    <a:pt x="598" y="354"/>
                  </a:lnTo>
                  <a:lnTo>
                    <a:pt x="567" y="261"/>
                  </a:lnTo>
                  <a:lnTo>
                    <a:pt x="567" y="246"/>
                  </a:lnTo>
                  <a:lnTo>
                    <a:pt x="583" y="231"/>
                  </a:lnTo>
                  <a:lnTo>
                    <a:pt x="613" y="231"/>
                  </a:lnTo>
                  <a:lnTo>
                    <a:pt x="675" y="261"/>
                  </a:lnTo>
                  <a:lnTo>
                    <a:pt x="905" y="231"/>
                  </a:lnTo>
                  <a:lnTo>
                    <a:pt x="1074" y="200"/>
                  </a:lnTo>
                  <a:lnTo>
                    <a:pt x="1181" y="169"/>
                  </a:lnTo>
                  <a:lnTo>
                    <a:pt x="1243" y="154"/>
                  </a:lnTo>
                  <a:lnTo>
                    <a:pt x="1273" y="138"/>
                  </a:lnTo>
                  <a:close/>
                  <a:moveTo>
                    <a:pt x="414" y="0"/>
                  </a:moveTo>
                  <a:lnTo>
                    <a:pt x="460" y="0"/>
                  </a:lnTo>
                  <a:lnTo>
                    <a:pt x="521" y="31"/>
                  </a:lnTo>
                  <a:lnTo>
                    <a:pt x="567" y="77"/>
                  </a:lnTo>
                  <a:lnTo>
                    <a:pt x="583" y="107"/>
                  </a:lnTo>
                  <a:lnTo>
                    <a:pt x="567" y="138"/>
                  </a:lnTo>
                  <a:lnTo>
                    <a:pt x="506" y="215"/>
                  </a:lnTo>
                  <a:lnTo>
                    <a:pt x="429" y="338"/>
                  </a:lnTo>
                  <a:lnTo>
                    <a:pt x="322" y="507"/>
                  </a:lnTo>
                  <a:lnTo>
                    <a:pt x="337" y="507"/>
                  </a:lnTo>
                  <a:lnTo>
                    <a:pt x="353" y="523"/>
                  </a:lnTo>
                  <a:lnTo>
                    <a:pt x="368" y="554"/>
                  </a:lnTo>
                  <a:lnTo>
                    <a:pt x="414" y="600"/>
                  </a:lnTo>
                  <a:lnTo>
                    <a:pt x="414" y="661"/>
                  </a:lnTo>
                  <a:lnTo>
                    <a:pt x="399" y="723"/>
                  </a:lnTo>
                  <a:lnTo>
                    <a:pt x="399" y="815"/>
                  </a:lnTo>
                  <a:lnTo>
                    <a:pt x="383" y="984"/>
                  </a:lnTo>
                  <a:lnTo>
                    <a:pt x="383" y="1307"/>
                  </a:lnTo>
                  <a:lnTo>
                    <a:pt x="353" y="1400"/>
                  </a:lnTo>
                  <a:lnTo>
                    <a:pt x="322" y="1431"/>
                  </a:lnTo>
                  <a:lnTo>
                    <a:pt x="307" y="1415"/>
                  </a:lnTo>
                  <a:lnTo>
                    <a:pt x="276" y="1400"/>
                  </a:lnTo>
                  <a:lnTo>
                    <a:pt x="260" y="1369"/>
                  </a:lnTo>
                  <a:lnTo>
                    <a:pt x="245" y="1323"/>
                  </a:lnTo>
                  <a:lnTo>
                    <a:pt x="245" y="1292"/>
                  </a:lnTo>
                  <a:lnTo>
                    <a:pt x="260" y="1231"/>
                  </a:lnTo>
                  <a:lnTo>
                    <a:pt x="276" y="1138"/>
                  </a:lnTo>
                  <a:lnTo>
                    <a:pt x="291" y="1015"/>
                  </a:lnTo>
                  <a:lnTo>
                    <a:pt x="307" y="846"/>
                  </a:lnTo>
                  <a:lnTo>
                    <a:pt x="307" y="707"/>
                  </a:lnTo>
                  <a:lnTo>
                    <a:pt x="291" y="631"/>
                  </a:lnTo>
                  <a:lnTo>
                    <a:pt x="260" y="554"/>
                  </a:lnTo>
                  <a:lnTo>
                    <a:pt x="245" y="584"/>
                  </a:lnTo>
                  <a:lnTo>
                    <a:pt x="199" y="631"/>
                  </a:lnTo>
                  <a:lnTo>
                    <a:pt x="138" y="707"/>
                  </a:lnTo>
                  <a:lnTo>
                    <a:pt x="76" y="769"/>
                  </a:lnTo>
                  <a:lnTo>
                    <a:pt x="15" y="800"/>
                  </a:lnTo>
                  <a:lnTo>
                    <a:pt x="0" y="800"/>
                  </a:lnTo>
                  <a:lnTo>
                    <a:pt x="0" y="784"/>
                  </a:lnTo>
                  <a:lnTo>
                    <a:pt x="30" y="754"/>
                  </a:lnTo>
                  <a:lnTo>
                    <a:pt x="168" y="569"/>
                  </a:lnTo>
                  <a:lnTo>
                    <a:pt x="276" y="415"/>
                  </a:lnTo>
                  <a:lnTo>
                    <a:pt x="353" y="277"/>
                  </a:lnTo>
                  <a:lnTo>
                    <a:pt x="414" y="154"/>
                  </a:lnTo>
                  <a:lnTo>
                    <a:pt x="429" y="92"/>
                  </a:lnTo>
                  <a:lnTo>
                    <a:pt x="429" y="46"/>
                  </a:lnTo>
                  <a:lnTo>
                    <a:pt x="414" y="31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8" name="Freeform 452"/>
            <p:cNvSpPr>
              <a:spLocks noEditPoints="1"/>
            </p:cNvSpPr>
            <p:nvPr/>
          </p:nvSpPr>
          <p:spPr bwMode="auto">
            <a:xfrm>
              <a:off x="34364" y="35006"/>
              <a:ext cx="1365" cy="1354"/>
            </a:xfrm>
            <a:custGeom>
              <a:avLst/>
              <a:gdLst/>
              <a:ahLst/>
              <a:cxnLst>
                <a:cxn ang="0">
                  <a:pos x="936" y="739"/>
                </a:cxn>
                <a:cxn ang="0">
                  <a:pos x="1105" y="892"/>
                </a:cxn>
                <a:cxn ang="0">
                  <a:pos x="1028" y="908"/>
                </a:cxn>
                <a:cxn ang="0">
                  <a:pos x="813" y="739"/>
                </a:cxn>
                <a:cxn ang="0">
                  <a:pos x="567" y="708"/>
                </a:cxn>
                <a:cxn ang="0">
                  <a:pos x="353" y="923"/>
                </a:cxn>
                <a:cxn ang="0">
                  <a:pos x="260" y="923"/>
                </a:cxn>
                <a:cxn ang="0">
                  <a:pos x="199" y="892"/>
                </a:cxn>
                <a:cxn ang="0">
                  <a:pos x="307" y="815"/>
                </a:cxn>
                <a:cxn ang="0">
                  <a:pos x="567" y="692"/>
                </a:cxn>
                <a:cxn ang="0">
                  <a:pos x="1258" y="585"/>
                </a:cxn>
                <a:cxn ang="0">
                  <a:pos x="1335" y="646"/>
                </a:cxn>
                <a:cxn ang="0">
                  <a:pos x="1365" y="692"/>
                </a:cxn>
                <a:cxn ang="0">
                  <a:pos x="1304" y="892"/>
                </a:cxn>
                <a:cxn ang="0">
                  <a:pos x="1197" y="1354"/>
                </a:cxn>
                <a:cxn ang="0">
                  <a:pos x="1135" y="1231"/>
                </a:cxn>
                <a:cxn ang="0">
                  <a:pos x="1151" y="1139"/>
                </a:cxn>
                <a:cxn ang="0">
                  <a:pos x="1120" y="1077"/>
                </a:cxn>
                <a:cxn ang="0">
                  <a:pos x="782" y="1108"/>
                </a:cxn>
                <a:cxn ang="0">
                  <a:pos x="199" y="1246"/>
                </a:cxn>
                <a:cxn ang="0">
                  <a:pos x="61" y="1292"/>
                </a:cxn>
                <a:cxn ang="0">
                  <a:pos x="0" y="1246"/>
                </a:cxn>
                <a:cxn ang="0">
                  <a:pos x="46" y="1139"/>
                </a:cxn>
                <a:cxn ang="0">
                  <a:pos x="76" y="954"/>
                </a:cxn>
                <a:cxn ang="0">
                  <a:pos x="0" y="646"/>
                </a:cxn>
                <a:cxn ang="0">
                  <a:pos x="46" y="631"/>
                </a:cxn>
                <a:cxn ang="0">
                  <a:pos x="168" y="723"/>
                </a:cxn>
                <a:cxn ang="0">
                  <a:pos x="199" y="1154"/>
                </a:cxn>
                <a:cxn ang="0">
                  <a:pos x="552" y="1077"/>
                </a:cxn>
                <a:cxn ang="0">
                  <a:pos x="1197" y="877"/>
                </a:cxn>
                <a:cxn ang="0">
                  <a:pos x="1166" y="569"/>
                </a:cxn>
                <a:cxn ang="0">
                  <a:pos x="337" y="492"/>
                </a:cxn>
                <a:cxn ang="0">
                  <a:pos x="475" y="585"/>
                </a:cxn>
                <a:cxn ang="0">
                  <a:pos x="475" y="646"/>
                </a:cxn>
                <a:cxn ang="0">
                  <a:pos x="291" y="554"/>
                </a:cxn>
                <a:cxn ang="0">
                  <a:pos x="245" y="477"/>
                </a:cxn>
                <a:cxn ang="0">
                  <a:pos x="1105" y="415"/>
                </a:cxn>
                <a:cxn ang="0">
                  <a:pos x="1012" y="323"/>
                </a:cxn>
                <a:cxn ang="0">
                  <a:pos x="1089" y="400"/>
                </a:cxn>
                <a:cxn ang="0">
                  <a:pos x="1012" y="477"/>
                </a:cxn>
                <a:cxn ang="0">
                  <a:pos x="782" y="615"/>
                </a:cxn>
                <a:cxn ang="0">
                  <a:pos x="936" y="415"/>
                </a:cxn>
                <a:cxn ang="0">
                  <a:pos x="844" y="0"/>
                </a:cxn>
                <a:cxn ang="0">
                  <a:pos x="936" y="46"/>
                </a:cxn>
                <a:cxn ang="0">
                  <a:pos x="1012" y="123"/>
                </a:cxn>
                <a:cxn ang="0">
                  <a:pos x="1012" y="169"/>
                </a:cxn>
                <a:cxn ang="0">
                  <a:pos x="813" y="277"/>
                </a:cxn>
                <a:cxn ang="0">
                  <a:pos x="752" y="615"/>
                </a:cxn>
                <a:cxn ang="0">
                  <a:pos x="690" y="1015"/>
                </a:cxn>
                <a:cxn ang="0">
                  <a:pos x="583" y="1000"/>
                </a:cxn>
                <a:cxn ang="0">
                  <a:pos x="521" y="908"/>
                </a:cxn>
                <a:cxn ang="0">
                  <a:pos x="521" y="892"/>
                </a:cxn>
                <a:cxn ang="0">
                  <a:pos x="644" y="892"/>
                </a:cxn>
                <a:cxn ang="0">
                  <a:pos x="675" y="662"/>
                </a:cxn>
                <a:cxn ang="0">
                  <a:pos x="552" y="369"/>
                </a:cxn>
                <a:cxn ang="0">
                  <a:pos x="613" y="339"/>
                </a:cxn>
                <a:cxn ang="0">
                  <a:pos x="813" y="123"/>
                </a:cxn>
                <a:cxn ang="0">
                  <a:pos x="429" y="215"/>
                </a:cxn>
                <a:cxn ang="0">
                  <a:pos x="291" y="215"/>
                </a:cxn>
                <a:cxn ang="0">
                  <a:pos x="245" y="123"/>
                </a:cxn>
                <a:cxn ang="0">
                  <a:pos x="644" y="62"/>
                </a:cxn>
              </a:cxnLst>
              <a:rect l="0" t="0" r="r" b="b"/>
              <a:pathLst>
                <a:path w="1365" h="1354">
                  <a:moveTo>
                    <a:pt x="813" y="708"/>
                  </a:moveTo>
                  <a:lnTo>
                    <a:pt x="828" y="708"/>
                  </a:lnTo>
                  <a:lnTo>
                    <a:pt x="936" y="739"/>
                  </a:lnTo>
                  <a:lnTo>
                    <a:pt x="1028" y="769"/>
                  </a:lnTo>
                  <a:lnTo>
                    <a:pt x="1089" y="815"/>
                  </a:lnTo>
                  <a:lnTo>
                    <a:pt x="1105" y="892"/>
                  </a:lnTo>
                  <a:lnTo>
                    <a:pt x="1074" y="923"/>
                  </a:lnTo>
                  <a:lnTo>
                    <a:pt x="1074" y="939"/>
                  </a:lnTo>
                  <a:lnTo>
                    <a:pt x="1028" y="908"/>
                  </a:lnTo>
                  <a:lnTo>
                    <a:pt x="951" y="846"/>
                  </a:lnTo>
                  <a:lnTo>
                    <a:pt x="828" y="754"/>
                  </a:lnTo>
                  <a:lnTo>
                    <a:pt x="813" y="739"/>
                  </a:lnTo>
                  <a:lnTo>
                    <a:pt x="813" y="708"/>
                  </a:lnTo>
                  <a:close/>
                  <a:moveTo>
                    <a:pt x="567" y="692"/>
                  </a:moveTo>
                  <a:lnTo>
                    <a:pt x="567" y="708"/>
                  </a:lnTo>
                  <a:lnTo>
                    <a:pt x="399" y="877"/>
                  </a:lnTo>
                  <a:lnTo>
                    <a:pt x="368" y="892"/>
                  </a:lnTo>
                  <a:lnTo>
                    <a:pt x="353" y="923"/>
                  </a:lnTo>
                  <a:lnTo>
                    <a:pt x="337" y="939"/>
                  </a:lnTo>
                  <a:lnTo>
                    <a:pt x="322" y="939"/>
                  </a:lnTo>
                  <a:lnTo>
                    <a:pt x="260" y="923"/>
                  </a:lnTo>
                  <a:lnTo>
                    <a:pt x="230" y="908"/>
                  </a:lnTo>
                  <a:lnTo>
                    <a:pt x="214" y="892"/>
                  </a:lnTo>
                  <a:lnTo>
                    <a:pt x="199" y="892"/>
                  </a:lnTo>
                  <a:lnTo>
                    <a:pt x="199" y="862"/>
                  </a:lnTo>
                  <a:lnTo>
                    <a:pt x="214" y="846"/>
                  </a:lnTo>
                  <a:lnTo>
                    <a:pt x="307" y="815"/>
                  </a:lnTo>
                  <a:lnTo>
                    <a:pt x="414" y="754"/>
                  </a:lnTo>
                  <a:lnTo>
                    <a:pt x="506" y="708"/>
                  </a:lnTo>
                  <a:lnTo>
                    <a:pt x="567" y="692"/>
                  </a:lnTo>
                  <a:close/>
                  <a:moveTo>
                    <a:pt x="1166" y="569"/>
                  </a:moveTo>
                  <a:lnTo>
                    <a:pt x="1227" y="569"/>
                  </a:lnTo>
                  <a:lnTo>
                    <a:pt x="1258" y="585"/>
                  </a:lnTo>
                  <a:lnTo>
                    <a:pt x="1289" y="615"/>
                  </a:lnTo>
                  <a:lnTo>
                    <a:pt x="1319" y="631"/>
                  </a:lnTo>
                  <a:lnTo>
                    <a:pt x="1335" y="646"/>
                  </a:lnTo>
                  <a:lnTo>
                    <a:pt x="1350" y="646"/>
                  </a:lnTo>
                  <a:lnTo>
                    <a:pt x="1365" y="662"/>
                  </a:lnTo>
                  <a:lnTo>
                    <a:pt x="1365" y="692"/>
                  </a:lnTo>
                  <a:lnTo>
                    <a:pt x="1350" y="708"/>
                  </a:lnTo>
                  <a:lnTo>
                    <a:pt x="1319" y="769"/>
                  </a:lnTo>
                  <a:lnTo>
                    <a:pt x="1304" y="892"/>
                  </a:lnTo>
                  <a:lnTo>
                    <a:pt x="1273" y="1200"/>
                  </a:lnTo>
                  <a:lnTo>
                    <a:pt x="1243" y="1308"/>
                  </a:lnTo>
                  <a:lnTo>
                    <a:pt x="1197" y="1354"/>
                  </a:lnTo>
                  <a:lnTo>
                    <a:pt x="1181" y="1339"/>
                  </a:lnTo>
                  <a:lnTo>
                    <a:pt x="1151" y="1277"/>
                  </a:lnTo>
                  <a:lnTo>
                    <a:pt x="1135" y="1231"/>
                  </a:lnTo>
                  <a:lnTo>
                    <a:pt x="1135" y="1185"/>
                  </a:lnTo>
                  <a:lnTo>
                    <a:pt x="1151" y="1154"/>
                  </a:lnTo>
                  <a:lnTo>
                    <a:pt x="1151" y="1139"/>
                  </a:lnTo>
                  <a:lnTo>
                    <a:pt x="1166" y="1092"/>
                  </a:lnTo>
                  <a:lnTo>
                    <a:pt x="1151" y="1092"/>
                  </a:lnTo>
                  <a:lnTo>
                    <a:pt x="1120" y="1077"/>
                  </a:lnTo>
                  <a:lnTo>
                    <a:pt x="1089" y="1077"/>
                  </a:lnTo>
                  <a:lnTo>
                    <a:pt x="966" y="1092"/>
                  </a:lnTo>
                  <a:lnTo>
                    <a:pt x="782" y="1108"/>
                  </a:lnTo>
                  <a:lnTo>
                    <a:pt x="583" y="1139"/>
                  </a:lnTo>
                  <a:lnTo>
                    <a:pt x="368" y="1185"/>
                  </a:lnTo>
                  <a:lnTo>
                    <a:pt x="199" y="1246"/>
                  </a:lnTo>
                  <a:lnTo>
                    <a:pt x="107" y="1292"/>
                  </a:lnTo>
                  <a:lnTo>
                    <a:pt x="92" y="1308"/>
                  </a:lnTo>
                  <a:lnTo>
                    <a:pt x="61" y="1292"/>
                  </a:lnTo>
                  <a:lnTo>
                    <a:pt x="46" y="1292"/>
                  </a:lnTo>
                  <a:lnTo>
                    <a:pt x="30" y="1262"/>
                  </a:lnTo>
                  <a:lnTo>
                    <a:pt x="0" y="1246"/>
                  </a:lnTo>
                  <a:lnTo>
                    <a:pt x="0" y="1215"/>
                  </a:lnTo>
                  <a:lnTo>
                    <a:pt x="15" y="1185"/>
                  </a:lnTo>
                  <a:lnTo>
                    <a:pt x="46" y="1139"/>
                  </a:lnTo>
                  <a:lnTo>
                    <a:pt x="76" y="1046"/>
                  </a:lnTo>
                  <a:lnTo>
                    <a:pt x="92" y="908"/>
                  </a:lnTo>
                  <a:lnTo>
                    <a:pt x="76" y="954"/>
                  </a:lnTo>
                  <a:lnTo>
                    <a:pt x="61" y="800"/>
                  </a:lnTo>
                  <a:lnTo>
                    <a:pt x="15" y="692"/>
                  </a:lnTo>
                  <a:lnTo>
                    <a:pt x="0" y="646"/>
                  </a:lnTo>
                  <a:lnTo>
                    <a:pt x="0" y="631"/>
                  </a:lnTo>
                  <a:lnTo>
                    <a:pt x="30" y="615"/>
                  </a:lnTo>
                  <a:lnTo>
                    <a:pt x="46" y="631"/>
                  </a:lnTo>
                  <a:lnTo>
                    <a:pt x="92" y="631"/>
                  </a:lnTo>
                  <a:lnTo>
                    <a:pt x="138" y="677"/>
                  </a:lnTo>
                  <a:lnTo>
                    <a:pt x="168" y="723"/>
                  </a:lnTo>
                  <a:lnTo>
                    <a:pt x="168" y="1139"/>
                  </a:lnTo>
                  <a:lnTo>
                    <a:pt x="184" y="1154"/>
                  </a:lnTo>
                  <a:lnTo>
                    <a:pt x="199" y="1154"/>
                  </a:lnTo>
                  <a:lnTo>
                    <a:pt x="245" y="1139"/>
                  </a:lnTo>
                  <a:lnTo>
                    <a:pt x="368" y="1108"/>
                  </a:lnTo>
                  <a:lnTo>
                    <a:pt x="552" y="1077"/>
                  </a:lnTo>
                  <a:lnTo>
                    <a:pt x="828" y="1046"/>
                  </a:lnTo>
                  <a:lnTo>
                    <a:pt x="1181" y="1015"/>
                  </a:lnTo>
                  <a:lnTo>
                    <a:pt x="1197" y="877"/>
                  </a:lnTo>
                  <a:lnTo>
                    <a:pt x="1197" y="692"/>
                  </a:lnTo>
                  <a:lnTo>
                    <a:pt x="1166" y="600"/>
                  </a:lnTo>
                  <a:lnTo>
                    <a:pt x="1166" y="569"/>
                  </a:lnTo>
                  <a:close/>
                  <a:moveTo>
                    <a:pt x="245" y="477"/>
                  </a:moveTo>
                  <a:lnTo>
                    <a:pt x="291" y="477"/>
                  </a:lnTo>
                  <a:lnTo>
                    <a:pt x="337" y="492"/>
                  </a:lnTo>
                  <a:lnTo>
                    <a:pt x="399" y="508"/>
                  </a:lnTo>
                  <a:lnTo>
                    <a:pt x="445" y="523"/>
                  </a:lnTo>
                  <a:lnTo>
                    <a:pt x="475" y="585"/>
                  </a:lnTo>
                  <a:lnTo>
                    <a:pt x="491" y="600"/>
                  </a:lnTo>
                  <a:lnTo>
                    <a:pt x="491" y="631"/>
                  </a:lnTo>
                  <a:lnTo>
                    <a:pt x="475" y="646"/>
                  </a:lnTo>
                  <a:lnTo>
                    <a:pt x="445" y="646"/>
                  </a:lnTo>
                  <a:lnTo>
                    <a:pt x="429" y="631"/>
                  </a:lnTo>
                  <a:lnTo>
                    <a:pt x="291" y="554"/>
                  </a:lnTo>
                  <a:lnTo>
                    <a:pt x="260" y="539"/>
                  </a:lnTo>
                  <a:lnTo>
                    <a:pt x="245" y="508"/>
                  </a:lnTo>
                  <a:lnTo>
                    <a:pt x="245" y="477"/>
                  </a:lnTo>
                  <a:close/>
                  <a:moveTo>
                    <a:pt x="1120" y="400"/>
                  </a:moveTo>
                  <a:lnTo>
                    <a:pt x="1120" y="415"/>
                  </a:lnTo>
                  <a:lnTo>
                    <a:pt x="1105" y="415"/>
                  </a:lnTo>
                  <a:lnTo>
                    <a:pt x="1120" y="400"/>
                  </a:lnTo>
                  <a:close/>
                  <a:moveTo>
                    <a:pt x="966" y="323"/>
                  </a:moveTo>
                  <a:lnTo>
                    <a:pt x="1012" y="323"/>
                  </a:lnTo>
                  <a:lnTo>
                    <a:pt x="1043" y="354"/>
                  </a:lnTo>
                  <a:lnTo>
                    <a:pt x="1074" y="369"/>
                  </a:lnTo>
                  <a:lnTo>
                    <a:pt x="1089" y="400"/>
                  </a:lnTo>
                  <a:lnTo>
                    <a:pt x="1105" y="415"/>
                  </a:lnTo>
                  <a:lnTo>
                    <a:pt x="1089" y="431"/>
                  </a:lnTo>
                  <a:lnTo>
                    <a:pt x="1012" y="477"/>
                  </a:lnTo>
                  <a:lnTo>
                    <a:pt x="920" y="539"/>
                  </a:lnTo>
                  <a:lnTo>
                    <a:pt x="798" y="615"/>
                  </a:lnTo>
                  <a:lnTo>
                    <a:pt x="782" y="615"/>
                  </a:lnTo>
                  <a:lnTo>
                    <a:pt x="782" y="600"/>
                  </a:lnTo>
                  <a:lnTo>
                    <a:pt x="874" y="492"/>
                  </a:lnTo>
                  <a:lnTo>
                    <a:pt x="936" y="415"/>
                  </a:lnTo>
                  <a:lnTo>
                    <a:pt x="966" y="354"/>
                  </a:lnTo>
                  <a:lnTo>
                    <a:pt x="966" y="323"/>
                  </a:lnTo>
                  <a:close/>
                  <a:moveTo>
                    <a:pt x="844" y="0"/>
                  </a:moveTo>
                  <a:lnTo>
                    <a:pt x="874" y="0"/>
                  </a:lnTo>
                  <a:lnTo>
                    <a:pt x="905" y="15"/>
                  </a:lnTo>
                  <a:lnTo>
                    <a:pt x="936" y="46"/>
                  </a:lnTo>
                  <a:lnTo>
                    <a:pt x="966" y="62"/>
                  </a:lnTo>
                  <a:lnTo>
                    <a:pt x="997" y="92"/>
                  </a:lnTo>
                  <a:lnTo>
                    <a:pt x="1012" y="123"/>
                  </a:lnTo>
                  <a:lnTo>
                    <a:pt x="1028" y="139"/>
                  </a:lnTo>
                  <a:lnTo>
                    <a:pt x="1028" y="154"/>
                  </a:lnTo>
                  <a:lnTo>
                    <a:pt x="1012" y="169"/>
                  </a:lnTo>
                  <a:lnTo>
                    <a:pt x="982" y="185"/>
                  </a:lnTo>
                  <a:lnTo>
                    <a:pt x="905" y="215"/>
                  </a:lnTo>
                  <a:lnTo>
                    <a:pt x="813" y="277"/>
                  </a:lnTo>
                  <a:lnTo>
                    <a:pt x="660" y="369"/>
                  </a:lnTo>
                  <a:lnTo>
                    <a:pt x="721" y="462"/>
                  </a:lnTo>
                  <a:lnTo>
                    <a:pt x="752" y="615"/>
                  </a:lnTo>
                  <a:lnTo>
                    <a:pt x="767" y="785"/>
                  </a:lnTo>
                  <a:lnTo>
                    <a:pt x="752" y="923"/>
                  </a:lnTo>
                  <a:lnTo>
                    <a:pt x="690" y="1015"/>
                  </a:lnTo>
                  <a:lnTo>
                    <a:pt x="644" y="1046"/>
                  </a:lnTo>
                  <a:lnTo>
                    <a:pt x="598" y="1031"/>
                  </a:lnTo>
                  <a:lnTo>
                    <a:pt x="583" y="1000"/>
                  </a:lnTo>
                  <a:lnTo>
                    <a:pt x="567" y="954"/>
                  </a:lnTo>
                  <a:lnTo>
                    <a:pt x="537" y="939"/>
                  </a:lnTo>
                  <a:lnTo>
                    <a:pt x="521" y="908"/>
                  </a:lnTo>
                  <a:lnTo>
                    <a:pt x="506" y="908"/>
                  </a:lnTo>
                  <a:lnTo>
                    <a:pt x="506" y="892"/>
                  </a:lnTo>
                  <a:lnTo>
                    <a:pt x="521" y="892"/>
                  </a:lnTo>
                  <a:lnTo>
                    <a:pt x="552" y="908"/>
                  </a:lnTo>
                  <a:lnTo>
                    <a:pt x="629" y="908"/>
                  </a:lnTo>
                  <a:lnTo>
                    <a:pt x="644" y="892"/>
                  </a:lnTo>
                  <a:lnTo>
                    <a:pt x="660" y="862"/>
                  </a:lnTo>
                  <a:lnTo>
                    <a:pt x="675" y="815"/>
                  </a:lnTo>
                  <a:lnTo>
                    <a:pt x="675" y="662"/>
                  </a:lnTo>
                  <a:lnTo>
                    <a:pt x="660" y="554"/>
                  </a:lnTo>
                  <a:lnTo>
                    <a:pt x="613" y="446"/>
                  </a:lnTo>
                  <a:lnTo>
                    <a:pt x="552" y="369"/>
                  </a:lnTo>
                  <a:lnTo>
                    <a:pt x="537" y="354"/>
                  </a:lnTo>
                  <a:lnTo>
                    <a:pt x="552" y="339"/>
                  </a:lnTo>
                  <a:lnTo>
                    <a:pt x="613" y="339"/>
                  </a:lnTo>
                  <a:lnTo>
                    <a:pt x="629" y="354"/>
                  </a:lnTo>
                  <a:lnTo>
                    <a:pt x="813" y="139"/>
                  </a:lnTo>
                  <a:lnTo>
                    <a:pt x="813" y="123"/>
                  </a:lnTo>
                  <a:lnTo>
                    <a:pt x="798" y="108"/>
                  </a:lnTo>
                  <a:lnTo>
                    <a:pt x="752" y="108"/>
                  </a:lnTo>
                  <a:lnTo>
                    <a:pt x="429" y="215"/>
                  </a:lnTo>
                  <a:lnTo>
                    <a:pt x="414" y="231"/>
                  </a:lnTo>
                  <a:lnTo>
                    <a:pt x="337" y="231"/>
                  </a:lnTo>
                  <a:lnTo>
                    <a:pt x="291" y="215"/>
                  </a:lnTo>
                  <a:lnTo>
                    <a:pt x="276" y="185"/>
                  </a:lnTo>
                  <a:lnTo>
                    <a:pt x="245" y="169"/>
                  </a:lnTo>
                  <a:lnTo>
                    <a:pt x="245" y="123"/>
                  </a:lnTo>
                  <a:lnTo>
                    <a:pt x="337" y="123"/>
                  </a:lnTo>
                  <a:lnTo>
                    <a:pt x="491" y="108"/>
                  </a:lnTo>
                  <a:lnTo>
                    <a:pt x="644" y="62"/>
                  </a:lnTo>
                  <a:lnTo>
                    <a:pt x="767" y="15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29" name="Freeform 453"/>
            <p:cNvSpPr>
              <a:spLocks noEditPoints="1"/>
            </p:cNvSpPr>
            <p:nvPr/>
          </p:nvSpPr>
          <p:spPr bwMode="auto">
            <a:xfrm>
              <a:off x="35990" y="34945"/>
              <a:ext cx="1581" cy="1569"/>
            </a:xfrm>
            <a:custGeom>
              <a:avLst/>
              <a:gdLst/>
              <a:ahLst/>
              <a:cxnLst>
                <a:cxn ang="0">
                  <a:pos x="537" y="1061"/>
                </a:cxn>
                <a:cxn ang="0">
                  <a:pos x="353" y="723"/>
                </a:cxn>
                <a:cxn ang="0">
                  <a:pos x="645" y="661"/>
                </a:cxn>
                <a:cxn ang="0">
                  <a:pos x="338" y="446"/>
                </a:cxn>
                <a:cxn ang="0">
                  <a:pos x="461" y="415"/>
                </a:cxn>
                <a:cxn ang="0">
                  <a:pos x="537" y="492"/>
                </a:cxn>
                <a:cxn ang="0">
                  <a:pos x="369" y="276"/>
                </a:cxn>
                <a:cxn ang="0">
                  <a:pos x="369" y="276"/>
                </a:cxn>
                <a:cxn ang="0">
                  <a:pos x="568" y="246"/>
                </a:cxn>
                <a:cxn ang="0">
                  <a:pos x="1182" y="123"/>
                </a:cxn>
                <a:cxn ang="0">
                  <a:pos x="983" y="600"/>
                </a:cxn>
                <a:cxn ang="0">
                  <a:pos x="1474" y="523"/>
                </a:cxn>
                <a:cxn ang="0">
                  <a:pos x="1167" y="661"/>
                </a:cxn>
                <a:cxn ang="0">
                  <a:pos x="1105" y="1107"/>
                </a:cxn>
                <a:cxn ang="0">
                  <a:pos x="1520" y="1446"/>
                </a:cxn>
                <a:cxn ang="0">
                  <a:pos x="1044" y="1200"/>
                </a:cxn>
                <a:cxn ang="0">
                  <a:pos x="722" y="1307"/>
                </a:cxn>
                <a:cxn ang="0">
                  <a:pos x="921" y="969"/>
                </a:cxn>
                <a:cxn ang="0">
                  <a:pos x="814" y="815"/>
                </a:cxn>
                <a:cxn ang="0">
                  <a:pos x="1075" y="923"/>
                </a:cxn>
                <a:cxn ang="0">
                  <a:pos x="921" y="692"/>
                </a:cxn>
                <a:cxn ang="0">
                  <a:pos x="1029" y="276"/>
                </a:cxn>
                <a:cxn ang="0">
                  <a:pos x="1013" y="46"/>
                </a:cxn>
                <a:cxn ang="0">
                  <a:pos x="584" y="76"/>
                </a:cxn>
                <a:cxn ang="0">
                  <a:pos x="537" y="230"/>
                </a:cxn>
                <a:cxn ang="0">
                  <a:pos x="706" y="230"/>
                </a:cxn>
                <a:cxn ang="0">
                  <a:pos x="829" y="369"/>
                </a:cxn>
                <a:cxn ang="0">
                  <a:pos x="936" y="430"/>
                </a:cxn>
                <a:cxn ang="0">
                  <a:pos x="706" y="630"/>
                </a:cxn>
                <a:cxn ang="0">
                  <a:pos x="522" y="815"/>
                </a:cxn>
                <a:cxn ang="0">
                  <a:pos x="676" y="661"/>
                </a:cxn>
                <a:cxn ang="0">
                  <a:pos x="844" y="707"/>
                </a:cxn>
                <a:cxn ang="0">
                  <a:pos x="860" y="769"/>
                </a:cxn>
                <a:cxn ang="0">
                  <a:pos x="783" y="907"/>
                </a:cxn>
                <a:cxn ang="0">
                  <a:pos x="537" y="1030"/>
                </a:cxn>
                <a:cxn ang="0">
                  <a:pos x="384" y="1153"/>
                </a:cxn>
                <a:cxn ang="0">
                  <a:pos x="584" y="1107"/>
                </a:cxn>
                <a:cxn ang="0">
                  <a:pos x="752" y="1046"/>
                </a:cxn>
                <a:cxn ang="0">
                  <a:pos x="722" y="1138"/>
                </a:cxn>
                <a:cxn ang="0">
                  <a:pos x="768" y="1430"/>
                </a:cxn>
                <a:cxn ang="0">
                  <a:pos x="783" y="1569"/>
                </a:cxn>
                <a:cxn ang="0">
                  <a:pos x="384" y="1430"/>
                </a:cxn>
                <a:cxn ang="0">
                  <a:pos x="461" y="1307"/>
                </a:cxn>
                <a:cxn ang="0">
                  <a:pos x="353" y="1107"/>
                </a:cxn>
                <a:cxn ang="0">
                  <a:pos x="16" y="1107"/>
                </a:cxn>
                <a:cxn ang="0">
                  <a:pos x="169" y="1076"/>
                </a:cxn>
                <a:cxn ang="0">
                  <a:pos x="369" y="923"/>
                </a:cxn>
                <a:cxn ang="0">
                  <a:pos x="261" y="923"/>
                </a:cxn>
                <a:cxn ang="0">
                  <a:pos x="277" y="738"/>
                </a:cxn>
                <a:cxn ang="0">
                  <a:pos x="445" y="846"/>
                </a:cxn>
                <a:cxn ang="0">
                  <a:pos x="384" y="661"/>
                </a:cxn>
                <a:cxn ang="0">
                  <a:pos x="246" y="507"/>
                </a:cxn>
                <a:cxn ang="0">
                  <a:pos x="261" y="446"/>
                </a:cxn>
                <a:cxn ang="0">
                  <a:pos x="338" y="276"/>
                </a:cxn>
                <a:cxn ang="0">
                  <a:pos x="461" y="369"/>
                </a:cxn>
                <a:cxn ang="0">
                  <a:pos x="430" y="0"/>
                </a:cxn>
              </a:cxnLst>
              <a:rect l="0" t="0" r="r" b="b"/>
              <a:pathLst>
                <a:path w="1581" h="1569">
                  <a:moveTo>
                    <a:pt x="599" y="1046"/>
                  </a:moveTo>
                  <a:lnTo>
                    <a:pt x="599" y="1076"/>
                  </a:lnTo>
                  <a:lnTo>
                    <a:pt x="553" y="1076"/>
                  </a:lnTo>
                  <a:lnTo>
                    <a:pt x="491" y="1092"/>
                  </a:lnTo>
                  <a:lnTo>
                    <a:pt x="507" y="1061"/>
                  </a:lnTo>
                  <a:lnTo>
                    <a:pt x="537" y="1061"/>
                  </a:lnTo>
                  <a:lnTo>
                    <a:pt x="599" y="1046"/>
                  </a:lnTo>
                  <a:close/>
                  <a:moveTo>
                    <a:pt x="353" y="723"/>
                  </a:moveTo>
                  <a:lnTo>
                    <a:pt x="369" y="723"/>
                  </a:lnTo>
                  <a:lnTo>
                    <a:pt x="307" y="738"/>
                  </a:lnTo>
                  <a:lnTo>
                    <a:pt x="277" y="738"/>
                  </a:lnTo>
                  <a:lnTo>
                    <a:pt x="353" y="723"/>
                  </a:lnTo>
                  <a:close/>
                  <a:moveTo>
                    <a:pt x="445" y="707"/>
                  </a:moveTo>
                  <a:lnTo>
                    <a:pt x="445" y="723"/>
                  </a:lnTo>
                  <a:lnTo>
                    <a:pt x="369" y="723"/>
                  </a:lnTo>
                  <a:lnTo>
                    <a:pt x="445" y="707"/>
                  </a:lnTo>
                  <a:close/>
                  <a:moveTo>
                    <a:pt x="584" y="661"/>
                  </a:moveTo>
                  <a:lnTo>
                    <a:pt x="645" y="661"/>
                  </a:lnTo>
                  <a:lnTo>
                    <a:pt x="568" y="692"/>
                  </a:lnTo>
                  <a:lnTo>
                    <a:pt x="568" y="676"/>
                  </a:lnTo>
                  <a:lnTo>
                    <a:pt x="584" y="661"/>
                  </a:lnTo>
                  <a:close/>
                  <a:moveTo>
                    <a:pt x="415" y="415"/>
                  </a:moveTo>
                  <a:lnTo>
                    <a:pt x="384" y="430"/>
                  </a:lnTo>
                  <a:lnTo>
                    <a:pt x="338" y="446"/>
                  </a:lnTo>
                  <a:lnTo>
                    <a:pt x="353" y="492"/>
                  </a:lnTo>
                  <a:lnTo>
                    <a:pt x="353" y="538"/>
                  </a:lnTo>
                  <a:lnTo>
                    <a:pt x="384" y="523"/>
                  </a:lnTo>
                  <a:lnTo>
                    <a:pt x="415" y="523"/>
                  </a:lnTo>
                  <a:lnTo>
                    <a:pt x="461" y="507"/>
                  </a:lnTo>
                  <a:lnTo>
                    <a:pt x="461" y="415"/>
                  </a:lnTo>
                  <a:lnTo>
                    <a:pt x="415" y="415"/>
                  </a:lnTo>
                  <a:close/>
                  <a:moveTo>
                    <a:pt x="691" y="384"/>
                  </a:moveTo>
                  <a:lnTo>
                    <a:pt x="630" y="400"/>
                  </a:lnTo>
                  <a:lnTo>
                    <a:pt x="553" y="400"/>
                  </a:lnTo>
                  <a:lnTo>
                    <a:pt x="537" y="415"/>
                  </a:lnTo>
                  <a:lnTo>
                    <a:pt x="537" y="492"/>
                  </a:lnTo>
                  <a:lnTo>
                    <a:pt x="584" y="476"/>
                  </a:lnTo>
                  <a:lnTo>
                    <a:pt x="645" y="476"/>
                  </a:lnTo>
                  <a:lnTo>
                    <a:pt x="676" y="446"/>
                  </a:lnTo>
                  <a:lnTo>
                    <a:pt x="691" y="384"/>
                  </a:lnTo>
                  <a:close/>
                  <a:moveTo>
                    <a:pt x="353" y="276"/>
                  </a:moveTo>
                  <a:lnTo>
                    <a:pt x="369" y="276"/>
                  </a:lnTo>
                  <a:lnTo>
                    <a:pt x="338" y="276"/>
                  </a:lnTo>
                  <a:lnTo>
                    <a:pt x="353" y="276"/>
                  </a:lnTo>
                  <a:close/>
                  <a:moveTo>
                    <a:pt x="415" y="261"/>
                  </a:moveTo>
                  <a:lnTo>
                    <a:pt x="461" y="261"/>
                  </a:lnTo>
                  <a:lnTo>
                    <a:pt x="399" y="276"/>
                  </a:lnTo>
                  <a:lnTo>
                    <a:pt x="369" y="276"/>
                  </a:lnTo>
                  <a:lnTo>
                    <a:pt x="415" y="261"/>
                  </a:lnTo>
                  <a:close/>
                  <a:moveTo>
                    <a:pt x="584" y="215"/>
                  </a:moveTo>
                  <a:lnTo>
                    <a:pt x="691" y="215"/>
                  </a:lnTo>
                  <a:lnTo>
                    <a:pt x="630" y="230"/>
                  </a:lnTo>
                  <a:lnTo>
                    <a:pt x="599" y="230"/>
                  </a:lnTo>
                  <a:lnTo>
                    <a:pt x="568" y="246"/>
                  </a:lnTo>
                  <a:lnTo>
                    <a:pt x="568" y="215"/>
                  </a:lnTo>
                  <a:lnTo>
                    <a:pt x="584" y="215"/>
                  </a:lnTo>
                  <a:close/>
                  <a:moveTo>
                    <a:pt x="1013" y="46"/>
                  </a:moveTo>
                  <a:lnTo>
                    <a:pt x="1075" y="46"/>
                  </a:lnTo>
                  <a:lnTo>
                    <a:pt x="1167" y="92"/>
                  </a:lnTo>
                  <a:lnTo>
                    <a:pt x="1182" y="123"/>
                  </a:lnTo>
                  <a:lnTo>
                    <a:pt x="1182" y="153"/>
                  </a:lnTo>
                  <a:lnTo>
                    <a:pt x="1167" y="184"/>
                  </a:lnTo>
                  <a:lnTo>
                    <a:pt x="1136" y="230"/>
                  </a:lnTo>
                  <a:lnTo>
                    <a:pt x="1105" y="323"/>
                  </a:lnTo>
                  <a:lnTo>
                    <a:pt x="1059" y="430"/>
                  </a:lnTo>
                  <a:lnTo>
                    <a:pt x="983" y="600"/>
                  </a:lnTo>
                  <a:lnTo>
                    <a:pt x="1167" y="553"/>
                  </a:lnTo>
                  <a:lnTo>
                    <a:pt x="1274" y="523"/>
                  </a:lnTo>
                  <a:lnTo>
                    <a:pt x="1336" y="507"/>
                  </a:lnTo>
                  <a:lnTo>
                    <a:pt x="1382" y="492"/>
                  </a:lnTo>
                  <a:lnTo>
                    <a:pt x="1412" y="492"/>
                  </a:lnTo>
                  <a:lnTo>
                    <a:pt x="1474" y="523"/>
                  </a:lnTo>
                  <a:lnTo>
                    <a:pt x="1489" y="538"/>
                  </a:lnTo>
                  <a:lnTo>
                    <a:pt x="1474" y="553"/>
                  </a:lnTo>
                  <a:lnTo>
                    <a:pt x="1428" y="569"/>
                  </a:lnTo>
                  <a:lnTo>
                    <a:pt x="1320" y="600"/>
                  </a:lnTo>
                  <a:lnTo>
                    <a:pt x="1151" y="646"/>
                  </a:lnTo>
                  <a:lnTo>
                    <a:pt x="1167" y="661"/>
                  </a:lnTo>
                  <a:lnTo>
                    <a:pt x="1197" y="661"/>
                  </a:lnTo>
                  <a:lnTo>
                    <a:pt x="1213" y="676"/>
                  </a:lnTo>
                  <a:lnTo>
                    <a:pt x="1213" y="707"/>
                  </a:lnTo>
                  <a:lnTo>
                    <a:pt x="1182" y="815"/>
                  </a:lnTo>
                  <a:lnTo>
                    <a:pt x="1167" y="953"/>
                  </a:lnTo>
                  <a:lnTo>
                    <a:pt x="1105" y="1107"/>
                  </a:lnTo>
                  <a:lnTo>
                    <a:pt x="1274" y="1246"/>
                  </a:lnTo>
                  <a:lnTo>
                    <a:pt x="1428" y="1338"/>
                  </a:lnTo>
                  <a:lnTo>
                    <a:pt x="1535" y="1400"/>
                  </a:lnTo>
                  <a:lnTo>
                    <a:pt x="1581" y="1430"/>
                  </a:lnTo>
                  <a:lnTo>
                    <a:pt x="1581" y="1446"/>
                  </a:lnTo>
                  <a:lnTo>
                    <a:pt x="1520" y="1446"/>
                  </a:lnTo>
                  <a:lnTo>
                    <a:pt x="1336" y="1461"/>
                  </a:lnTo>
                  <a:lnTo>
                    <a:pt x="1289" y="1461"/>
                  </a:lnTo>
                  <a:lnTo>
                    <a:pt x="1259" y="1446"/>
                  </a:lnTo>
                  <a:lnTo>
                    <a:pt x="1197" y="1400"/>
                  </a:lnTo>
                  <a:lnTo>
                    <a:pt x="1136" y="1323"/>
                  </a:lnTo>
                  <a:lnTo>
                    <a:pt x="1044" y="1200"/>
                  </a:lnTo>
                  <a:lnTo>
                    <a:pt x="952" y="1276"/>
                  </a:lnTo>
                  <a:lnTo>
                    <a:pt x="860" y="1323"/>
                  </a:lnTo>
                  <a:lnTo>
                    <a:pt x="783" y="1338"/>
                  </a:lnTo>
                  <a:lnTo>
                    <a:pt x="752" y="1338"/>
                  </a:lnTo>
                  <a:lnTo>
                    <a:pt x="752" y="1307"/>
                  </a:lnTo>
                  <a:lnTo>
                    <a:pt x="722" y="1307"/>
                  </a:lnTo>
                  <a:lnTo>
                    <a:pt x="752" y="1292"/>
                  </a:lnTo>
                  <a:lnTo>
                    <a:pt x="829" y="1246"/>
                  </a:lnTo>
                  <a:lnTo>
                    <a:pt x="921" y="1169"/>
                  </a:lnTo>
                  <a:lnTo>
                    <a:pt x="998" y="1092"/>
                  </a:lnTo>
                  <a:lnTo>
                    <a:pt x="967" y="1030"/>
                  </a:lnTo>
                  <a:lnTo>
                    <a:pt x="921" y="969"/>
                  </a:lnTo>
                  <a:lnTo>
                    <a:pt x="906" y="923"/>
                  </a:lnTo>
                  <a:lnTo>
                    <a:pt x="875" y="892"/>
                  </a:lnTo>
                  <a:lnTo>
                    <a:pt x="860" y="861"/>
                  </a:lnTo>
                  <a:lnTo>
                    <a:pt x="844" y="861"/>
                  </a:lnTo>
                  <a:lnTo>
                    <a:pt x="814" y="830"/>
                  </a:lnTo>
                  <a:lnTo>
                    <a:pt x="814" y="815"/>
                  </a:lnTo>
                  <a:lnTo>
                    <a:pt x="890" y="815"/>
                  </a:lnTo>
                  <a:lnTo>
                    <a:pt x="936" y="861"/>
                  </a:lnTo>
                  <a:lnTo>
                    <a:pt x="967" y="923"/>
                  </a:lnTo>
                  <a:lnTo>
                    <a:pt x="998" y="969"/>
                  </a:lnTo>
                  <a:lnTo>
                    <a:pt x="1044" y="1030"/>
                  </a:lnTo>
                  <a:lnTo>
                    <a:pt x="1075" y="923"/>
                  </a:lnTo>
                  <a:lnTo>
                    <a:pt x="1090" y="784"/>
                  </a:lnTo>
                  <a:lnTo>
                    <a:pt x="1090" y="707"/>
                  </a:lnTo>
                  <a:lnTo>
                    <a:pt x="1075" y="661"/>
                  </a:lnTo>
                  <a:lnTo>
                    <a:pt x="998" y="661"/>
                  </a:lnTo>
                  <a:lnTo>
                    <a:pt x="952" y="646"/>
                  </a:lnTo>
                  <a:lnTo>
                    <a:pt x="921" y="692"/>
                  </a:lnTo>
                  <a:lnTo>
                    <a:pt x="860" y="753"/>
                  </a:lnTo>
                  <a:lnTo>
                    <a:pt x="860" y="707"/>
                  </a:lnTo>
                  <a:lnTo>
                    <a:pt x="890" y="630"/>
                  </a:lnTo>
                  <a:lnTo>
                    <a:pt x="952" y="523"/>
                  </a:lnTo>
                  <a:lnTo>
                    <a:pt x="998" y="400"/>
                  </a:lnTo>
                  <a:lnTo>
                    <a:pt x="1029" y="276"/>
                  </a:lnTo>
                  <a:lnTo>
                    <a:pt x="1044" y="169"/>
                  </a:lnTo>
                  <a:lnTo>
                    <a:pt x="1044" y="138"/>
                  </a:lnTo>
                  <a:lnTo>
                    <a:pt x="1029" y="107"/>
                  </a:lnTo>
                  <a:lnTo>
                    <a:pt x="1029" y="92"/>
                  </a:lnTo>
                  <a:lnTo>
                    <a:pt x="1013" y="76"/>
                  </a:lnTo>
                  <a:lnTo>
                    <a:pt x="1013" y="46"/>
                  </a:lnTo>
                  <a:close/>
                  <a:moveTo>
                    <a:pt x="430" y="0"/>
                  </a:moveTo>
                  <a:lnTo>
                    <a:pt x="491" y="0"/>
                  </a:lnTo>
                  <a:lnTo>
                    <a:pt x="522" y="15"/>
                  </a:lnTo>
                  <a:lnTo>
                    <a:pt x="568" y="46"/>
                  </a:lnTo>
                  <a:lnTo>
                    <a:pt x="584" y="61"/>
                  </a:lnTo>
                  <a:lnTo>
                    <a:pt x="584" y="76"/>
                  </a:lnTo>
                  <a:lnTo>
                    <a:pt x="599" y="76"/>
                  </a:lnTo>
                  <a:lnTo>
                    <a:pt x="584" y="107"/>
                  </a:lnTo>
                  <a:lnTo>
                    <a:pt x="584" y="138"/>
                  </a:lnTo>
                  <a:lnTo>
                    <a:pt x="568" y="184"/>
                  </a:lnTo>
                  <a:lnTo>
                    <a:pt x="568" y="215"/>
                  </a:lnTo>
                  <a:lnTo>
                    <a:pt x="537" y="230"/>
                  </a:lnTo>
                  <a:lnTo>
                    <a:pt x="537" y="353"/>
                  </a:lnTo>
                  <a:lnTo>
                    <a:pt x="584" y="338"/>
                  </a:lnTo>
                  <a:lnTo>
                    <a:pt x="630" y="338"/>
                  </a:lnTo>
                  <a:lnTo>
                    <a:pt x="691" y="323"/>
                  </a:lnTo>
                  <a:lnTo>
                    <a:pt x="706" y="292"/>
                  </a:lnTo>
                  <a:lnTo>
                    <a:pt x="706" y="230"/>
                  </a:lnTo>
                  <a:lnTo>
                    <a:pt x="691" y="215"/>
                  </a:lnTo>
                  <a:lnTo>
                    <a:pt x="783" y="215"/>
                  </a:lnTo>
                  <a:lnTo>
                    <a:pt x="875" y="307"/>
                  </a:lnTo>
                  <a:lnTo>
                    <a:pt x="860" y="323"/>
                  </a:lnTo>
                  <a:lnTo>
                    <a:pt x="860" y="338"/>
                  </a:lnTo>
                  <a:lnTo>
                    <a:pt x="829" y="369"/>
                  </a:lnTo>
                  <a:lnTo>
                    <a:pt x="921" y="369"/>
                  </a:lnTo>
                  <a:lnTo>
                    <a:pt x="952" y="384"/>
                  </a:lnTo>
                  <a:lnTo>
                    <a:pt x="967" y="400"/>
                  </a:lnTo>
                  <a:lnTo>
                    <a:pt x="967" y="415"/>
                  </a:lnTo>
                  <a:lnTo>
                    <a:pt x="952" y="430"/>
                  </a:lnTo>
                  <a:lnTo>
                    <a:pt x="936" y="430"/>
                  </a:lnTo>
                  <a:lnTo>
                    <a:pt x="875" y="446"/>
                  </a:lnTo>
                  <a:lnTo>
                    <a:pt x="798" y="446"/>
                  </a:lnTo>
                  <a:lnTo>
                    <a:pt x="783" y="507"/>
                  </a:lnTo>
                  <a:lnTo>
                    <a:pt x="752" y="600"/>
                  </a:lnTo>
                  <a:lnTo>
                    <a:pt x="722" y="630"/>
                  </a:lnTo>
                  <a:lnTo>
                    <a:pt x="706" y="630"/>
                  </a:lnTo>
                  <a:lnTo>
                    <a:pt x="676" y="615"/>
                  </a:lnTo>
                  <a:lnTo>
                    <a:pt x="660" y="584"/>
                  </a:lnTo>
                  <a:lnTo>
                    <a:pt x="568" y="600"/>
                  </a:lnTo>
                  <a:lnTo>
                    <a:pt x="568" y="676"/>
                  </a:lnTo>
                  <a:lnTo>
                    <a:pt x="522" y="676"/>
                  </a:lnTo>
                  <a:lnTo>
                    <a:pt x="522" y="815"/>
                  </a:lnTo>
                  <a:lnTo>
                    <a:pt x="568" y="800"/>
                  </a:lnTo>
                  <a:lnTo>
                    <a:pt x="599" y="800"/>
                  </a:lnTo>
                  <a:lnTo>
                    <a:pt x="630" y="784"/>
                  </a:lnTo>
                  <a:lnTo>
                    <a:pt x="645" y="784"/>
                  </a:lnTo>
                  <a:lnTo>
                    <a:pt x="676" y="692"/>
                  </a:lnTo>
                  <a:lnTo>
                    <a:pt x="676" y="661"/>
                  </a:lnTo>
                  <a:lnTo>
                    <a:pt x="645" y="661"/>
                  </a:lnTo>
                  <a:lnTo>
                    <a:pt x="691" y="646"/>
                  </a:lnTo>
                  <a:lnTo>
                    <a:pt x="752" y="646"/>
                  </a:lnTo>
                  <a:lnTo>
                    <a:pt x="768" y="661"/>
                  </a:lnTo>
                  <a:lnTo>
                    <a:pt x="829" y="692"/>
                  </a:lnTo>
                  <a:lnTo>
                    <a:pt x="844" y="707"/>
                  </a:lnTo>
                  <a:lnTo>
                    <a:pt x="844" y="723"/>
                  </a:lnTo>
                  <a:lnTo>
                    <a:pt x="860" y="723"/>
                  </a:lnTo>
                  <a:lnTo>
                    <a:pt x="844" y="738"/>
                  </a:lnTo>
                  <a:lnTo>
                    <a:pt x="844" y="753"/>
                  </a:lnTo>
                  <a:lnTo>
                    <a:pt x="860" y="753"/>
                  </a:lnTo>
                  <a:lnTo>
                    <a:pt x="860" y="769"/>
                  </a:lnTo>
                  <a:lnTo>
                    <a:pt x="844" y="769"/>
                  </a:lnTo>
                  <a:lnTo>
                    <a:pt x="814" y="800"/>
                  </a:lnTo>
                  <a:lnTo>
                    <a:pt x="798" y="830"/>
                  </a:lnTo>
                  <a:lnTo>
                    <a:pt x="768" y="876"/>
                  </a:lnTo>
                  <a:lnTo>
                    <a:pt x="783" y="892"/>
                  </a:lnTo>
                  <a:lnTo>
                    <a:pt x="783" y="907"/>
                  </a:lnTo>
                  <a:lnTo>
                    <a:pt x="768" y="923"/>
                  </a:lnTo>
                  <a:lnTo>
                    <a:pt x="722" y="923"/>
                  </a:lnTo>
                  <a:lnTo>
                    <a:pt x="630" y="938"/>
                  </a:lnTo>
                  <a:lnTo>
                    <a:pt x="491" y="953"/>
                  </a:lnTo>
                  <a:lnTo>
                    <a:pt x="537" y="1000"/>
                  </a:lnTo>
                  <a:lnTo>
                    <a:pt x="537" y="1030"/>
                  </a:lnTo>
                  <a:lnTo>
                    <a:pt x="522" y="1030"/>
                  </a:lnTo>
                  <a:lnTo>
                    <a:pt x="507" y="1061"/>
                  </a:lnTo>
                  <a:lnTo>
                    <a:pt x="491" y="1061"/>
                  </a:lnTo>
                  <a:lnTo>
                    <a:pt x="430" y="1076"/>
                  </a:lnTo>
                  <a:lnTo>
                    <a:pt x="415" y="1107"/>
                  </a:lnTo>
                  <a:lnTo>
                    <a:pt x="384" y="1153"/>
                  </a:lnTo>
                  <a:lnTo>
                    <a:pt x="384" y="1184"/>
                  </a:lnTo>
                  <a:lnTo>
                    <a:pt x="445" y="1215"/>
                  </a:lnTo>
                  <a:lnTo>
                    <a:pt x="507" y="1230"/>
                  </a:lnTo>
                  <a:lnTo>
                    <a:pt x="507" y="1246"/>
                  </a:lnTo>
                  <a:lnTo>
                    <a:pt x="568" y="1153"/>
                  </a:lnTo>
                  <a:lnTo>
                    <a:pt x="584" y="1107"/>
                  </a:lnTo>
                  <a:lnTo>
                    <a:pt x="599" y="1076"/>
                  </a:lnTo>
                  <a:lnTo>
                    <a:pt x="614" y="1076"/>
                  </a:lnTo>
                  <a:lnTo>
                    <a:pt x="614" y="1015"/>
                  </a:lnTo>
                  <a:lnTo>
                    <a:pt x="645" y="1015"/>
                  </a:lnTo>
                  <a:lnTo>
                    <a:pt x="737" y="1046"/>
                  </a:lnTo>
                  <a:lnTo>
                    <a:pt x="752" y="1046"/>
                  </a:lnTo>
                  <a:lnTo>
                    <a:pt x="783" y="1030"/>
                  </a:lnTo>
                  <a:lnTo>
                    <a:pt x="829" y="1030"/>
                  </a:lnTo>
                  <a:lnTo>
                    <a:pt x="829" y="1046"/>
                  </a:lnTo>
                  <a:lnTo>
                    <a:pt x="798" y="1076"/>
                  </a:lnTo>
                  <a:lnTo>
                    <a:pt x="752" y="1092"/>
                  </a:lnTo>
                  <a:lnTo>
                    <a:pt x="722" y="1138"/>
                  </a:lnTo>
                  <a:lnTo>
                    <a:pt x="691" y="1230"/>
                  </a:lnTo>
                  <a:lnTo>
                    <a:pt x="630" y="1338"/>
                  </a:lnTo>
                  <a:lnTo>
                    <a:pt x="630" y="1353"/>
                  </a:lnTo>
                  <a:lnTo>
                    <a:pt x="691" y="1384"/>
                  </a:lnTo>
                  <a:lnTo>
                    <a:pt x="737" y="1415"/>
                  </a:lnTo>
                  <a:lnTo>
                    <a:pt x="768" y="1430"/>
                  </a:lnTo>
                  <a:lnTo>
                    <a:pt x="783" y="1446"/>
                  </a:lnTo>
                  <a:lnTo>
                    <a:pt x="814" y="1492"/>
                  </a:lnTo>
                  <a:lnTo>
                    <a:pt x="829" y="1523"/>
                  </a:lnTo>
                  <a:lnTo>
                    <a:pt x="829" y="1553"/>
                  </a:lnTo>
                  <a:lnTo>
                    <a:pt x="814" y="1569"/>
                  </a:lnTo>
                  <a:lnTo>
                    <a:pt x="783" y="1569"/>
                  </a:lnTo>
                  <a:lnTo>
                    <a:pt x="752" y="1553"/>
                  </a:lnTo>
                  <a:lnTo>
                    <a:pt x="691" y="1492"/>
                  </a:lnTo>
                  <a:lnTo>
                    <a:pt x="645" y="1461"/>
                  </a:lnTo>
                  <a:lnTo>
                    <a:pt x="584" y="1415"/>
                  </a:lnTo>
                  <a:lnTo>
                    <a:pt x="522" y="1353"/>
                  </a:lnTo>
                  <a:lnTo>
                    <a:pt x="384" y="1430"/>
                  </a:lnTo>
                  <a:lnTo>
                    <a:pt x="231" y="1461"/>
                  </a:lnTo>
                  <a:lnTo>
                    <a:pt x="154" y="1461"/>
                  </a:lnTo>
                  <a:lnTo>
                    <a:pt x="138" y="1446"/>
                  </a:lnTo>
                  <a:lnTo>
                    <a:pt x="154" y="1446"/>
                  </a:lnTo>
                  <a:lnTo>
                    <a:pt x="323" y="1384"/>
                  </a:lnTo>
                  <a:lnTo>
                    <a:pt x="461" y="1307"/>
                  </a:lnTo>
                  <a:lnTo>
                    <a:pt x="430" y="1276"/>
                  </a:lnTo>
                  <a:lnTo>
                    <a:pt x="338" y="1246"/>
                  </a:lnTo>
                  <a:lnTo>
                    <a:pt x="307" y="1215"/>
                  </a:lnTo>
                  <a:lnTo>
                    <a:pt x="323" y="1200"/>
                  </a:lnTo>
                  <a:lnTo>
                    <a:pt x="323" y="1169"/>
                  </a:lnTo>
                  <a:lnTo>
                    <a:pt x="353" y="1107"/>
                  </a:lnTo>
                  <a:lnTo>
                    <a:pt x="246" y="1138"/>
                  </a:lnTo>
                  <a:lnTo>
                    <a:pt x="154" y="1169"/>
                  </a:lnTo>
                  <a:lnTo>
                    <a:pt x="92" y="1184"/>
                  </a:lnTo>
                  <a:lnTo>
                    <a:pt x="46" y="1153"/>
                  </a:lnTo>
                  <a:lnTo>
                    <a:pt x="31" y="1123"/>
                  </a:lnTo>
                  <a:lnTo>
                    <a:pt x="16" y="1107"/>
                  </a:lnTo>
                  <a:lnTo>
                    <a:pt x="0" y="1107"/>
                  </a:lnTo>
                  <a:lnTo>
                    <a:pt x="0" y="1092"/>
                  </a:lnTo>
                  <a:lnTo>
                    <a:pt x="31" y="1061"/>
                  </a:lnTo>
                  <a:lnTo>
                    <a:pt x="62" y="1061"/>
                  </a:lnTo>
                  <a:lnTo>
                    <a:pt x="92" y="1076"/>
                  </a:lnTo>
                  <a:lnTo>
                    <a:pt x="169" y="1076"/>
                  </a:lnTo>
                  <a:lnTo>
                    <a:pt x="277" y="1061"/>
                  </a:lnTo>
                  <a:lnTo>
                    <a:pt x="369" y="1046"/>
                  </a:lnTo>
                  <a:lnTo>
                    <a:pt x="384" y="984"/>
                  </a:lnTo>
                  <a:lnTo>
                    <a:pt x="399" y="938"/>
                  </a:lnTo>
                  <a:lnTo>
                    <a:pt x="399" y="923"/>
                  </a:lnTo>
                  <a:lnTo>
                    <a:pt x="369" y="923"/>
                  </a:lnTo>
                  <a:lnTo>
                    <a:pt x="353" y="938"/>
                  </a:lnTo>
                  <a:lnTo>
                    <a:pt x="323" y="938"/>
                  </a:lnTo>
                  <a:lnTo>
                    <a:pt x="323" y="984"/>
                  </a:lnTo>
                  <a:lnTo>
                    <a:pt x="307" y="984"/>
                  </a:lnTo>
                  <a:lnTo>
                    <a:pt x="277" y="953"/>
                  </a:lnTo>
                  <a:lnTo>
                    <a:pt x="261" y="923"/>
                  </a:lnTo>
                  <a:lnTo>
                    <a:pt x="246" y="846"/>
                  </a:lnTo>
                  <a:lnTo>
                    <a:pt x="215" y="800"/>
                  </a:lnTo>
                  <a:lnTo>
                    <a:pt x="185" y="738"/>
                  </a:lnTo>
                  <a:lnTo>
                    <a:pt x="185" y="723"/>
                  </a:lnTo>
                  <a:lnTo>
                    <a:pt x="246" y="723"/>
                  </a:lnTo>
                  <a:lnTo>
                    <a:pt x="277" y="738"/>
                  </a:lnTo>
                  <a:lnTo>
                    <a:pt x="261" y="738"/>
                  </a:lnTo>
                  <a:lnTo>
                    <a:pt x="261" y="753"/>
                  </a:lnTo>
                  <a:lnTo>
                    <a:pt x="277" y="784"/>
                  </a:lnTo>
                  <a:lnTo>
                    <a:pt x="277" y="815"/>
                  </a:lnTo>
                  <a:lnTo>
                    <a:pt x="292" y="861"/>
                  </a:lnTo>
                  <a:lnTo>
                    <a:pt x="445" y="846"/>
                  </a:lnTo>
                  <a:lnTo>
                    <a:pt x="445" y="723"/>
                  </a:lnTo>
                  <a:lnTo>
                    <a:pt x="491" y="707"/>
                  </a:lnTo>
                  <a:lnTo>
                    <a:pt x="491" y="615"/>
                  </a:lnTo>
                  <a:lnTo>
                    <a:pt x="445" y="630"/>
                  </a:lnTo>
                  <a:lnTo>
                    <a:pt x="384" y="630"/>
                  </a:lnTo>
                  <a:lnTo>
                    <a:pt x="384" y="661"/>
                  </a:lnTo>
                  <a:lnTo>
                    <a:pt x="369" y="676"/>
                  </a:lnTo>
                  <a:lnTo>
                    <a:pt x="338" y="646"/>
                  </a:lnTo>
                  <a:lnTo>
                    <a:pt x="323" y="615"/>
                  </a:lnTo>
                  <a:lnTo>
                    <a:pt x="307" y="569"/>
                  </a:lnTo>
                  <a:lnTo>
                    <a:pt x="292" y="507"/>
                  </a:lnTo>
                  <a:lnTo>
                    <a:pt x="246" y="507"/>
                  </a:lnTo>
                  <a:lnTo>
                    <a:pt x="231" y="523"/>
                  </a:lnTo>
                  <a:lnTo>
                    <a:pt x="138" y="523"/>
                  </a:lnTo>
                  <a:lnTo>
                    <a:pt x="77" y="461"/>
                  </a:lnTo>
                  <a:lnTo>
                    <a:pt x="123" y="461"/>
                  </a:lnTo>
                  <a:lnTo>
                    <a:pt x="185" y="446"/>
                  </a:lnTo>
                  <a:lnTo>
                    <a:pt x="261" y="446"/>
                  </a:lnTo>
                  <a:lnTo>
                    <a:pt x="231" y="384"/>
                  </a:lnTo>
                  <a:lnTo>
                    <a:pt x="215" y="338"/>
                  </a:lnTo>
                  <a:lnTo>
                    <a:pt x="200" y="323"/>
                  </a:lnTo>
                  <a:lnTo>
                    <a:pt x="200" y="292"/>
                  </a:lnTo>
                  <a:lnTo>
                    <a:pt x="292" y="292"/>
                  </a:lnTo>
                  <a:lnTo>
                    <a:pt x="338" y="276"/>
                  </a:lnTo>
                  <a:lnTo>
                    <a:pt x="323" y="292"/>
                  </a:lnTo>
                  <a:lnTo>
                    <a:pt x="307" y="292"/>
                  </a:lnTo>
                  <a:lnTo>
                    <a:pt x="307" y="307"/>
                  </a:lnTo>
                  <a:lnTo>
                    <a:pt x="323" y="338"/>
                  </a:lnTo>
                  <a:lnTo>
                    <a:pt x="323" y="384"/>
                  </a:lnTo>
                  <a:lnTo>
                    <a:pt x="461" y="369"/>
                  </a:lnTo>
                  <a:lnTo>
                    <a:pt x="461" y="261"/>
                  </a:lnTo>
                  <a:lnTo>
                    <a:pt x="476" y="261"/>
                  </a:lnTo>
                  <a:lnTo>
                    <a:pt x="476" y="138"/>
                  </a:lnTo>
                  <a:lnTo>
                    <a:pt x="445" y="76"/>
                  </a:lnTo>
                  <a:lnTo>
                    <a:pt x="430" y="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0" name="Freeform 454"/>
            <p:cNvSpPr>
              <a:spLocks noEditPoints="1"/>
            </p:cNvSpPr>
            <p:nvPr/>
          </p:nvSpPr>
          <p:spPr bwMode="auto">
            <a:xfrm>
              <a:off x="37878" y="34898"/>
              <a:ext cx="1335" cy="1508"/>
            </a:xfrm>
            <a:custGeom>
              <a:avLst/>
              <a:gdLst/>
              <a:ahLst/>
              <a:cxnLst>
                <a:cxn ang="0">
                  <a:pos x="706" y="816"/>
                </a:cxn>
                <a:cxn ang="0">
                  <a:pos x="844" y="877"/>
                </a:cxn>
                <a:cxn ang="0">
                  <a:pos x="859" y="1047"/>
                </a:cxn>
                <a:cxn ang="0">
                  <a:pos x="737" y="954"/>
                </a:cxn>
                <a:cxn ang="0">
                  <a:pos x="660" y="862"/>
                </a:cxn>
                <a:cxn ang="0">
                  <a:pos x="645" y="800"/>
                </a:cxn>
                <a:cxn ang="0">
                  <a:pos x="199" y="600"/>
                </a:cxn>
                <a:cxn ang="0">
                  <a:pos x="123" y="631"/>
                </a:cxn>
                <a:cxn ang="0">
                  <a:pos x="246" y="800"/>
                </a:cxn>
                <a:cxn ang="0">
                  <a:pos x="338" y="862"/>
                </a:cxn>
                <a:cxn ang="0">
                  <a:pos x="199" y="1139"/>
                </a:cxn>
                <a:cxn ang="0">
                  <a:pos x="322" y="1123"/>
                </a:cxn>
                <a:cxn ang="0">
                  <a:pos x="384" y="1108"/>
                </a:cxn>
                <a:cxn ang="0">
                  <a:pos x="399" y="631"/>
                </a:cxn>
                <a:cxn ang="0">
                  <a:pos x="338" y="570"/>
                </a:cxn>
                <a:cxn ang="0">
                  <a:pos x="338" y="123"/>
                </a:cxn>
                <a:cxn ang="0">
                  <a:pos x="414" y="185"/>
                </a:cxn>
                <a:cxn ang="0">
                  <a:pos x="322" y="308"/>
                </a:cxn>
                <a:cxn ang="0">
                  <a:pos x="261" y="539"/>
                </a:cxn>
                <a:cxn ang="0">
                  <a:pos x="445" y="477"/>
                </a:cxn>
                <a:cxn ang="0">
                  <a:pos x="568" y="554"/>
                </a:cxn>
                <a:cxn ang="0">
                  <a:pos x="537" y="616"/>
                </a:cxn>
                <a:cxn ang="0">
                  <a:pos x="491" y="1108"/>
                </a:cxn>
                <a:cxn ang="0">
                  <a:pos x="445" y="1262"/>
                </a:cxn>
                <a:cxn ang="0">
                  <a:pos x="399" y="1262"/>
                </a:cxn>
                <a:cxn ang="0">
                  <a:pos x="215" y="1185"/>
                </a:cxn>
                <a:cxn ang="0">
                  <a:pos x="138" y="1200"/>
                </a:cxn>
                <a:cxn ang="0">
                  <a:pos x="92" y="1262"/>
                </a:cxn>
                <a:cxn ang="0">
                  <a:pos x="61" y="1200"/>
                </a:cxn>
                <a:cxn ang="0">
                  <a:pos x="61" y="1062"/>
                </a:cxn>
                <a:cxn ang="0">
                  <a:pos x="61" y="847"/>
                </a:cxn>
                <a:cxn ang="0">
                  <a:pos x="15" y="554"/>
                </a:cxn>
                <a:cxn ang="0">
                  <a:pos x="31" y="523"/>
                </a:cxn>
                <a:cxn ang="0">
                  <a:pos x="215" y="308"/>
                </a:cxn>
                <a:cxn ang="0">
                  <a:pos x="246" y="108"/>
                </a:cxn>
                <a:cxn ang="0">
                  <a:pos x="936" y="16"/>
                </a:cxn>
                <a:cxn ang="0">
                  <a:pos x="1013" y="139"/>
                </a:cxn>
                <a:cxn ang="0">
                  <a:pos x="875" y="385"/>
                </a:cxn>
                <a:cxn ang="0">
                  <a:pos x="982" y="477"/>
                </a:cxn>
                <a:cxn ang="0">
                  <a:pos x="1090" y="447"/>
                </a:cxn>
                <a:cxn ang="0">
                  <a:pos x="1243" y="447"/>
                </a:cxn>
                <a:cxn ang="0">
                  <a:pos x="1335" y="523"/>
                </a:cxn>
                <a:cxn ang="0">
                  <a:pos x="1274" y="616"/>
                </a:cxn>
                <a:cxn ang="0">
                  <a:pos x="1212" y="1185"/>
                </a:cxn>
                <a:cxn ang="0">
                  <a:pos x="1090" y="1462"/>
                </a:cxn>
                <a:cxn ang="0">
                  <a:pos x="951" y="1462"/>
                </a:cxn>
                <a:cxn ang="0">
                  <a:pos x="813" y="1277"/>
                </a:cxn>
                <a:cxn ang="0">
                  <a:pos x="905" y="1308"/>
                </a:cxn>
                <a:cxn ang="0">
                  <a:pos x="998" y="1323"/>
                </a:cxn>
                <a:cxn ang="0">
                  <a:pos x="1136" y="954"/>
                </a:cxn>
                <a:cxn ang="0">
                  <a:pos x="1120" y="508"/>
                </a:cxn>
                <a:cxn ang="0">
                  <a:pos x="875" y="539"/>
                </a:cxn>
                <a:cxn ang="0">
                  <a:pos x="721" y="585"/>
                </a:cxn>
                <a:cxn ang="0">
                  <a:pos x="614" y="693"/>
                </a:cxn>
                <a:cxn ang="0">
                  <a:pos x="660" y="570"/>
                </a:cxn>
                <a:cxn ang="0">
                  <a:pos x="875" y="77"/>
                </a:cxn>
                <a:cxn ang="0">
                  <a:pos x="859" y="0"/>
                </a:cxn>
                <a:cxn ang="0">
                  <a:pos x="829" y="16"/>
                </a:cxn>
              </a:cxnLst>
              <a:rect l="0" t="0" r="r" b="b"/>
              <a:pathLst>
                <a:path w="1335" h="1508">
                  <a:moveTo>
                    <a:pt x="645" y="800"/>
                  </a:moveTo>
                  <a:lnTo>
                    <a:pt x="691" y="800"/>
                  </a:lnTo>
                  <a:lnTo>
                    <a:pt x="706" y="816"/>
                  </a:lnTo>
                  <a:lnTo>
                    <a:pt x="767" y="847"/>
                  </a:lnTo>
                  <a:lnTo>
                    <a:pt x="813" y="862"/>
                  </a:lnTo>
                  <a:lnTo>
                    <a:pt x="844" y="877"/>
                  </a:lnTo>
                  <a:lnTo>
                    <a:pt x="890" y="923"/>
                  </a:lnTo>
                  <a:lnTo>
                    <a:pt x="890" y="1016"/>
                  </a:lnTo>
                  <a:lnTo>
                    <a:pt x="859" y="1047"/>
                  </a:lnTo>
                  <a:lnTo>
                    <a:pt x="844" y="1031"/>
                  </a:lnTo>
                  <a:lnTo>
                    <a:pt x="813" y="1031"/>
                  </a:lnTo>
                  <a:lnTo>
                    <a:pt x="737" y="954"/>
                  </a:lnTo>
                  <a:lnTo>
                    <a:pt x="706" y="908"/>
                  </a:lnTo>
                  <a:lnTo>
                    <a:pt x="691" y="877"/>
                  </a:lnTo>
                  <a:lnTo>
                    <a:pt x="660" y="862"/>
                  </a:lnTo>
                  <a:lnTo>
                    <a:pt x="660" y="847"/>
                  </a:lnTo>
                  <a:lnTo>
                    <a:pt x="645" y="831"/>
                  </a:lnTo>
                  <a:lnTo>
                    <a:pt x="645" y="800"/>
                  </a:lnTo>
                  <a:close/>
                  <a:moveTo>
                    <a:pt x="338" y="570"/>
                  </a:moveTo>
                  <a:lnTo>
                    <a:pt x="261" y="585"/>
                  </a:lnTo>
                  <a:lnTo>
                    <a:pt x="199" y="600"/>
                  </a:lnTo>
                  <a:lnTo>
                    <a:pt x="153" y="616"/>
                  </a:lnTo>
                  <a:lnTo>
                    <a:pt x="138" y="631"/>
                  </a:lnTo>
                  <a:lnTo>
                    <a:pt x="123" y="631"/>
                  </a:lnTo>
                  <a:lnTo>
                    <a:pt x="123" y="831"/>
                  </a:lnTo>
                  <a:lnTo>
                    <a:pt x="153" y="831"/>
                  </a:lnTo>
                  <a:lnTo>
                    <a:pt x="246" y="800"/>
                  </a:lnTo>
                  <a:lnTo>
                    <a:pt x="307" y="800"/>
                  </a:lnTo>
                  <a:lnTo>
                    <a:pt x="338" y="831"/>
                  </a:lnTo>
                  <a:lnTo>
                    <a:pt x="338" y="862"/>
                  </a:lnTo>
                  <a:lnTo>
                    <a:pt x="138" y="893"/>
                  </a:lnTo>
                  <a:lnTo>
                    <a:pt x="138" y="1154"/>
                  </a:lnTo>
                  <a:lnTo>
                    <a:pt x="199" y="1139"/>
                  </a:lnTo>
                  <a:lnTo>
                    <a:pt x="246" y="1139"/>
                  </a:lnTo>
                  <a:lnTo>
                    <a:pt x="276" y="1123"/>
                  </a:lnTo>
                  <a:lnTo>
                    <a:pt x="322" y="1123"/>
                  </a:lnTo>
                  <a:lnTo>
                    <a:pt x="338" y="1139"/>
                  </a:lnTo>
                  <a:lnTo>
                    <a:pt x="368" y="1139"/>
                  </a:lnTo>
                  <a:lnTo>
                    <a:pt x="384" y="1108"/>
                  </a:lnTo>
                  <a:lnTo>
                    <a:pt x="384" y="1016"/>
                  </a:lnTo>
                  <a:lnTo>
                    <a:pt x="399" y="908"/>
                  </a:lnTo>
                  <a:lnTo>
                    <a:pt x="399" y="631"/>
                  </a:lnTo>
                  <a:lnTo>
                    <a:pt x="368" y="600"/>
                  </a:lnTo>
                  <a:lnTo>
                    <a:pt x="338" y="600"/>
                  </a:lnTo>
                  <a:lnTo>
                    <a:pt x="338" y="570"/>
                  </a:lnTo>
                  <a:close/>
                  <a:moveTo>
                    <a:pt x="246" y="108"/>
                  </a:moveTo>
                  <a:lnTo>
                    <a:pt x="307" y="108"/>
                  </a:lnTo>
                  <a:lnTo>
                    <a:pt x="338" y="123"/>
                  </a:lnTo>
                  <a:lnTo>
                    <a:pt x="384" y="139"/>
                  </a:lnTo>
                  <a:lnTo>
                    <a:pt x="414" y="170"/>
                  </a:lnTo>
                  <a:lnTo>
                    <a:pt x="414" y="185"/>
                  </a:lnTo>
                  <a:lnTo>
                    <a:pt x="399" y="200"/>
                  </a:lnTo>
                  <a:lnTo>
                    <a:pt x="368" y="247"/>
                  </a:lnTo>
                  <a:lnTo>
                    <a:pt x="322" y="308"/>
                  </a:lnTo>
                  <a:lnTo>
                    <a:pt x="246" y="416"/>
                  </a:lnTo>
                  <a:lnTo>
                    <a:pt x="138" y="570"/>
                  </a:lnTo>
                  <a:lnTo>
                    <a:pt x="261" y="539"/>
                  </a:lnTo>
                  <a:lnTo>
                    <a:pt x="322" y="508"/>
                  </a:lnTo>
                  <a:lnTo>
                    <a:pt x="414" y="477"/>
                  </a:lnTo>
                  <a:lnTo>
                    <a:pt x="445" y="477"/>
                  </a:lnTo>
                  <a:lnTo>
                    <a:pt x="506" y="508"/>
                  </a:lnTo>
                  <a:lnTo>
                    <a:pt x="552" y="539"/>
                  </a:lnTo>
                  <a:lnTo>
                    <a:pt x="568" y="554"/>
                  </a:lnTo>
                  <a:lnTo>
                    <a:pt x="552" y="570"/>
                  </a:lnTo>
                  <a:lnTo>
                    <a:pt x="552" y="585"/>
                  </a:lnTo>
                  <a:lnTo>
                    <a:pt x="537" y="616"/>
                  </a:lnTo>
                  <a:lnTo>
                    <a:pt x="506" y="708"/>
                  </a:lnTo>
                  <a:lnTo>
                    <a:pt x="506" y="970"/>
                  </a:lnTo>
                  <a:lnTo>
                    <a:pt x="491" y="1108"/>
                  </a:lnTo>
                  <a:lnTo>
                    <a:pt x="460" y="1231"/>
                  </a:lnTo>
                  <a:lnTo>
                    <a:pt x="445" y="1247"/>
                  </a:lnTo>
                  <a:lnTo>
                    <a:pt x="445" y="1262"/>
                  </a:lnTo>
                  <a:lnTo>
                    <a:pt x="430" y="1277"/>
                  </a:lnTo>
                  <a:lnTo>
                    <a:pt x="414" y="1277"/>
                  </a:lnTo>
                  <a:lnTo>
                    <a:pt x="399" y="1262"/>
                  </a:lnTo>
                  <a:lnTo>
                    <a:pt x="338" y="1170"/>
                  </a:lnTo>
                  <a:lnTo>
                    <a:pt x="261" y="1170"/>
                  </a:lnTo>
                  <a:lnTo>
                    <a:pt x="215" y="1185"/>
                  </a:lnTo>
                  <a:lnTo>
                    <a:pt x="184" y="1185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23" y="1247"/>
                  </a:lnTo>
                  <a:lnTo>
                    <a:pt x="107" y="1262"/>
                  </a:lnTo>
                  <a:lnTo>
                    <a:pt x="92" y="1262"/>
                  </a:lnTo>
                  <a:lnTo>
                    <a:pt x="77" y="1247"/>
                  </a:lnTo>
                  <a:lnTo>
                    <a:pt x="61" y="1216"/>
                  </a:lnTo>
                  <a:lnTo>
                    <a:pt x="61" y="1200"/>
                  </a:lnTo>
                  <a:lnTo>
                    <a:pt x="46" y="1170"/>
                  </a:lnTo>
                  <a:lnTo>
                    <a:pt x="46" y="1108"/>
                  </a:lnTo>
                  <a:lnTo>
                    <a:pt x="61" y="1062"/>
                  </a:lnTo>
                  <a:lnTo>
                    <a:pt x="77" y="985"/>
                  </a:lnTo>
                  <a:lnTo>
                    <a:pt x="77" y="862"/>
                  </a:lnTo>
                  <a:lnTo>
                    <a:pt x="61" y="847"/>
                  </a:lnTo>
                  <a:lnTo>
                    <a:pt x="46" y="708"/>
                  </a:lnTo>
                  <a:lnTo>
                    <a:pt x="31" y="616"/>
                  </a:lnTo>
                  <a:lnTo>
                    <a:pt x="15" y="554"/>
                  </a:lnTo>
                  <a:lnTo>
                    <a:pt x="0" y="539"/>
                  </a:lnTo>
                  <a:lnTo>
                    <a:pt x="0" y="523"/>
                  </a:lnTo>
                  <a:lnTo>
                    <a:pt x="31" y="523"/>
                  </a:lnTo>
                  <a:lnTo>
                    <a:pt x="46" y="539"/>
                  </a:lnTo>
                  <a:lnTo>
                    <a:pt x="92" y="554"/>
                  </a:lnTo>
                  <a:lnTo>
                    <a:pt x="215" y="308"/>
                  </a:lnTo>
                  <a:lnTo>
                    <a:pt x="230" y="247"/>
                  </a:lnTo>
                  <a:lnTo>
                    <a:pt x="246" y="200"/>
                  </a:lnTo>
                  <a:lnTo>
                    <a:pt x="246" y="108"/>
                  </a:lnTo>
                  <a:close/>
                  <a:moveTo>
                    <a:pt x="859" y="0"/>
                  </a:moveTo>
                  <a:lnTo>
                    <a:pt x="890" y="0"/>
                  </a:lnTo>
                  <a:lnTo>
                    <a:pt x="936" y="16"/>
                  </a:lnTo>
                  <a:lnTo>
                    <a:pt x="998" y="77"/>
                  </a:lnTo>
                  <a:lnTo>
                    <a:pt x="1013" y="108"/>
                  </a:lnTo>
                  <a:lnTo>
                    <a:pt x="1013" y="139"/>
                  </a:lnTo>
                  <a:lnTo>
                    <a:pt x="967" y="231"/>
                  </a:lnTo>
                  <a:lnTo>
                    <a:pt x="936" y="277"/>
                  </a:lnTo>
                  <a:lnTo>
                    <a:pt x="875" y="385"/>
                  </a:lnTo>
                  <a:lnTo>
                    <a:pt x="783" y="523"/>
                  </a:lnTo>
                  <a:lnTo>
                    <a:pt x="921" y="493"/>
                  </a:lnTo>
                  <a:lnTo>
                    <a:pt x="982" y="477"/>
                  </a:lnTo>
                  <a:lnTo>
                    <a:pt x="1013" y="462"/>
                  </a:lnTo>
                  <a:lnTo>
                    <a:pt x="1028" y="462"/>
                  </a:lnTo>
                  <a:lnTo>
                    <a:pt x="1090" y="447"/>
                  </a:lnTo>
                  <a:lnTo>
                    <a:pt x="1136" y="431"/>
                  </a:lnTo>
                  <a:lnTo>
                    <a:pt x="1197" y="431"/>
                  </a:lnTo>
                  <a:lnTo>
                    <a:pt x="1243" y="447"/>
                  </a:lnTo>
                  <a:lnTo>
                    <a:pt x="1274" y="477"/>
                  </a:lnTo>
                  <a:lnTo>
                    <a:pt x="1304" y="493"/>
                  </a:lnTo>
                  <a:lnTo>
                    <a:pt x="1335" y="523"/>
                  </a:lnTo>
                  <a:lnTo>
                    <a:pt x="1335" y="539"/>
                  </a:lnTo>
                  <a:lnTo>
                    <a:pt x="1289" y="585"/>
                  </a:lnTo>
                  <a:lnTo>
                    <a:pt x="1274" y="616"/>
                  </a:lnTo>
                  <a:lnTo>
                    <a:pt x="1274" y="662"/>
                  </a:lnTo>
                  <a:lnTo>
                    <a:pt x="1243" y="970"/>
                  </a:lnTo>
                  <a:lnTo>
                    <a:pt x="1212" y="1185"/>
                  </a:lnTo>
                  <a:lnTo>
                    <a:pt x="1166" y="1339"/>
                  </a:lnTo>
                  <a:lnTo>
                    <a:pt x="1136" y="1416"/>
                  </a:lnTo>
                  <a:lnTo>
                    <a:pt x="1090" y="1462"/>
                  </a:lnTo>
                  <a:lnTo>
                    <a:pt x="1044" y="1493"/>
                  </a:lnTo>
                  <a:lnTo>
                    <a:pt x="998" y="1508"/>
                  </a:lnTo>
                  <a:lnTo>
                    <a:pt x="951" y="1462"/>
                  </a:lnTo>
                  <a:lnTo>
                    <a:pt x="890" y="1370"/>
                  </a:lnTo>
                  <a:lnTo>
                    <a:pt x="813" y="1293"/>
                  </a:lnTo>
                  <a:lnTo>
                    <a:pt x="813" y="1277"/>
                  </a:lnTo>
                  <a:lnTo>
                    <a:pt x="844" y="1277"/>
                  </a:lnTo>
                  <a:lnTo>
                    <a:pt x="859" y="1293"/>
                  </a:lnTo>
                  <a:lnTo>
                    <a:pt x="905" y="1308"/>
                  </a:lnTo>
                  <a:lnTo>
                    <a:pt x="936" y="1308"/>
                  </a:lnTo>
                  <a:lnTo>
                    <a:pt x="967" y="1323"/>
                  </a:lnTo>
                  <a:lnTo>
                    <a:pt x="998" y="1323"/>
                  </a:lnTo>
                  <a:lnTo>
                    <a:pt x="1059" y="1277"/>
                  </a:lnTo>
                  <a:lnTo>
                    <a:pt x="1105" y="1139"/>
                  </a:lnTo>
                  <a:lnTo>
                    <a:pt x="1136" y="954"/>
                  </a:lnTo>
                  <a:lnTo>
                    <a:pt x="1151" y="708"/>
                  </a:lnTo>
                  <a:lnTo>
                    <a:pt x="1151" y="539"/>
                  </a:lnTo>
                  <a:lnTo>
                    <a:pt x="1120" y="508"/>
                  </a:lnTo>
                  <a:lnTo>
                    <a:pt x="1044" y="508"/>
                  </a:lnTo>
                  <a:lnTo>
                    <a:pt x="967" y="523"/>
                  </a:lnTo>
                  <a:lnTo>
                    <a:pt x="875" y="539"/>
                  </a:lnTo>
                  <a:lnTo>
                    <a:pt x="798" y="539"/>
                  </a:lnTo>
                  <a:lnTo>
                    <a:pt x="767" y="523"/>
                  </a:lnTo>
                  <a:lnTo>
                    <a:pt x="721" y="585"/>
                  </a:lnTo>
                  <a:lnTo>
                    <a:pt x="691" y="631"/>
                  </a:lnTo>
                  <a:lnTo>
                    <a:pt x="645" y="662"/>
                  </a:lnTo>
                  <a:lnTo>
                    <a:pt x="614" y="693"/>
                  </a:lnTo>
                  <a:lnTo>
                    <a:pt x="583" y="693"/>
                  </a:lnTo>
                  <a:lnTo>
                    <a:pt x="599" y="662"/>
                  </a:lnTo>
                  <a:lnTo>
                    <a:pt x="660" y="570"/>
                  </a:lnTo>
                  <a:lnTo>
                    <a:pt x="737" y="462"/>
                  </a:lnTo>
                  <a:lnTo>
                    <a:pt x="859" y="185"/>
                  </a:lnTo>
                  <a:lnTo>
                    <a:pt x="875" y="77"/>
                  </a:lnTo>
                  <a:lnTo>
                    <a:pt x="875" y="31"/>
                  </a:lnTo>
                  <a:lnTo>
                    <a:pt x="859" y="16"/>
                  </a:lnTo>
                  <a:lnTo>
                    <a:pt x="859" y="0"/>
                  </a:lnTo>
                  <a:close/>
                  <a:moveTo>
                    <a:pt x="829" y="0"/>
                  </a:moveTo>
                  <a:lnTo>
                    <a:pt x="859" y="0"/>
                  </a:lnTo>
                  <a:lnTo>
                    <a:pt x="829" y="16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1" name="Freeform 455"/>
            <p:cNvSpPr>
              <a:spLocks noEditPoints="1"/>
            </p:cNvSpPr>
            <p:nvPr/>
          </p:nvSpPr>
          <p:spPr bwMode="auto">
            <a:xfrm>
              <a:off x="39566" y="34914"/>
              <a:ext cx="1519" cy="1538"/>
            </a:xfrm>
            <a:custGeom>
              <a:avLst/>
              <a:gdLst/>
              <a:ahLst/>
              <a:cxnLst>
                <a:cxn ang="0">
                  <a:pos x="1074" y="123"/>
                </a:cxn>
                <a:cxn ang="0">
                  <a:pos x="1182" y="169"/>
                </a:cxn>
                <a:cxn ang="0">
                  <a:pos x="1197" y="277"/>
                </a:cxn>
                <a:cxn ang="0">
                  <a:pos x="1090" y="261"/>
                </a:cxn>
                <a:cxn ang="0">
                  <a:pos x="982" y="107"/>
                </a:cxn>
                <a:cxn ang="0">
                  <a:pos x="706" y="31"/>
                </a:cxn>
                <a:cxn ang="0">
                  <a:pos x="783" y="107"/>
                </a:cxn>
                <a:cxn ang="0">
                  <a:pos x="767" y="384"/>
                </a:cxn>
                <a:cxn ang="0">
                  <a:pos x="921" y="415"/>
                </a:cxn>
                <a:cxn ang="0">
                  <a:pos x="1044" y="415"/>
                </a:cxn>
                <a:cxn ang="0">
                  <a:pos x="1074" y="446"/>
                </a:cxn>
                <a:cxn ang="0">
                  <a:pos x="798" y="538"/>
                </a:cxn>
                <a:cxn ang="0">
                  <a:pos x="1028" y="846"/>
                </a:cxn>
                <a:cxn ang="0">
                  <a:pos x="1059" y="646"/>
                </a:cxn>
                <a:cxn ang="0">
                  <a:pos x="1182" y="692"/>
                </a:cxn>
                <a:cxn ang="0">
                  <a:pos x="1166" y="784"/>
                </a:cxn>
                <a:cxn ang="0">
                  <a:pos x="1090" y="954"/>
                </a:cxn>
                <a:cxn ang="0">
                  <a:pos x="1197" y="1261"/>
                </a:cxn>
                <a:cxn ang="0">
                  <a:pos x="1397" y="1307"/>
                </a:cxn>
                <a:cxn ang="0">
                  <a:pos x="1443" y="1184"/>
                </a:cxn>
                <a:cxn ang="0">
                  <a:pos x="1473" y="1138"/>
                </a:cxn>
                <a:cxn ang="0">
                  <a:pos x="1504" y="1415"/>
                </a:cxn>
                <a:cxn ang="0">
                  <a:pos x="1504" y="1523"/>
                </a:cxn>
                <a:cxn ang="0">
                  <a:pos x="1397" y="1523"/>
                </a:cxn>
                <a:cxn ang="0">
                  <a:pos x="1120" y="1323"/>
                </a:cxn>
                <a:cxn ang="0">
                  <a:pos x="737" y="1277"/>
                </a:cxn>
                <a:cxn ang="0">
                  <a:pos x="814" y="1138"/>
                </a:cxn>
                <a:cxn ang="0">
                  <a:pos x="737" y="507"/>
                </a:cxn>
                <a:cxn ang="0">
                  <a:pos x="445" y="584"/>
                </a:cxn>
                <a:cxn ang="0">
                  <a:pos x="353" y="769"/>
                </a:cxn>
                <a:cxn ang="0">
                  <a:pos x="522" y="784"/>
                </a:cxn>
                <a:cxn ang="0">
                  <a:pos x="568" y="754"/>
                </a:cxn>
                <a:cxn ang="0">
                  <a:pos x="614" y="784"/>
                </a:cxn>
                <a:cxn ang="0">
                  <a:pos x="706" y="831"/>
                </a:cxn>
                <a:cxn ang="0">
                  <a:pos x="675" y="923"/>
                </a:cxn>
                <a:cxn ang="0">
                  <a:pos x="599" y="1246"/>
                </a:cxn>
                <a:cxn ang="0">
                  <a:pos x="491" y="1338"/>
                </a:cxn>
                <a:cxn ang="0">
                  <a:pos x="399" y="1200"/>
                </a:cxn>
                <a:cxn ang="0">
                  <a:pos x="445" y="1184"/>
                </a:cxn>
                <a:cxn ang="0">
                  <a:pos x="522" y="1169"/>
                </a:cxn>
                <a:cxn ang="0">
                  <a:pos x="568" y="892"/>
                </a:cxn>
                <a:cxn ang="0">
                  <a:pos x="399" y="907"/>
                </a:cxn>
                <a:cxn ang="0">
                  <a:pos x="338" y="954"/>
                </a:cxn>
                <a:cxn ang="0">
                  <a:pos x="123" y="1369"/>
                </a:cxn>
                <a:cxn ang="0">
                  <a:pos x="0" y="1446"/>
                </a:cxn>
                <a:cxn ang="0">
                  <a:pos x="154" y="1261"/>
                </a:cxn>
                <a:cxn ang="0">
                  <a:pos x="261" y="769"/>
                </a:cxn>
                <a:cxn ang="0">
                  <a:pos x="246" y="584"/>
                </a:cxn>
                <a:cxn ang="0">
                  <a:pos x="276" y="523"/>
                </a:cxn>
                <a:cxn ang="0">
                  <a:pos x="368" y="569"/>
                </a:cxn>
                <a:cxn ang="0">
                  <a:pos x="691" y="323"/>
                </a:cxn>
                <a:cxn ang="0">
                  <a:pos x="614" y="46"/>
                </a:cxn>
              </a:cxnLst>
              <a:rect l="0" t="0" r="r" b="b"/>
              <a:pathLst>
                <a:path w="1519" h="1538">
                  <a:moveTo>
                    <a:pt x="982" y="107"/>
                  </a:moveTo>
                  <a:lnTo>
                    <a:pt x="1028" y="107"/>
                  </a:lnTo>
                  <a:lnTo>
                    <a:pt x="1074" y="123"/>
                  </a:lnTo>
                  <a:lnTo>
                    <a:pt x="1120" y="123"/>
                  </a:lnTo>
                  <a:lnTo>
                    <a:pt x="1151" y="138"/>
                  </a:lnTo>
                  <a:lnTo>
                    <a:pt x="1182" y="169"/>
                  </a:lnTo>
                  <a:lnTo>
                    <a:pt x="1213" y="231"/>
                  </a:lnTo>
                  <a:lnTo>
                    <a:pt x="1213" y="261"/>
                  </a:lnTo>
                  <a:lnTo>
                    <a:pt x="1197" y="277"/>
                  </a:lnTo>
                  <a:lnTo>
                    <a:pt x="1166" y="292"/>
                  </a:lnTo>
                  <a:lnTo>
                    <a:pt x="1136" y="277"/>
                  </a:lnTo>
                  <a:lnTo>
                    <a:pt x="1090" y="261"/>
                  </a:lnTo>
                  <a:lnTo>
                    <a:pt x="967" y="138"/>
                  </a:lnTo>
                  <a:lnTo>
                    <a:pt x="967" y="123"/>
                  </a:lnTo>
                  <a:lnTo>
                    <a:pt x="982" y="107"/>
                  </a:lnTo>
                  <a:close/>
                  <a:moveTo>
                    <a:pt x="629" y="0"/>
                  </a:moveTo>
                  <a:lnTo>
                    <a:pt x="660" y="0"/>
                  </a:lnTo>
                  <a:lnTo>
                    <a:pt x="706" y="31"/>
                  </a:lnTo>
                  <a:lnTo>
                    <a:pt x="737" y="46"/>
                  </a:lnTo>
                  <a:lnTo>
                    <a:pt x="767" y="77"/>
                  </a:lnTo>
                  <a:lnTo>
                    <a:pt x="783" y="107"/>
                  </a:lnTo>
                  <a:lnTo>
                    <a:pt x="783" y="138"/>
                  </a:lnTo>
                  <a:lnTo>
                    <a:pt x="767" y="169"/>
                  </a:lnTo>
                  <a:lnTo>
                    <a:pt x="767" y="384"/>
                  </a:lnTo>
                  <a:lnTo>
                    <a:pt x="783" y="461"/>
                  </a:lnTo>
                  <a:lnTo>
                    <a:pt x="860" y="431"/>
                  </a:lnTo>
                  <a:lnTo>
                    <a:pt x="921" y="415"/>
                  </a:lnTo>
                  <a:lnTo>
                    <a:pt x="967" y="400"/>
                  </a:lnTo>
                  <a:lnTo>
                    <a:pt x="1013" y="400"/>
                  </a:lnTo>
                  <a:lnTo>
                    <a:pt x="1044" y="415"/>
                  </a:lnTo>
                  <a:lnTo>
                    <a:pt x="1059" y="415"/>
                  </a:lnTo>
                  <a:lnTo>
                    <a:pt x="1074" y="431"/>
                  </a:lnTo>
                  <a:lnTo>
                    <a:pt x="1074" y="446"/>
                  </a:lnTo>
                  <a:lnTo>
                    <a:pt x="1028" y="477"/>
                  </a:lnTo>
                  <a:lnTo>
                    <a:pt x="952" y="507"/>
                  </a:lnTo>
                  <a:lnTo>
                    <a:pt x="798" y="538"/>
                  </a:lnTo>
                  <a:lnTo>
                    <a:pt x="860" y="769"/>
                  </a:lnTo>
                  <a:lnTo>
                    <a:pt x="967" y="984"/>
                  </a:lnTo>
                  <a:lnTo>
                    <a:pt x="1028" y="846"/>
                  </a:lnTo>
                  <a:lnTo>
                    <a:pt x="1044" y="723"/>
                  </a:lnTo>
                  <a:lnTo>
                    <a:pt x="1044" y="661"/>
                  </a:lnTo>
                  <a:lnTo>
                    <a:pt x="1059" y="646"/>
                  </a:lnTo>
                  <a:lnTo>
                    <a:pt x="1105" y="646"/>
                  </a:lnTo>
                  <a:lnTo>
                    <a:pt x="1120" y="661"/>
                  </a:lnTo>
                  <a:lnTo>
                    <a:pt x="1182" y="692"/>
                  </a:lnTo>
                  <a:lnTo>
                    <a:pt x="1197" y="707"/>
                  </a:lnTo>
                  <a:lnTo>
                    <a:pt x="1197" y="738"/>
                  </a:lnTo>
                  <a:lnTo>
                    <a:pt x="1166" y="784"/>
                  </a:lnTo>
                  <a:lnTo>
                    <a:pt x="1151" y="831"/>
                  </a:lnTo>
                  <a:lnTo>
                    <a:pt x="1120" y="877"/>
                  </a:lnTo>
                  <a:lnTo>
                    <a:pt x="1090" y="954"/>
                  </a:lnTo>
                  <a:lnTo>
                    <a:pt x="1028" y="1061"/>
                  </a:lnTo>
                  <a:lnTo>
                    <a:pt x="1105" y="1154"/>
                  </a:lnTo>
                  <a:lnTo>
                    <a:pt x="1197" y="1261"/>
                  </a:lnTo>
                  <a:lnTo>
                    <a:pt x="1289" y="1323"/>
                  </a:lnTo>
                  <a:lnTo>
                    <a:pt x="1351" y="1354"/>
                  </a:lnTo>
                  <a:lnTo>
                    <a:pt x="1397" y="1307"/>
                  </a:lnTo>
                  <a:lnTo>
                    <a:pt x="1412" y="1261"/>
                  </a:lnTo>
                  <a:lnTo>
                    <a:pt x="1427" y="1231"/>
                  </a:lnTo>
                  <a:lnTo>
                    <a:pt x="1443" y="1184"/>
                  </a:lnTo>
                  <a:lnTo>
                    <a:pt x="1443" y="1154"/>
                  </a:lnTo>
                  <a:lnTo>
                    <a:pt x="1458" y="1138"/>
                  </a:lnTo>
                  <a:lnTo>
                    <a:pt x="1473" y="1138"/>
                  </a:lnTo>
                  <a:lnTo>
                    <a:pt x="1473" y="1184"/>
                  </a:lnTo>
                  <a:lnTo>
                    <a:pt x="1489" y="1323"/>
                  </a:lnTo>
                  <a:lnTo>
                    <a:pt x="1504" y="1415"/>
                  </a:lnTo>
                  <a:lnTo>
                    <a:pt x="1519" y="1446"/>
                  </a:lnTo>
                  <a:lnTo>
                    <a:pt x="1519" y="1507"/>
                  </a:lnTo>
                  <a:lnTo>
                    <a:pt x="1504" y="1523"/>
                  </a:lnTo>
                  <a:lnTo>
                    <a:pt x="1473" y="1538"/>
                  </a:lnTo>
                  <a:lnTo>
                    <a:pt x="1427" y="1538"/>
                  </a:lnTo>
                  <a:lnTo>
                    <a:pt x="1397" y="1523"/>
                  </a:lnTo>
                  <a:lnTo>
                    <a:pt x="1351" y="1507"/>
                  </a:lnTo>
                  <a:lnTo>
                    <a:pt x="1289" y="1477"/>
                  </a:lnTo>
                  <a:lnTo>
                    <a:pt x="1120" y="1323"/>
                  </a:lnTo>
                  <a:lnTo>
                    <a:pt x="967" y="1107"/>
                  </a:lnTo>
                  <a:lnTo>
                    <a:pt x="814" y="1231"/>
                  </a:lnTo>
                  <a:lnTo>
                    <a:pt x="737" y="1277"/>
                  </a:lnTo>
                  <a:lnTo>
                    <a:pt x="691" y="1277"/>
                  </a:lnTo>
                  <a:lnTo>
                    <a:pt x="691" y="1261"/>
                  </a:lnTo>
                  <a:lnTo>
                    <a:pt x="814" y="1138"/>
                  </a:lnTo>
                  <a:lnTo>
                    <a:pt x="921" y="1015"/>
                  </a:lnTo>
                  <a:lnTo>
                    <a:pt x="814" y="784"/>
                  </a:lnTo>
                  <a:lnTo>
                    <a:pt x="737" y="507"/>
                  </a:lnTo>
                  <a:lnTo>
                    <a:pt x="491" y="569"/>
                  </a:lnTo>
                  <a:lnTo>
                    <a:pt x="461" y="569"/>
                  </a:lnTo>
                  <a:lnTo>
                    <a:pt x="445" y="584"/>
                  </a:lnTo>
                  <a:lnTo>
                    <a:pt x="368" y="584"/>
                  </a:lnTo>
                  <a:lnTo>
                    <a:pt x="368" y="707"/>
                  </a:lnTo>
                  <a:lnTo>
                    <a:pt x="353" y="769"/>
                  </a:lnTo>
                  <a:lnTo>
                    <a:pt x="353" y="831"/>
                  </a:lnTo>
                  <a:lnTo>
                    <a:pt x="430" y="815"/>
                  </a:lnTo>
                  <a:lnTo>
                    <a:pt x="522" y="784"/>
                  </a:lnTo>
                  <a:lnTo>
                    <a:pt x="537" y="769"/>
                  </a:lnTo>
                  <a:lnTo>
                    <a:pt x="553" y="769"/>
                  </a:lnTo>
                  <a:lnTo>
                    <a:pt x="568" y="754"/>
                  </a:lnTo>
                  <a:lnTo>
                    <a:pt x="583" y="754"/>
                  </a:lnTo>
                  <a:lnTo>
                    <a:pt x="599" y="784"/>
                  </a:lnTo>
                  <a:lnTo>
                    <a:pt x="614" y="784"/>
                  </a:lnTo>
                  <a:lnTo>
                    <a:pt x="675" y="815"/>
                  </a:lnTo>
                  <a:lnTo>
                    <a:pt x="691" y="831"/>
                  </a:lnTo>
                  <a:lnTo>
                    <a:pt x="706" y="831"/>
                  </a:lnTo>
                  <a:lnTo>
                    <a:pt x="706" y="846"/>
                  </a:lnTo>
                  <a:lnTo>
                    <a:pt x="691" y="861"/>
                  </a:lnTo>
                  <a:lnTo>
                    <a:pt x="675" y="923"/>
                  </a:lnTo>
                  <a:lnTo>
                    <a:pt x="645" y="1031"/>
                  </a:lnTo>
                  <a:lnTo>
                    <a:pt x="629" y="1138"/>
                  </a:lnTo>
                  <a:lnTo>
                    <a:pt x="599" y="1246"/>
                  </a:lnTo>
                  <a:lnTo>
                    <a:pt x="537" y="1323"/>
                  </a:lnTo>
                  <a:lnTo>
                    <a:pt x="522" y="1338"/>
                  </a:lnTo>
                  <a:lnTo>
                    <a:pt x="491" y="1338"/>
                  </a:lnTo>
                  <a:lnTo>
                    <a:pt x="476" y="1323"/>
                  </a:lnTo>
                  <a:lnTo>
                    <a:pt x="461" y="1292"/>
                  </a:lnTo>
                  <a:lnTo>
                    <a:pt x="399" y="1200"/>
                  </a:lnTo>
                  <a:lnTo>
                    <a:pt x="399" y="1169"/>
                  </a:lnTo>
                  <a:lnTo>
                    <a:pt x="430" y="1184"/>
                  </a:lnTo>
                  <a:lnTo>
                    <a:pt x="445" y="1184"/>
                  </a:lnTo>
                  <a:lnTo>
                    <a:pt x="461" y="1200"/>
                  </a:lnTo>
                  <a:lnTo>
                    <a:pt x="476" y="1200"/>
                  </a:lnTo>
                  <a:lnTo>
                    <a:pt x="522" y="1169"/>
                  </a:lnTo>
                  <a:lnTo>
                    <a:pt x="553" y="1107"/>
                  </a:lnTo>
                  <a:lnTo>
                    <a:pt x="568" y="1015"/>
                  </a:lnTo>
                  <a:lnTo>
                    <a:pt x="568" y="892"/>
                  </a:lnTo>
                  <a:lnTo>
                    <a:pt x="553" y="877"/>
                  </a:lnTo>
                  <a:lnTo>
                    <a:pt x="491" y="877"/>
                  </a:lnTo>
                  <a:lnTo>
                    <a:pt x="399" y="907"/>
                  </a:lnTo>
                  <a:lnTo>
                    <a:pt x="368" y="923"/>
                  </a:lnTo>
                  <a:lnTo>
                    <a:pt x="338" y="923"/>
                  </a:lnTo>
                  <a:lnTo>
                    <a:pt x="338" y="954"/>
                  </a:lnTo>
                  <a:lnTo>
                    <a:pt x="276" y="1169"/>
                  </a:lnTo>
                  <a:lnTo>
                    <a:pt x="184" y="1323"/>
                  </a:lnTo>
                  <a:lnTo>
                    <a:pt x="123" y="1369"/>
                  </a:lnTo>
                  <a:lnTo>
                    <a:pt x="77" y="1415"/>
                  </a:lnTo>
                  <a:lnTo>
                    <a:pt x="15" y="1446"/>
                  </a:lnTo>
                  <a:lnTo>
                    <a:pt x="0" y="1446"/>
                  </a:lnTo>
                  <a:lnTo>
                    <a:pt x="0" y="1431"/>
                  </a:lnTo>
                  <a:lnTo>
                    <a:pt x="92" y="1338"/>
                  </a:lnTo>
                  <a:lnTo>
                    <a:pt x="154" y="1261"/>
                  </a:lnTo>
                  <a:lnTo>
                    <a:pt x="200" y="1138"/>
                  </a:lnTo>
                  <a:lnTo>
                    <a:pt x="246" y="984"/>
                  </a:lnTo>
                  <a:lnTo>
                    <a:pt x="261" y="769"/>
                  </a:lnTo>
                  <a:lnTo>
                    <a:pt x="261" y="646"/>
                  </a:lnTo>
                  <a:lnTo>
                    <a:pt x="246" y="615"/>
                  </a:lnTo>
                  <a:lnTo>
                    <a:pt x="246" y="584"/>
                  </a:lnTo>
                  <a:lnTo>
                    <a:pt x="215" y="554"/>
                  </a:lnTo>
                  <a:lnTo>
                    <a:pt x="215" y="523"/>
                  </a:lnTo>
                  <a:lnTo>
                    <a:pt x="276" y="523"/>
                  </a:lnTo>
                  <a:lnTo>
                    <a:pt x="292" y="538"/>
                  </a:lnTo>
                  <a:lnTo>
                    <a:pt x="322" y="554"/>
                  </a:lnTo>
                  <a:lnTo>
                    <a:pt x="368" y="569"/>
                  </a:lnTo>
                  <a:lnTo>
                    <a:pt x="522" y="538"/>
                  </a:lnTo>
                  <a:lnTo>
                    <a:pt x="721" y="492"/>
                  </a:lnTo>
                  <a:lnTo>
                    <a:pt x="691" y="323"/>
                  </a:lnTo>
                  <a:lnTo>
                    <a:pt x="675" y="215"/>
                  </a:lnTo>
                  <a:lnTo>
                    <a:pt x="614" y="61"/>
                  </a:lnTo>
                  <a:lnTo>
                    <a:pt x="614" y="46"/>
                  </a:lnTo>
                  <a:lnTo>
                    <a:pt x="599" y="3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2" name="Freeform 456"/>
            <p:cNvSpPr>
              <a:spLocks/>
            </p:cNvSpPr>
            <p:nvPr/>
          </p:nvSpPr>
          <p:spPr bwMode="auto">
            <a:xfrm>
              <a:off x="41408" y="34898"/>
              <a:ext cx="1488" cy="1616"/>
            </a:xfrm>
            <a:custGeom>
              <a:avLst/>
              <a:gdLst/>
              <a:ahLst/>
              <a:cxnLst>
                <a:cxn ang="0">
                  <a:pos x="967" y="31"/>
                </a:cxn>
                <a:cxn ang="0">
                  <a:pos x="936" y="77"/>
                </a:cxn>
                <a:cxn ang="0">
                  <a:pos x="629" y="139"/>
                </a:cxn>
                <a:cxn ang="0">
                  <a:pos x="522" y="231"/>
                </a:cxn>
                <a:cxn ang="0">
                  <a:pos x="629" y="293"/>
                </a:cxn>
                <a:cxn ang="0">
                  <a:pos x="767" y="262"/>
                </a:cxn>
                <a:cxn ang="0">
                  <a:pos x="890" y="293"/>
                </a:cxn>
                <a:cxn ang="0">
                  <a:pos x="736" y="354"/>
                </a:cxn>
                <a:cxn ang="0">
                  <a:pos x="506" y="354"/>
                </a:cxn>
                <a:cxn ang="0">
                  <a:pos x="721" y="477"/>
                </a:cxn>
                <a:cxn ang="0">
                  <a:pos x="905" y="462"/>
                </a:cxn>
                <a:cxn ang="0">
                  <a:pos x="874" y="508"/>
                </a:cxn>
                <a:cxn ang="0">
                  <a:pos x="552" y="570"/>
                </a:cxn>
                <a:cxn ang="0">
                  <a:pos x="1028" y="647"/>
                </a:cxn>
                <a:cxn ang="0">
                  <a:pos x="1197" y="662"/>
                </a:cxn>
                <a:cxn ang="0">
                  <a:pos x="1274" y="723"/>
                </a:cxn>
                <a:cxn ang="0">
                  <a:pos x="1227" y="754"/>
                </a:cxn>
                <a:cxn ang="0">
                  <a:pos x="583" y="816"/>
                </a:cxn>
                <a:cxn ang="0">
                  <a:pos x="921" y="923"/>
                </a:cxn>
                <a:cxn ang="0">
                  <a:pos x="982" y="816"/>
                </a:cxn>
                <a:cxn ang="0">
                  <a:pos x="1074" y="893"/>
                </a:cxn>
                <a:cxn ang="0">
                  <a:pos x="1043" y="923"/>
                </a:cxn>
                <a:cxn ang="0">
                  <a:pos x="967" y="985"/>
                </a:cxn>
                <a:cxn ang="0">
                  <a:pos x="951" y="1123"/>
                </a:cxn>
                <a:cxn ang="0">
                  <a:pos x="1442" y="1308"/>
                </a:cxn>
                <a:cxn ang="0">
                  <a:pos x="1366" y="1370"/>
                </a:cxn>
                <a:cxn ang="0">
                  <a:pos x="1120" y="1416"/>
                </a:cxn>
                <a:cxn ang="0">
                  <a:pos x="890" y="1216"/>
                </a:cxn>
                <a:cxn ang="0">
                  <a:pos x="475" y="847"/>
                </a:cxn>
                <a:cxn ang="0">
                  <a:pos x="414" y="877"/>
                </a:cxn>
                <a:cxn ang="0">
                  <a:pos x="429" y="985"/>
                </a:cxn>
                <a:cxn ang="0">
                  <a:pos x="506" y="1323"/>
                </a:cxn>
                <a:cxn ang="0">
                  <a:pos x="690" y="1216"/>
                </a:cxn>
                <a:cxn ang="0">
                  <a:pos x="506" y="1400"/>
                </a:cxn>
                <a:cxn ang="0">
                  <a:pos x="291" y="1616"/>
                </a:cxn>
                <a:cxn ang="0">
                  <a:pos x="215" y="1539"/>
                </a:cxn>
                <a:cxn ang="0">
                  <a:pos x="291" y="1385"/>
                </a:cxn>
                <a:cxn ang="0">
                  <a:pos x="307" y="1000"/>
                </a:cxn>
                <a:cxn ang="0">
                  <a:pos x="184" y="923"/>
                </a:cxn>
                <a:cxn ang="0">
                  <a:pos x="76" y="939"/>
                </a:cxn>
                <a:cxn ang="0">
                  <a:pos x="0" y="877"/>
                </a:cxn>
                <a:cxn ang="0">
                  <a:pos x="429" y="785"/>
                </a:cxn>
                <a:cxn ang="0">
                  <a:pos x="414" y="277"/>
                </a:cxn>
                <a:cxn ang="0">
                  <a:pos x="353" y="77"/>
                </a:cxn>
                <a:cxn ang="0">
                  <a:pos x="399" y="47"/>
                </a:cxn>
                <a:cxn ang="0">
                  <a:pos x="491" y="93"/>
                </a:cxn>
                <a:cxn ang="0">
                  <a:pos x="874" y="0"/>
                </a:cxn>
              </a:cxnLst>
              <a:rect l="0" t="0" r="r" b="b"/>
              <a:pathLst>
                <a:path w="1488" h="1616">
                  <a:moveTo>
                    <a:pt x="874" y="0"/>
                  </a:moveTo>
                  <a:lnTo>
                    <a:pt x="905" y="0"/>
                  </a:lnTo>
                  <a:lnTo>
                    <a:pt x="967" y="31"/>
                  </a:lnTo>
                  <a:lnTo>
                    <a:pt x="982" y="47"/>
                  </a:lnTo>
                  <a:lnTo>
                    <a:pt x="967" y="62"/>
                  </a:lnTo>
                  <a:lnTo>
                    <a:pt x="936" y="77"/>
                  </a:lnTo>
                  <a:lnTo>
                    <a:pt x="859" y="93"/>
                  </a:lnTo>
                  <a:lnTo>
                    <a:pt x="752" y="123"/>
                  </a:lnTo>
                  <a:lnTo>
                    <a:pt x="629" y="139"/>
                  </a:lnTo>
                  <a:lnTo>
                    <a:pt x="537" y="154"/>
                  </a:lnTo>
                  <a:lnTo>
                    <a:pt x="522" y="154"/>
                  </a:lnTo>
                  <a:lnTo>
                    <a:pt x="522" y="231"/>
                  </a:lnTo>
                  <a:lnTo>
                    <a:pt x="506" y="262"/>
                  </a:lnTo>
                  <a:lnTo>
                    <a:pt x="506" y="323"/>
                  </a:lnTo>
                  <a:lnTo>
                    <a:pt x="629" y="293"/>
                  </a:lnTo>
                  <a:lnTo>
                    <a:pt x="706" y="277"/>
                  </a:lnTo>
                  <a:lnTo>
                    <a:pt x="736" y="277"/>
                  </a:lnTo>
                  <a:lnTo>
                    <a:pt x="767" y="262"/>
                  </a:lnTo>
                  <a:lnTo>
                    <a:pt x="844" y="262"/>
                  </a:lnTo>
                  <a:lnTo>
                    <a:pt x="874" y="277"/>
                  </a:lnTo>
                  <a:lnTo>
                    <a:pt x="890" y="293"/>
                  </a:lnTo>
                  <a:lnTo>
                    <a:pt x="874" y="323"/>
                  </a:lnTo>
                  <a:lnTo>
                    <a:pt x="813" y="339"/>
                  </a:lnTo>
                  <a:lnTo>
                    <a:pt x="736" y="354"/>
                  </a:lnTo>
                  <a:lnTo>
                    <a:pt x="644" y="370"/>
                  </a:lnTo>
                  <a:lnTo>
                    <a:pt x="522" y="370"/>
                  </a:lnTo>
                  <a:lnTo>
                    <a:pt x="506" y="354"/>
                  </a:lnTo>
                  <a:lnTo>
                    <a:pt x="506" y="508"/>
                  </a:lnTo>
                  <a:lnTo>
                    <a:pt x="644" y="493"/>
                  </a:lnTo>
                  <a:lnTo>
                    <a:pt x="721" y="477"/>
                  </a:lnTo>
                  <a:lnTo>
                    <a:pt x="782" y="447"/>
                  </a:lnTo>
                  <a:lnTo>
                    <a:pt x="874" y="447"/>
                  </a:lnTo>
                  <a:lnTo>
                    <a:pt x="905" y="462"/>
                  </a:lnTo>
                  <a:lnTo>
                    <a:pt x="921" y="477"/>
                  </a:lnTo>
                  <a:lnTo>
                    <a:pt x="921" y="508"/>
                  </a:lnTo>
                  <a:lnTo>
                    <a:pt x="874" y="508"/>
                  </a:lnTo>
                  <a:lnTo>
                    <a:pt x="859" y="523"/>
                  </a:lnTo>
                  <a:lnTo>
                    <a:pt x="660" y="570"/>
                  </a:lnTo>
                  <a:lnTo>
                    <a:pt x="552" y="570"/>
                  </a:lnTo>
                  <a:lnTo>
                    <a:pt x="522" y="554"/>
                  </a:lnTo>
                  <a:lnTo>
                    <a:pt x="522" y="754"/>
                  </a:lnTo>
                  <a:lnTo>
                    <a:pt x="1028" y="647"/>
                  </a:lnTo>
                  <a:lnTo>
                    <a:pt x="1059" y="631"/>
                  </a:lnTo>
                  <a:lnTo>
                    <a:pt x="1151" y="631"/>
                  </a:lnTo>
                  <a:lnTo>
                    <a:pt x="1197" y="662"/>
                  </a:lnTo>
                  <a:lnTo>
                    <a:pt x="1243" y="677"/>
                  </a:lnTo>
                  <a:lnTo>
                    <a:pt x="1258" y="708"/>
                  </a:lnTo>
                  <a:lnTo>
                    <a:pt x="1274" y="723"/>
                  </a:lnTo>
                  <a:lnTo>
                    <a:pt x="1274" y="739"/>
                  </a:lnTo>
                  <a:lnTo>
                    <a:pt x="1258" y="754"/>
                  </a:lnTo>
                  <a:lnTo>
                    <a:pt x="1227" y="754"/>
                  </a:lnTo>
                  <a:lnTo>
                    <a:pt x="936" y="770"/>
                  </a:lnTo>
                  <a:lnTo>
                    <a:pt x="721" y="785"/>
                  </a:lnTo>
                  <a:lnTo>
                    <a:pt x="583" y="816"/>
                  </a:lnTo>
                  <a:lnTo>
                    <a:pt x="844" y="1031"/>
                  </a:lnTo>
                  <a:lnTo>
                    <a:pt x="890" y="970"/>
                  </a:lnTo>
                  <a:lnTo>
                    <a:pt x="921" y="923"/>
                  </a:lnTo>
                  <a:lnTo>
                    <a:pt x="936" y="877"/>
                  </a:lnTo>
                  <a:lnTo>
                    <a:pt x="936" y="816"/>
                  </a:lnTo>
                  <a:lnTo>
                    <a:pt x="982" y="816"/>
                  </a:lnTo>
                  <a:lnTo>
                    <a:pt x="1043" y="847"/>
                  </a:lnTo>
                  <a:lnTo>
                    <a:pt x="1059" y="877"/>
                  </a:lnTo>
                  <a:lnTo>
                    <a:pt x="1074" y="893"/>
                  </a:lnTo>
                  <a:lnTo>
                    <a:pt x="1074" y="908"/>
                  </a:lnTo>
                  <a:lnTo>
                    <a:pt x="1059" y="923"/>
                  </a:lnTo>
                  <a:lnTo>
                    <a:pt x="1043" y="923"/>
                  </a:lnTo>
                  <a:lnTo>
                    <a:pt x="1028" y="939"/>
                  </a:lnTo>
                  <a:lnTo>
                    <a:pt x="997" y="954"/>
                  </a:lnTo>
                  <a:lnTo>
                    <a:pt x="967" y="985"/>
                  </a:lnTo>
                  <a:lnTo>
                    <a:pt x="921" y="1016"/>
                  </a:lnTo>
                  <a:lnTo>
                    <a:pt x="859" y="1062"/>
                  </a:lnTo>
                  <a:lnTo>
                    <a:pt x="951" y="1123"/>
                  </a:lnTo>
                  <a:lnTo>
                    <a:pt x="1135" y="1216"/>
                  </a:lnTo>
                  <a:lnTo>
                    <a:pt x="1320" y="1277"/>
                  </a:lnTo>
                  <a:lnTo>
                    <a:pt x="1442" y="1308"/>
                  </a:lnTo>
                  <a:lnTo>
                    <a:pt x="1488" y="1323"/>
                  </a:lnTo>
                  <a:lnTo>
                    <a:pt x="1458" y="1354"/>
                  </a:lnTo>
                  <a:lnTo>
                    <a:pt x="1366" y="1370"/>
                  </a:lnTo>
                  <a:lnTo>
                    <a:pt x="1274" y="1400"/>
                  </a:lnTo>
                  <a:lnTo>
                    <a:pt x="1181" y="1416"/>
                  </a:lnTo>
                  <a:lnTo>
                    <a:pt x="1120" y="1416"/>
                  </a:lnTo>
                  <a:lnTo>
                    <a:pt x="1105" y="1400"/>
                  </a:lnTo>
                  <a:lnTo>
                    <a:pt x="1074" y="1385"/>
                  </a:lnTo>
                  <a:lnTo>
                    <a:pt x="890" y="1216"/>
                  </a:lnTo>
                  <a:lnTo>
                    <a:pt x="583" y="908"/>
                  </a:lnTo>
                  <a:lnTo>
                    <a:pt x="537" y="877"/>
                  </a:lnTo>
                  <a:lnTo>
                    <a:pt x="475" y="847"/>
                  </a:lnTo>
                  <a:lnTo>
                    <a:pt x="429" y="862"/>
                  </a:lnTo>
                  <a:lnTo>
                    <a:pt x="383" y="862"/>
                  </a:lnTo>
                  <a:lnTo>
                    <a:pt x="414" y="877"/>
                  </a:lnTo>
                  <a:lnTo>
                    <a:pt x="414" y="893"/>
                  </a:lnTo>
                  <a:lnTo>
                    <a:pt x="429" y="908"/>
                  </a:lnTo>
                  <a:lnTo>
                    <a:pt x="429" y="985"/>
                  </a:lnTo>
                  <a:lnTo>
                    <a:pt x="414" y="1108"/>
                  </a:lnTo>
                  <a:lnTo>
                    <a:pt x="414" y="1370"/>
                  </a:lnTo>
                  <a:lnTo>
                    <a:pt x="506" y="1323"/>
                  </a:lnTo>
                  <a:lnTo>
                    <a:pt x="583" y="1277"/>
                  </a:lnTo>
                  <a:lnTo>
                    <a:pt x="644" y="1231"/>
                  </a:lnTo>
                  <a:lnTo>
                    <a:pt x="690" y="1216"/>
                  </a:lnTo>
                  <a:lnTo>
                    <a:pt x="690" y="1231"/>
                  </a:lnTo>
                  <a:lnTo>
                    <a:pt x="660" y="1262"/>
                  </a:lnTo>
                  <a:lnTo>
                    <a:pt x="506" y="1400"/>
                  </a:lnTo>
                  <a:lnTo>
                    <a:pt x="399" y="1493"/>
                  </a:lnTo>
                  <a:lnTo>
                    <a:pt x="307" y="1585"/>
                  </a:lnTo>
                  <a:lnTo>
                    <a:pt x="291" y="1616"/>
                  </a:lnTo>
                  <a:lnTo>
                    <a:pt x="276" y="1616"/>
                  </a:lnTo>
                  <a:lnTo>
                    <a:pt x="230" y="1570"/>
                  </a:lnTo>
                  <a:lnTo>
                    <a:pt x="215" y="1539"/>
                  </a:lnTo>
                  <a:lnTo>
                    <a:pt x="215" y="1508"/>
                  </a:lnTo>
                  <a:lnTo>
                    <a:pt x="245" y="1447"/>
                  </a:lnTo>
                  <a:lnTo>
                    <a:pt x="291" y="1385"/>
                  </a:lnTo>
                  <a:lnTo>
                    <a:pt x="307" y="1293"/>
                  </a:lnTo>
                  <a:lnTo>
                    <a:pt x="322" y="1154"/>
                  </a:lnTo>
                  <a:lnTo>
                    <a:pt x="307" y="1000"/>
                  </a:lnTo>
                  <a:lnTo>
                    <a:pt x="276" y="893"/>
                  </a:lnTo>
                  <a:lnTo>
                    <a:pt x="215" y="908"/>
                  </a:lnTo>
                  <a:lnTo>
                    <a:pt x="184" y="923"/>
                  </a:lnTo>
                  <a:lnTo>
                    <a:pt x="153" y="923"/>
                  </a:lnTo>
                  <a:lnTo>
                    <a:pt x="138" y="939"/>
                  </a:lnTo>
                  <a:lnTo>
                    <a:pt x="76" y="939"/>
                  </a:lnTo>
                  <a:lnTo>
                    <a:pt x="30" y="923"/>
                  </a:lnTo>
                  <a:lnTo>
                    <a:pt x="15" y="893"/>
                  </a:lnTo>
                  <a:lnTo>
                    <a:pt x="0" y="877"/>
                  </a:lnTo>
                  <a:lnTo>
                    <a:pt x="0" y="862"/>
                  </a:lnTo>
                  <a:lnTo>
                    <a:pt x="15" y="862"/>
                  </a:lnTo>
                  <a:lnTo>
                    <a:pt x="429" y="785"/>
                  </a:lnTo>
                  <a:lnTo>
                    <a:pt x="429" y="554"/>
                  </a:lnTo>
                  <a:lnTo>
                    <a:pt x="414" y="385"/>
                  </a:lnTo>
                  <a:lnTo>
                    <a:pt x="414" y="277"/>
                  </a:lnTo>
                  <a:lnTo>
                    <a:pt x="399" y="200"/>
                  </a:lnTo>
                  <a:lnTo>
                    <a:pt x="383" y="139"/>
                  </a:lnTo>
                  <a:lnTo>
                    <a:pt x="353" y="77"/>
                  </a:lnTo>
                  <a:lnTo>
                    <a:pt x="337" y="62"/>
                  </a:lnTo>
                  <a:lnTo>
                    <a:pt x="353" y="47"/>
                  </a:lnTo>
                  <a:lnTo>
                    <a:pt x="399" y="47"/>
                  </a:lnTo>
                  <a:lnTo>
                    <a:pt x="460" y="77"/>
                  </a:lnTo>
                  <a:lnTo>
                    <a:pt x="475" y="93"/>
                  </a:lnTo>
                  <a:lnTo>
                    <a:pt x="491" y="93"/>
                  </a:lnTo>
                  <a:lnTo>
                    <a:pt x="675" y="62"/>
                  </a:lnTo>
                  <a:lnTo>
                    <a:pt x="798" y="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3" name="Freeform 457"/>
            <p:cNvSpPr>
              <a:spLocks noEditPoints="1"/>
            </p:cNvSpPr>
            <p:nvPr/>
          </p:nvSpPr>
          <p:spPr bwMode="auto">
            <a:xfrm>
              <a:off x="43188" y="34868"/>
              <a:ext cx="1458" cy="1692"/>
            </a:xfrm>
            <a:custGeom>
              <a:avLst/>
              <a:gdLst/>
              <a:ahLst/>
              <a:cxnLst>
                <a:cxn ang="0">
                  <a:pos x="276" y="846"/>
                </a:cxn>
                <a:cxn ang="0">
                  <a:pos x="153" y="846"/>
                </a:cxn>
                <a:cxn ang="0">
                  <a:pos x="368" y="661"/>
                </a:cxn>
                <a:cxn ang="0">
                  <a:pos x="1136" y="600"/>
                </a:cxn>
                <a:cxn ang="0">
                  <a:pos x="1212" y="784"/>
                </a:cxn>
                <a:cxn ang="0">
                  <a:pos x="1044" y="646"/>
                </a:cxn>
                <a:cxn ang="0">
                  <a:pos x="982" y="569"/>
                </a:cxn>
                <a:cxn ang="0">
                  <a:pos x="307" y="430"/>
                </a:cxn>
                <a:cxn ang="0">
                  <a:pos x="338" y="569"/>
                </a:cxn>
                <a:cxn ang="0">
                  <a:pos x="215" y="461"/>
                </a:cxn>
                <a:cxn ang="0">
                  <a:pos x="1090" y="277"/>
                </a:cxn>
                <a:cxn ang="0">
                  <a:pos x="1166" y="353"/>
                </a:cxn>
                <a:cxn ang="0">
                  <a:pos x="1044" y="446"/>
                </a:cxn>
                <a:cxn ang="0">
                  <a:pos x="951" y="507"/>
                </a:cxn>
                <a:cxn ang="0">
                  <a:pos x="1044" y="353"/>
                </a:cxn>
                <a:cxn ang="0">
                  <a:pos x="1028" y="184"/>
                </a:cxn>
                <a:cxn ang="0">
                  <a:pos x="967" y="246"/>
                </a:cxn>
                <a:cxn ang="0">
                  <a:pos x="691" y="384"/>
                </a:cxn>
                <a:cxn ang="0">
                  <a:pos x="721" y="553"/>
                </a:cxn>
                <a:cxn ang="0">
                  <a:pos x="813" y="384"/>
                </a:cxn>
                <a:cxn ang="0">
                  <a:pos x="890" y="477"/>
                </a:cxn>
                <a:cxn ang="0">
                  <a:pos x="783" y="600"/>
                </a:cxn>
                <a:cxn ang="0">
                  <a:pos x="598" y="815"/>
                </a:cxn>
                <a:cxn ang="0">
                  <a:pos x="798" y="707"/>
                </a:cxn>
                <a:cxn ang="0">
                  <a:pos x="967" y="800"/>
                </a:cxn>
                <a:cxn ang="0">
                  <a:pos x="951" y="907"/>
                </a:cxn>
                <a:cxn ang="0">
                  <a:pos x="691" y="861"/>
                </a:cxn>
                <a:cxn ang="0">
                  <a:pos x="767" y="984"/>
                </a:cxn>
                <a:cxn ang="0">
                  <a:pos x="1105" y="984"/>
                </a:cxn>
                <a:cxn ang="0">
                  <a:pos x="1381" y="1000"/>
                </a:cxn>
                <a:cxn ang="0">
                  <a:pos x="1458" y="1077"/>
                </a:cxn>
                <a:cxn ang="0">
                  <a:pos x="767" y="1569"/>
                </a:cxn>
                <a:cxn ang="0">
                  <a:pos x="675" y="1569"/>
                </a:cxn>
                <a:cxn ang="0">
                  <a:pos x="230" y="1184"/>
                </a:cxn>
                <a:cxn ang="0">
                  <a:pos x="61" y="1153"/>
                </a:cxn>
                <a:cxn ang="0">
                  <a:pos x="645" y="1015"/>
                </a:cxn>
                <a:cxn ang="0">
                  <a:pos x="614" y="846"/>
                </a:cxn>
                <a:cxn ang="0">
                  <a:pos x="476" y="892"/>
                </a:cxn>
                <a:cxn ang="0">
                  <a:pos x="445" y="800"/>
                </a:cxn>
                <a:cxn ang="0">
                  <a:pos x="675" y="584"/>
                </a:cxn>
                <a:cxn ang="0">
                  <a:pos x="537" y="600"/>
                </a:cxn>
                <a:cxn ang="0">
                  <a:pos x="460" y="615"/>
                </a:cxn>
                <a:cxn ang="0">
                  <a:pos x="476" y="523"/>
                </a:cxn>
                <a:cxn ang="0">
                  <a:pos x="598" y="307"/>
                </a:cxn>
                <a:cxn ang="0">
                  <a:pos x="384" y="292"/>
                </a:cxn>
                <a:cxn ang="0">
                  <a:pos x="614" y="246"/>
                </a:cxn>
                <a:cxn ang="0">
                  <a:pos x="568" y="0"/>
                </a:cxn>
                <a:cxn ang="0">
                  <a:pos x="752" y="46"/>
                </a:cxn>
                <a:cxn ang="0">
                  <a:pos x="783" y="138"/>
                </a:cxn>
                <a:cxn ang="0">
                  <a:pos x="629" y="77"/>
                </a:cxn>
              </a:cxnLst>
              <a:rect l="0" t="0" r="r" b="b"/>
              <a:pathLst>
                <a:path w="1458" h="1692">
                  <a:moveTo>
                    <a:pt x="399" y="646"/>
                  </a:moveTo>
                  <a:lnTo>
                    <a:pt x="368" y="707"/>
                  </a:lnTo>
                  <a:lnTo>
                    <a:pt x="322" y="769"/>
                  </a:lnTo>
                  <a:lnTo>
                    <a:pt x="276" y="846"/>
                  </a:lnTo>
                  <a:lnTo>
                    <a:pt x="276" y="861"/>
                  </a:lnTo>
                  <a:lnTo>
                    <a:pt x="261" y="877"/>
                  </a:lnTo>
                  <a:lnTo>
                    <a:pt x="215" y="877"/>
                  </a:lnTo>
                  <a:lnTo>
                    <a:pt x="153" y="846"/>
                  </a:lnTo>
                  <a:lnTo>
                    <a:pt x="138" y="815"/>
                  </a:lnTo>
                  <a:lnTo>
                    <a:pt x="138" y="784"/>
                  </a:lnTo>
                  <a:lnTo>
                    <a:pt x="215" y="753"/>
                  </a:lnTo>
                  <a:lnTo>
                    <a:pt x="368" y="661"/>
                  </a:lnTo>
                  <a:lnTo>
                    <a:pt x="399" y="646"/>
                  </a:lnTo>
                  <a:close/>
                  <a:moveTo>
                    <a:pt x="982" y="569"/>
                  </a:moveTo>
                  <a:lnTo>
                    <a:pt x="997" y="569"/>
                  </a:lnTo>
                  <a:lnTo>
                    <a:pt x="1136" y="600"/>
                  </a:lnTo>
                  <a:lnTo>
                    <a:pt x="1212" y="661"/>
                  </a:lnTo>
                  <a:lnTo>
                    <a:pt x="1243" y="738"/>
                  </a:lnTo>
                  <a:lnTo>
                    <a:pt x="1212" y="769"/>
                  </a:lnTo>
                  <a:lnTo>
                    <a:pt x="1212" y="784"/>
                  </a:lnTo>
                  <a:lnTo>
                    <a:pt x="1197" y="769"/>
                  </a:lnTo>
                  <a:lnTo>
                    <a:pt x="1166" y="753"/>
                  </a:lnTo>
                  <a:lnTo>
                    <a:pt x="1105" y="707"/>
                  </a:lnTo>
                  <a:lnTo>
                    <a:pt x="1044" y="646"/>
                  </a:lnTo>
                  <a:lnTo>
                    <a:pt x="1013" y="630"/>
                  </a:lnTo>
                  <a:lnTo>
                    <a:pt x="997" y="630"/>
                  </a:lnTo>
                  <a:lnTo>
                    <a:pt x="982" y="615"/>
                  </a:lnTo>
                  <a:lnTo>
                    <a:pt x="982" y="569"/>
                  </a:lnTo>
                  <a:close/>
                  <a:moveTo>
                    <a:pt x="184" y="400"/>
                  </a:moveTo>
                  <a:lnTo>
                    <a:pt x="230" y="400"/>
                  </a:lnTo>
                  <a:lnTo>
                    <a:pt x="261" y="415"/>
                  </a:lnTo>
                  <a:lnTo>
                    <a:pt x="307" y="430"/>
                  </a:lnTo>
                  <a:lnTo>
                    <a:pt x="338" y="446"/>
                  </a:lnTo>
                  <a:lnTo>
                    <a:pt x="368" y="477"/>
                  </a:lnTo>
                  <a:lnTo>
                    <a:pt x="368" y="538"/>
                  </a:lnTo>
                  <a:lnTo>
                    <a:pt x="338" y="569"/>
                  </a:lnTo>
                  <a:lnTo>
                    <a:pt x="322" y="569"/>
                  </a:lnTo>
                  <a:lnTo>
                    <a:pt x="292" y="553"/>
                  </a:lnTo>
                  <a:lnTo>
                    <a:pt x="230" y="492"/>
                  </a:lnTo>
                  <a:lnTo>
                    <a:pt x="215" y="461"/>
                  </a:lnTo>
                  <a:lnTo>
                    <a:pt x="184" y="430"/>
                  </a:lnTo>
                  <a:lnTo>
                    <a:pt x="184" y="400"/>
                  </a:lnTo>
                  <a:close/>
                  <a:moveTo>
                    <a:pt x="1044" y="277"/>
                  </a:moveTo>
                  <a:lnTo>
                    <a:pt x="1090" y="277"/>
                  </a:lnTo>
                  <a:lnTo>
                    <a:pt x="1105" y="292"/>
                  </a:lnTo>
                  <a:lnTo>
                    <a:pt x="1136" y="307"/>
                  </a:lnTo>
                  <a:lnTo>
                    <a:pt x="1151" y="338"/>
                  </a:lnTo>
                  <a:lnTo>
                    <a:pt x="1166" y="353"/>
                  </a:lnTo>
                  <a:lnTo>
                    <a:pt x="1166" y="384"/>
                  </a:lnTo>
                  <a:lnTo>
                    <a:pt x="1151" y="384"/>
                  </a:lnTo>
                  <a:lnTo>
                    <a:pt x="1090" y="415"/>
                  </a:lnTo>
                  <a:lnTo>
                    <a:pt x="1044" y="446"/>
                  </a:lnTo>
                  <a:lnTo>
                    <a:pt x="1013" y="477"/>
                  </a:lnTo>
                  <a:lnTo>
                    <a:pt x="982" y="492"/>
                  </a:lnTo>
                  <a:lnTo>
                    <a:pt x="967" y="507"/>
                  </a:lnTo>
                  <a:lnTo>
                    <a:pt x="951" y="507"/>
                  </a:lnTo>
                  <a:lnTo>
                    <a:pt x="951" y="492"/>
                  </a:lnTo>
                  <a:lnTo>
                    <a:pt x="1013" y="400"/>
                  </a:lnTo>
                  <a:lnTo>
                    <a:pt x="1028" y="384"/>
                  </a:lnTo>
                  <a:lnTo>
                    <a:pt x="1044" y="353"/>
                  </a:lnTo>
                  <a:lnTo>
                    <a:pt x="1044" y="277"/>
                  </a:lnTo>
                  <a:close/>
                  <a:moveTo>
                    <a:pt x="982" y="169"/>
                  </a:moveTo>
                  <a:lnTo>
                    <a:pt x="997" y="169"/>
                  </a:lnTo>
                  <a:lnTo>
                    <a:pt x="1028" y="184"/>
                  </a:lnTo>
                  <a:lnTo>
                    <a:pt x="1044" y="184"/>
                  </a:lnTo>
                  <a:lnTo>
                    <a:pt x="1059" y="200"/>
                  </a:lnTo>
                  <a:lnTo>
                    <a:pt x="1044" y="230"/>
                  </a:lnTo>
                  <a:lnTo>
                    <a:pt x="967" y="246"/>
                  </a:lnTo>
                  <a:lnTo>
                    <a:pt x="829" y="277"/>
                  </a:lnTo>
                  <a:lnTo>
                    <a:pt x="645" y="307"/>
                  </a:lnTo>
                  <a:lnTo>
                    <a:pt x="691" y="353"/>
                  </a:lnTo>
                  <a:lnTo>
                    <a:pt x="691" y="384"/>
                  </a:lnTo>
                  <a:lnTo>
                    <a:pt x="598" y="477"/>
                  </a:lnTo>
                  <a:lnTo>
                    <a:pt x="552" y="538"/>
                  </a:lnTo>
                  <a:lnTo>
                    <a:pt x="537" y="553"/>
                  </a:lnTo>
                  <a:lnTo>
                    <a:pt x="721" y="553"/>
                  </a:lnTo>
                  <a:lnTo>
                    <a:pt x="752" y="507"/>
                  </a:lnTo>
                  <a:lnTo>
                    <a:pt x="783" y="446"/>
                  </a:lnTo>
                  <a:lnTo>
                    <a:pt x="783" y="384"/>
                  </a:lnTo>
                  <a:lnTo>
                    <a:pt x="813" y="384"/>
                  </a:lnTo>
                  <a:lnTo>
                    <a:pt x="844" y="400"/>
                  </a:lnTo>
                  <a:lnTo>
                    <a:pt x="859" y="430"/>
                  </a:lnTo>
                  <a:lnTo>
                    <a:pt x="890" y="446"/>
                  </a:lnTo>
                  <a:lnTo>
                    <a:pt x="890" y="477"/>
                  </a:lnTo>
                  <a:lnTo>
                    <a:pt x="905" y="492"/>
                  </a:lnTo>
                  <a:lnTo>
                    <a:pt x="890" y="507"/>
                  </a:lnTo>
                  <a:lnTo>
                    <a:pt x="844" y="538"/>
                  </a:lnTo>
                  <a:lnTo>
                    <a:pt x="783" y="600"/>
                  </a:lnTo>
                  <a:lnTo>
                    <a:pt x="691" y="677"/>
                  </a:lnTo>
                  <a:lnTo>
                    <a:pt x="629" y="753"/>
                  </a:lnTo>
                  <a:lnTo>
                    <a:pt x="568" y="815"/>
                  </a:lnTo>
                  <a:lnTo>
                    <a:pt x="598" y="815"/>
                  </a:lnTo>
                  <a:lnTo>
                    <a:pt x="844" y="769"/>
                  </a:lnTo>
                  <a:lnTo>
                    <a:pt x="829" y="753"/>
                  </a:lnTo>
                  <a:lnTo>
                    <a:pt x="813" y="723"/>
                  </a:lnTo>
                  <a:lnTo>
                    <a:pt x="798" y="707"/>
                  </a:lnTo>
                  <a:lnTo>
                    <a:pt x="798" y="692"/>
                  </a:lnTo>
                  <a:lnTo>
                    <a:pt x="829" y="692"/>
                  </a:lnTo>
                  <a:lnTo>
                    <a:pt x="875" y="707"/>
                  </a:lnTo>
                  <a:lnTo>
                    <a:pt x="967" y="800"/>
                  </a:lnTo>
                  <a:lnTo>
                    <a:pt x="982" y="830"/>
                  </a:lnTo>
                  <a:lnTo>
                    <a:pt x="982" y="892"/>
                  </a:lnTo>
                  <a:lnTo>
                    <a:pt x="967" y="907"/>
                  </a:lnTo>
                  <a:lnTo>
                    <a:pt x="951" y="907"/>
                  </a:lnTo>
                  <a:lnTo>
                    <a:pt x="936" y="877"/>
                  </a:lnTo>
                  <a:lnTo>
                    <a:pt x="905" y="861"/>
                  </a:lnTo>
                  <a:lnTo>
                    <a:pt x="875" y="815"/>
                  </a:lnTo>
                  <a:lnTo>
                    <a:pt x="691" y="861"/>
                  </a:lnTo>
                  <a:lnTo>
                    <a:pt x="737" y="877"/>
                  </a:lnTo>
                  <a:lnTo>
                    <a:pt x="752" y="907"/>
                  </a:lnTo>
                  <a:lnTo>
                    <a:pt x="767" y="923"/>
                  </a:lnTo>
                  <a:lnTo>
                    <a:pt x="767" y="984"/>
                  </a:lnTo>
                  <a:lnTo>
                    <a:pt x="752" y="1015"/>
                  </a:lnTo>
                  <a:lnTo>
                    <a:pt x="752" y="1046"/>
                  </a:lnTo>
                  <a:lnTo>
                    <a:pt x="967" y="1015"/>
                  </a:lnTo>
                  <a:lnTo>
                    <a:pt x="1105" y="984"/>
                  </a:lnTo>
                  <a:lnTo>
                    <a:pt x="1197" y="984"/>
                  </a:lnTo>
                  <a:lnTo>
                    <a:pt x="1228" y="969"/>
                  </a:lnTo>
                  <a:lnTo>
                    <a:pt x="1335" y="969"/>
                  </a:lnTo>
                  <a:lnTo>
                    <a:pt x="1381" y="1000"/>
                  </a:lnTo>
                  <a:lnTo>
                    <a:pt x="1427" y="1015"/>
                  </a:lnTo>
                  <a:lnTo>
                    <a:pt x="1443" y="1046"/>
                  </a:lnTo>
                  <a:lnTo>
                    <a:pt x="1458" y="1061"/>
                  </a:lnTo>
                  <a:lnTo>
                    <a:pt x="1458" y="1077"/>
                  </a:lnTo>
                  <a:lnTo>
                    <a:pt x="1443" y="1092"/>
                  </a:lnTo>
                  <a:lnTo>
                    <a:pt x="1151" y="1092"/>
                  </a:lnTo>
                  <a:lnTo>
                    <a:pt x="767" y="1107"/>
                  </a:lnTo>
                  <a:lnTo>
                    <a:pt x="767" y="1569"/>
                  </a:lnTo>
                  <a:lnTo>
                    <a:pt x="752" y="1646"/>
                  </a:lnTo>
                  <a:lnTo>
                    <a:pt x="721" y="1692"/>
                  </a:lnTo>
                  <a:lnTo>
                    <a:pt x="691" y="1661"/>
                  </a:lnTo>
                  <a:lnTo>
                    <a:pt x="675" y="1569"/>
                  </a:lnTo>
                  <a:lnTo>
                    <a:pt x="675" y="1107"/>
                  </a:lnTo>
                  <a:lnTo>
                    <a:pt x="460" y="1138"/>
                  </a:lnTo>
                  <a:lnTo>
                    <a:pt x="307" y="1153"/>
                  </a:lnTo>
                  <a:lnTo>
                    <a:pt x="230" y="1184"/>
                  </a:lnTo>
                  <a:lnTo>
                    <a:pt x="169" y="1200"/>
                  </a:lnTo>
                  <a:lnTo>
                    <a:pt x="138" y="1200"/>
                  </a:lnTo>
                  <a:lnTo>
                    <a:pt x="107" y="1153"/>
                  </a:lnTo>
                  <a:lnTo>
                    <a:pt x="61" y="1153"/>
                  </a:lnTo>
                  <a:lnTo>
                    <a:pt x="0" y="1092"/>
                  </a:lnTo>
                  <a:lnTo>
                    <a:pt x="0" y="1077"/>
                  </a:lnTo>
                  <a:lnTo>
                    <a:pt x="15" y="1077"/>
                  </a:lnTo>
                  <a:lnTo>
                    <a:pt x="645" y="1015"/>
                  </a:lnTo>
                  <a:lnTo>
                    <a:pt x="645" y="923"/>
                  </a:lnTo>
                  <a:lnTo>
                    <a:pt x="629" y="892"/>
                  </a:lnTo>
                  <a:lnTo>
                    <a:pt x="629" y="877"/>
                  </a:lnTo>
                  <a:lnTo>
                    <a:pt x="614" y="846"/>
                  </a:lnTo>
                  <a:lnTo>
                    <a:pt x="568" y="861"/>
                  </a:lnTo>
                  <a:lnTo>
                    <a:pt x="506" y="892"/>
                  </a:lnTo>
                  <a:lnTo>
                    <a:pt x="491" y="907"/>
                  </a:lnTo>
                  <a:lnTo>
                    <a:pt x="476" y="892"/>
                  </a:lnTo>
                  <a:lnTo>
                    <a:pt x="445" y="877"/>
                  </a:lnTo>
                  <a:lnTo>
                    <a:pt x="430" y="846"/>
                  </a:lnTo>
                  <a:lnTo>
                    <a:pt x="430" y="800"/>
                  </a:lnTo>
                  <a:lnTo>
                    <a:pt x="445" y="800"/>
                  </a:lnTo>
                  <a:lnTo>
                    <a:pt x="491" y="769"/>
                  </a:lnTo>
                  <a:lnTo>
                    <a:pt x="552" y="707"/>
                  </a:lnTo>
                  <a:lnTo>
                    <a:pt x="629" y="646"/>
                  </a:lnTo>
                  <a:lnTo>
                    <a:pt x="675" y="584"/>
                  </a:lnTo>
                  <a:lnTo>
                    <a:pt x="691" y="569"/>
                  </a:lnTo>
                  <a:lnTo>
                    <a:pt x="675" y="569"/>
                  </a:lnTo>
                  <a:lnTo>
                    <a:pt x="598" y="584"/>
                  </a:lnTo>
                  <a:lnTo>
                    <a:pt x="537" y="600"/>
                  </a:lnTo>
                  <a:lnTo>
                    <a:pt x="506" y="615"/>
                  </a:lnTo>
                  <a:lnTo>
                    <a:pt x="491" y="630"/>
                  </a:lnTo>
                  <a:lnTo>
                    <a:pt x="460" y="630"/>
                  </a:lnTo>
                  <a:lnTo>
                    <a:pt x="460" y="615"/>
                  </a:lnTo>
                  <a:lnTo>
                    <a:pt x="445" y="584"/>
                  </a:lnTo>
                  <a:lnTo>
                    <a:pt x="445" y="569"/>
                  </a:lnTo>
                  <a:lnTo>
                    <a:pt x="460" y="553"/>
                  </a:lnTo>
                  <a:lnTo>
                    <a:pt x="476" y="523"/>
                  </a:lnTo>
                  <a:lnTo>
                    <a:pt x="522" y="461"/>
                  </a:lnTo>
                  <a:lnTo>
                    <a:pt x="568" y="415"/>
                  </a:lnTo>
                  <a:lnTo>
                    <a:pt x="583" y="353"/>
                  </a:lnTo>
                  <a:lnTo>
                    <a:pt x="598" y="307"/>
                  </a:lnTo>
                  <a:lnTo>
                    <a:pt x="568" y="307"/>
                  </a:lnTo>
                  <a:lnTo>
                    <a:pt x="537" y="323"/>
                  </a:lnTo>
                  <a:lnTo>
                    <a:pt x="445" y="323"/>
                  </a:lnTo>
                  <a:lnTo>
                    <a:pt x="384" y="292"/>
                  </a:lnTo>
                  <a:lnTo>
                    <a:pt x="368" y="277"/>
                  </a:lnTo>
                  <a:lnTo>
                    <a:pt x="384" y="261"/>
                  </a:lnTo>
                  <a:lnTo>
                    <a:pt x="399" y="261"/>
                  </a:lnTo>
                  <a:lnTo>
                    <a:pt x="614" y="246"/>
                  </a:lnTo>
                  <a:lnTo>
                    <a:pt x="783" y="215"/>
                  </a:lnTo>
                  <a:lnTo>
                    <a:pt x="890" y="184"/>
                  </a:lnTo>
                  <a:lnTo>
                    <a:pt x="982" y="169"/>
                  </a:lnTo>
                  <a:close/>
                  <a:moveTo>
                    <a:pt x="568" y="0"/>
                  </a:moveTo>
                  <a:lnTo>
                    <a:pt x="598" y="0"/>
                  </a:lnTo>
                  <a:lnTo>
                    <a:pt x="645" y="15"/>
                  </a:lnTo>
                  <a:lnTo>
                    <a:pt x="691" y="15"/>
                  </a:lnTo>
                  <a:lnTo>
                    <a:pt x="752" y="46"/>
                  </a:lnTo>
                  <a:lnTo>
                    <a:pt x="767" y="77"/>
                  </a:lnTo>
                  <a:lnTo>
                    <a:pt x="767" y="123"/>
                  </a:lnTo>
                  <a:lnTo>
                    <a:pt x="783" y="123"/>
                  </a:lnTo>
                  <a:lnTo>
                    <a:pt x="783" y="138"/>
                  </a:lnTo>
                  <a:lnTo>
                    <a:pt x="767" y="153"/>
                  </a:lnTo>
                  <a:lnTo>
                    <a:pt x="737" y="153"/>
                  </a:lnTo>
                  <a:lnTo>
                    <a:pt x="706" y="138"/>
                  </a:lnTo>
                  <a:lnTo>
                    <a:pt x="629" y="77"/>
                  </a:lnTo>
                  <a:lnTo>
                    <a:pt x="598" y="61"/>
                  </a:lnTo>
                  <a:lnTo>
                    <a:pt x="568" y="3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4" name="Freeform 458"/>
            <p:cNvSpPr>
              <a:spLocks/>
            </p:cNvSpPr>
            <p:nvPr/>
          </p:nvSpPr>
          <p:spPr bwMode="auto">
            <a:xfrm>
              <a:off x="44922" y="35283"/>
              <a:ext cx="568" cy="1185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568" y="0"/>
                </a:cxn>
                <a:cxn ang="0">
                  <a:pos x="568" y="1185"/>
                </a:cxn>
                <a:cxn ang="0">
                  <a:pos x="0" y="1185"/>
                </a:cxn>
                <a:cxn ang="0">
                  <a:pos x="0" y="1092"/>
                </a:cxn>
                <a:cxn ang="0">
                  <a:pos x="476" y="1092"/>
                </a:cxn>
                <a:cxn ang="0">
                  <a:pos x="476" y="0"/>
                </a:cxn>
              </a:cxnLst>
              <a:rect l="0" t="0" r="r" b="b"/>
              <a:pathLst>
                <a:path w="568" h="1185">
                  <a:moveTo>
                    <a:pt x="476" y="0"/>
                  </a:moveTo>
                  <a:lnTo>
                    <a:pt x="568" y="0"/>
                  </a:lnTo>
                  <a:lnTo>
                    <a:pt x="568" y="1185"/>
                  </a:lnTo>
                  <a:lnTo>
                    <a:pt x="0" y="1185"/>
                  </a:lnTo>
                  <a:lnTo>
                    <a:pt x="0" y="1092"/>
                  </a:lnTo>
                  <a:lnTo>
                    <a:pt x="476" y="109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635" name="Freeform 459"/>
            <p:cNvSpPr>
              <a:spLocks noEditPoints="1"/>
            </p:cNvSpPr>
            <p:nvPr/>
          </p:nvSpPr>
          <p:spPr bwMode="auto">
            <a:xfrm>
              <a:off x="47193" y="35483"/>
              <a:ext cx="430" cy="431"/>
            </a:xfrm>
            <a:custGeom>
              <a:avLst/>
              <a:gdLst/>
              <a:ahLst/>
              <a:cxnLst>
                <a:cxn ang="0">
                  <a:pos x="169" y="62"/>
                </a:cxn>
                <a:cxn ang="0">
                  <a:pos x="123" y="92"/>
                </a:cxn>
                <a:cxn ang="0">
                  <a:pos x="93" y="123"/>
                </a:cxn>
                <a:cxn ang="0">
                  <a:pos x="62" y="215"/>
                </a:cxn>
                <a:cxn ang="0">
                  <a:pos x="62" y="262"/>
                </a:cxn>
                <a:cxn ang="0">
                  <a:pos x="93" y="308"/>
                </a:cxn>
                <a:cxn ang="0">
                  <a:pos x="123" y="338"/>
                </a:cxn>
                <a:cxn ang="0">
                  <a:pos x="215" y="369"/>
                </a:cxn>
                <a:cxn ang="0">
                  <a:pos x="261" y="369"/>
                </a:cxn>
                <a:cxn ang="0">
                  <a:pos x="307" y="338"/>
                </a:cxn>
                <a:cxn ang="0">
                  <a:pos x="338" y="308"/>
                </a:cxn>
                <a:cxn ang="0">
                  <a:pos x="369" y="215"/>
                </a:cxn>
                <a:cxn ang="0">
                  <a:pos x="369" y="169"/>
                </a:cxn>
                <a:cxn ang="0">
                  <a:pos x="353" y="123"/>
                </a:cxn>
                <a:cxn ang="0">
                  <a:pos x="323" y="92"/>
                </a:cxn>
                <a:cxn ang="0">
                  <a:pos x="292" y="77"/>
                </a:cxn>
                <a:cxn ang="0">
                  <a:pos x="246" y="62"/>
                </a:cxn>
                <a:cxn ang="0">
                  <a:pos x="169" y="62"/>
                </a:cxn>
                <a:cxn ang="0">
                  <a:pos x="215" y="0"/>
                </a:cxn>
                <a:cxn ang="0">
                  <a:pos x="277" y="15"/>
                </a:cxn>
                <a:cxn ang="0">
                  <a:pos x="323" y="31"/>
                </a:cxn>
                <a:cxn ang="0">
                  <a:pos x="369" y="62"/>
                </a:cxn>
                <a:cxn ang="0">
                  <a:pos x="399" y="108"/>
                </a:cxn>
                <a:cxn ang="0">
                  <a:pos x="430" y="169"/>
                </a:cxn>
                <a:cxn ang="0">
                  <a:pos x="430" y="215"/>
                </a:cxn>
                <a:cxn ang="0">
                  <a:pos x="415" y="277"/>
                </a:cxn>
                <a:cxn ang="0">
                  <a:pos x="399" y="323"/>
                </a:cxn>
                <a:cxn ang="0">
                  <a:pos x="369" y="369"/>
                </a:cxn>
                <a:cxn ang="0">
                  <a:pos x="323" y="400"/>
                </a:cxn>
                <a:cxn ang="0">
                  <a:pos x="261" y="431"/>
                </a:cxn>
                <a:cxn ang="0">
                  <a:pos x="215" y="431"/>
                </a:cxn>
                <a:cxn ang="0">
                  <a:pos x="93" y="400"/>
                </a:cxn>
                <a:cxn ang="0">
                  <a:pos x="62" y="369"/>
                </a:cxn>
                <a:cxn ang="0">
                  <a:pos x="31" y="323"/>
                </a:cxn>
                <a:cxn ang="0">
                  <a:pos x="0" y="262"/>
                </a:cxn>
                <a:cxn ang="0">
                  <a:pos x="0" y="169"/>
                </a:cxn>
                <a:cxn ang="0">
                  <a:pos x="31" y="108"/>
                </a:cxn>
                <a:cxn ang="0">
                  <a:pos x="62" y="62"/>
                </a:cxn>
                <a:cxn ang="0">
                  <a:pos x="108" y="31"/>
                </a:cxn>
                <a:cxn ang="0">
                  <a:pos x="154" y="15"/>
                </a:cxn>
                <a:cxn ang="0">
                  <a:pos x="215" y="0"/>
                </a:cxn>
              </a:cxnLst>
              <a:rect l="0" t="0" r="r" b="b"/>
              <a:pathLst>
                <a:path w="430" h="431">
                  <a:moveTo>
                    <a:pt x="169" y="62"/>
                  </a:moveTo>
                  <a:lnTo>
                    <a:pt x="123" y="92"/>
                  </a:lnTo>
                  <a:lnTo>
                    <a:pt x="93" y="123"/>
                  </a:lnTo>
                  <a:lnTo>
                    <a:pt x="62" y="215"/>
                  </a:lnTo>
                  <a:lnTo>
                    <a:pt x="62" y="262"/>
                  </a:lnTo>
                  <a:lnTo>
                    <a:pt x="93" y="308"/>
                  </a:lnTo>
                  <a:lnTo>
                    <a:pt x="123" y="338"/>
                  </a:lnTo>
                  <a:lnTo>
                    <a:pt x="215" y="369"/>
                  </a:lnTo>
                  <a:lnTo>
                    <a:pt x="261" y="369"/>
                  </a:lnTo>
                  <a:lnTo>
                    <a:pt x="307" y="338"/>
                  </a:lnTo>
                  <a:lnTo>
                    <a:pt x="338" y="308"/>
                  </a:lnTo>
                  <a:lnTo>
                    <a:pt x="369" y="215"/>
                  </a:lnTo>
                  <a:lnTo>
                    <a:pt x="369" y="169"/>
                  </a:lnTo>
                  <a:lnTo>
                    <a:pt x="353" y="123"/>
                  </a:lnTo>
                  <a:lnTo>
                    <a:pt x="323" y="92"/>
                  </a:lnTo>
                  <a:lnTo>
                    <a:pt x="292" y="77"/>
                  </a:lnTo>
                  <a:lnTo>
                    <a:pt x="246" y="62"/>
                  </a:lnTo>
                  <a:lnTo>
                    <a:pt x="169" y="62"/>
                  </a:lnTo>
                  <a:close/>
                  <a:moveTo>
                    <a:pt x="215" y="0"/>
                  </a:moveTo>
                  <a:lnTo>
                    <a:pt x="277" y="15"/>
                  </a:lnTo>
                  <a:lnTo>
                    <a:pt x="323" y="31"/>
                  </a:lnTo>
                  <a:lnTo>
                    <a:pt x="369" y="62"/>
                  </a:lnTo>
                  <a:lnTo>
                    <a:pt x="399" y="108"/>
                  </a:lnTo>
                  <a:lnTo>
                    <a:pt x="430" y="169"/>
                  </a:lnTo>
                  <a:lnTo>
                    <a:pt x="430" y="215"/>
                  </a:lnTo>
                  <a:lnTo>
                    <a:pt x="415" y="277"/>
                  </a:lnTo>
                  <a:lnTo>
                    <a:pt x="399" y="323"/>
                  </a:lnTo>
                  <a:lnTo>
                    <a:pt x="369" y="369"/>
                  </a:lnTo>
                  <a:lnTo>
                    <a:pt x="323" y="400"/>
                  </a:lnTo>
                  <a:lnTo>
                    <a:pt x="261" y="431"/>
                  </a:lnTo>
                  <a:lnTo>
                    <a:pt x="215" y="431"/>
                  </a:lnTo>
                  <a:lnTo>
                    <a:pt x="93" y="400"/>
                  </a:lnTo>
                  <a:lnTo>
                    <a:pt x="62" y="369"/>
                  </a:lnTo>
                  <a:lnTo>
                    <a:pt x="31" y="323"/>
                  </a:lnTo>
                  <a:lnTo>
                    <a:pt x="0" y="262"/>
                  </a:lnTo>
                  <a:lnTo>
                    <a:pt x="0" y="169"/>
                  </a:lnTo>
                  <a:lnTo>
                    <a:pt x="31" y="108"/>
                  </a:lnTo>
                  <a:lnTo>
                    <a:pt x="62" y="62"/>
                  </a:lnTo>
                  <a:lnTo>
                    <a:pt x="108" y="31"/>
                  </a:lnTo>
                  <a:lnTo>
                    <a:pt x="154" y="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pic>
        <p:nvPicPr>
          <p:cNvPr id="231" name="Picture 2" descr="http://www.bjm-bj.com/pic/digi/0003_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160" y="4031253"/>
            <a:ext cx="2194924" cy="2316864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F6A5-257F-4271-A7D2-33C11E9BE79E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39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排序的時間複雜度</a:t>
            </a:r>
            <a:endParaRPr lang="en-US" altLang="zh-TW" dirty="0"/>
          </a:p>
        </p:txBody>
      </p:sp>
      <p:sp>
        <p:nvSpPr>
          <p:cNvPr id="1397763" name="AutoShape 3"/>
          <p:cNvSpPr>
            <a:spLocks noChangeArrowheads="1"/>
          </p:cNvSpPr>
          <p:nvPr/>
        </p:nvSpPr>
        <p:spPr bwMode="auto">
          <a:xfrm>
            <a:off x="2195513" y="206057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990099"/>
              </a:gs>
              <a:gs pos="100000">
                <a:srgbClr val="9900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altLang="zh-TW"/>
          </a:p>
        </p:txBody>
      </p:sp>
      <p:sp>
        <p:nvSpPr>
          <p:cNvPr id="1397764" name="AutoShape 4"/>
          <p:cNvSpPr>
            <a:spLocks noChangeArrowheads="1"/>
          </p:cNvSpPr>
          <p:nvPr/>
        </p:nvSpPr>
        <p:spPr bwMode="auto">
          <a:xfrm flipV="1">
            <a:off x="2195513" y="4797425"/>
            <a:ext cx="1152525" cy="1368425"/>
          </a:xfrm>
          <a:prstGeom prst="downArrow">
            <a:avLst>
              <a:gd name="adj1" fmla="val 37463"/>
              <a:gd name="adj2" fmla="val 85119"/>
            </a:avLst>
          </a:prstGeom>
          <a:gradFill rotWithShape="1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pic>
        <p:nvPicPr>
          <p:cNvPr id="1397782" name="Picture 22" descr="2d41a5c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3340769"/>
            <a:ext cx="1428750" cy="1428750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41" name="圖片 4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491880" y="2636912"/>
            <a:ext cx="2438400" cy="272415"/>
          </a:xfrm>
          <a:prstGeom prst="rect">
            <a:avLst/>
          </a:prstGeom>
        </p:spPr>
      </p:pic>
      <p:pic>
        <p:nvPicPr>
          <p:cNvPr id="44" name="圖片 43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563888" y="5373216"/>
            <a:ext cx="2284095" cy="2552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485"/>
          <a:stretch/>
        </p:blipFill>
        <p:spPr>
          <a:xfrm>
            <a:off x="3131841" y="1915318"/>
            <a:ext cx="5832648" cy="4623594"/>
          </a:xfrm>
          <a:prstGeom prst="rect">
            <a:avLst/>
          </a:prstGeom>
        </p:spPr>
      </p:pic>
      <p:sp>
        <p:nvSpPr>
          <p:cNvPr id="11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E8D0-B125-41CB-8DB4-57C73E33D8FE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堆積排法</a:t>
            </a:r>
            <a:endParaRPr lang="en-US" altLang="zh-TW" dirty="0"/>
          </a:p>
        </p:txBody>
      </p:sp>
      <p:pic>
        <p:nvPicPr>
          <p:cNvPr id="9" name="圖片 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39552" y="2348880"/>
            <a:ext cx="5328591" cy="21065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設計演算法必做的兩件事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97572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7030A0"/>
                </a:solidFill>
              </a:rPr>
              <a:t>確定這個演算法是正確的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 marL="880110" lvl="1" indent="-514350"/>
            <a:r>
              <a:rPr lang="zh-TW" altLang="en-US" dirty="0" smtClean="0"/>
              <a:t>也就是</a:t>
            </a:r>
            <a:r>
              <a:rPr lang="en-US" altLang="zh-TW" dirty="0" smtClean="0">
                <a:solidFill>
                  <a:srgbClr val="FF0000"/>
                </a:solidFill>
              </a:rPr>
              <a:t>justifying</a:t>
            </a:r>
            <a:r>
              <a:rPr lang="en-US" altLang="zh-TW" dirty="0" smtClean="0"/>
              <a:t> the algorithm</a:t>
            </a:r>
          </a:p>
          <a:p>
            <a:pPr marL="880110" lvl="1" indent="-514350"/>
            <a:r>
              <a:rPr lang="zh-TW" altLang="en-US" dirty="0" smtClean="0"/>
              <a:t>也可說是</a:t>
            </a:r>
            <a:r>
              <a:rPr lang="en-US" altLang="zh-TW" dirty="0" smtClean="0"/>
              <a:t>proving/ensuring its </a:t>
            </a:r>
            <a:r>
              <a:rPr lang="en-US" altLang="zh-TW" dirty="0" smtClean="0">
                <a:solidFill>
                  <a:srgbClr val="FF0000"/>
                </a:solidFill>
              </a:rPr>
              <a:t>correctness </a:t>
            </a:r>
          </a:p>
          <a:p>
            <a:pPr marL="880110" lvl="1" indent="-514350">
              <a:buNone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7030A0"/>
                </a:solidFill>
              </a:rPr>
              <a:t>分析這個演算法所需要的「力氣」</a:t>
            </a:r>
            <a:endParaRPr lang="en-US" altLang="zh-TW" dirty="0" smtClean="0">
              <a:solidFill>
                <a:srgbClr val="7030A0"/>
              </a:solidFill>
            </a:endParaRPr>
          </a:p>
          <a:p>
            <a:pPr marL="880110" lvl="1" indent="-514350"/>
            <a:r>
              <a:rPr lang="zh-TW" altLang="en-US" dirty="0" smtClean="0"/>
              <a:t>也就是</a:t>
            </a:r>
            <a:r>
              <a:rPr lang="en-US" altLang="zh-TW" dirty="0" smtClean="0">
                <a:solidFill>
                  <a:srgbClr val="FF0000"/>
                </a:solidFill>
              </a:rPr>
              <a:t>analyzing</a:t>
            </a:r>
            <a:r>
              <a:rPr lang="en-US" altLang="zh-TW" dirty="0" smtClean="0"/>
              <a:t> the algorithm</a:t>
            </a:r>
          </a:p>
          <a:p>
            <a:pPr marL="880110" lvl="1" indent="-514350"/>
            <a:r>
              <a:rPr lang="zh-TW" altLang="en-US" dirty="0" smtClean="0"/>
              <a:t>通常指</a:t>
            </a:r>
            <a:r>
              <a:rPr lang="en-US" altLang="zh-TW" dirty="0" smtClean="0"/>
              <a:t>giving an upper bound for its </a:t>
            </a:r>
            <a:r>
              <a:rPr lang="en-US" altLang="zh-TW" dirty="0" smtClean="0">
                <a:solidFill>
                  <a:srgbClr val="FF0000"/>
                </a:solidFill>
              </a:rPr>
              <a:t>time complexity</a:t>
            </a:r>
          </a:p>
          <a:p>
            <a:pPr marL="880110" lvl="1" indent="-514350"/>
            <a:r>
              <a:rPr lang="zh-TW" altLang="en-US" dirty="0" smtClean="0"/>
              <a:t>如果可以提供</a:t>
            </a:r>
            <a:r>
              <a:rPr lang="en-US" altLang="zh-TW" dirty="0" smtClean="0"/>
              <a:t>tightness</a:t>
            </a:r>
            <a:r>
              <a:rPr lang="zh-TW" altLang="en-US" dirty="0" smtClean="0"/>
              <a:t>的分析就更好了。</a:t>
            </a:r>
            <a:endParaRPr lang="en-US" altLang="zh-TW" dirty="0" smtClean="0"/>
          </a:p>
          <a:p>
            <a:pPr marL="880110" lvl="1" indent="-514350"/>
            <a:r>
              <a:rPr lang="zh-TW" altLang="en-US" dirty="0" smtClean="0"/>
              <a:t>也可以分析所需要的</a:t>
            </a:r>
            <a:r>
              <a:rPr lang="en-US" altLang="zh-TW" dirty="0" smtClean="0"/>
              <a:t>space complexity.</a:t>
            </a:r>
          </a:p>
          <a:p>
            <a:pPr marL="1154430" lvl="2" indent="-5143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「堆積排」正確性的證明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390371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只要證明「第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大的元素會跑到陣列的倒數第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個位置」這句話對每個</a:t>
            </a:r>
            <a:r>
              <a:rPr lang="en-US" altLang="zh-TW" i="1" dirty="0" err="1" smtClean="0"/>
              <a:t>i</a:t>
            </a:r>
            <a:r>
              <a:rPr lang="en-US" altLang="zh-TW" dirty="0" smtClean="0"/>
              <a:t> = 1, …, </a:t>
            </a:r>
            <a:r>
              <a:rPr lang="en-US" altLang="zh-TW" i="1" dirty="0" smtClean="0"/>
              <a:t>n</a:t>
            </a:r>
            <a:r>
              <a:rPr lang="zh-TW" altLang="en-US" dirty="0" smtClean="0"/>
              <a:t>都正確就行了：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pPr lvl="1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根據</a:t>
            </a:r>
            <a:r>
              <a:rPr lang="en-US" altLang="zh-TW" dirty="0" err="1" smtClean="0"/>
              <a:t>heapified</a:t>
            </a:r>
            <a:r>
              <a:rPr lang="en-US" altLang="zh-TW" dirty="0" smtClean="0"/>
              <a:t> array</a:t>
            </a:r>
            <a:r>
              <a:rPr lang="zh-TW" altLang="en-US" dirty="0" smtClean="0"/>
              <a:t>的定義，</a:t>
            </a:r>
            <a:r>
              <a:rPr lang="en-US" altLang="zh-TW" dirty="0" smtClean="0"/>
              <a:t>for-loop</a:t>
            </a:r>
            <a:r>
              <a:rPr lang="zh-TW" altLang="en-US" dirty="0" smtClean="0"/>
              <a:t>的第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個</a:t>
            </a:r>
            <a:r>
              <a:rPr lang="en-US" altLang="zh-TW" dirty="0" smtClean="0"/>
              <a:t>iteration</a:t>
            </a:r>
            <a:r>
              <a:rPr lang="zh-TW" altLang="en-US" dirty="0" smtClean="0"/>
              <a:t>中一旦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[1 …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-</a:t>
            </a:r>
            <a:r>
              <a:rPr lang="en-US" altLang="zh-TW" i="1" dirty="0" smtClean="0"/>
              <a:t>i</a:t>
            </a:r>
            <a:r>
              <a:rPr lang="en-US" altLang="zh-TW" dirty="0" smtClean="0"/>
              <a:t>+1]</a:t>
            </a:r>
            <a:r>
              <a:rPr lang="zh-TW" altLang="en-US" dirty="0" smtClean="0"/>
              <a:t>被</a:t>
            </a:r>
            <a:r>
              <a:rPr lang="en-US" altLang="zh-TW" dirty="0" err="1" smtClean="0"/>
              <a:t>heapified</a:t>
            </a:r>
            <a:r>
              <a:rPr lang="zh-TW" altLang="en-US" dirty="0" smtClean="0"/>
              <a:t>，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[1]</a:t>
            </a:r>
            <a:r>
              <a:rPr lang="zh-TW" altLang="en-US" dirty="0" smtClean="0"/>
              <a:t>一定是當下陣列最前面</a:t>
            </a:r>
            <a:r>
              <a:rPr lang="en-US" altLang="zh-TW" i="1" dirty="0" smtClean="0"/>
              <a:t>n </a:t>
            </a:r>
            <a:r>
              <a:rPr lang="en-US" altLang="zh-TW" dirty="0" smtClean="0"/>
              <a:t>– </a:t>
            </a:r>
            <a:r>
              <a:rPr lang="en-US" altLang="zh-TW" i="1" dirty="0" err="1" smtClean="0"/>
              <a:t>i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+ 1</a:t>
            </a:r>
            <a:r>
              <a:rPr lang="zh-TW" altLang="en-US" dirty="0" smtClean="0"/>
              <a:t>個元素中最大的，也就是說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[1]</a:t>
            </a:r>
            <a:r>
              <a:rPr lang="zh-TW" altLang="en-US" dirty="0" smtClean="0"/>
              <a:t>一定是陣列中第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大的元素。所以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[1]</a:t>
            </a:r>
            <a:r>
              <a:rPr lang="zh-TW" altLang="en-US" dirty="0" smtClean="0"/>
              <a:t>與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[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-</a:t>
            </a:r>
            <a:r>
              <a:rPr lang="en-US" altLang="zh-TW" i="1" dirty="0" smtClean="0"/>
              <a:t>i</a:t>
            </a:r>
            <a:r>
              <a:rPr lang="en-US" altLang="zh-TW" dirty="0" smtClean="0"/>
              <a:t>+1]</a:t>
            </a:r>
            <a:r>
              <a:rPr lang="zh-TW" altLang="en-US" dirty="0" smtClean="0"/>
              <a:t>交換後，第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大的數字，就會跑到陣列中倒數第</a:t>
            </a:r>
            <a:r>
              <a:rPr lang="en-US" altLang="zh-TW" i="1" dirty="0" err="1" smtClean="0"/>
              <a:t>i</a:t>
            </a:r>
            <a:r>
              <a:rPr lang="zh-TW" altLang="en-US" dirty="0" smtClean="0"/>
              <a:t>個位置。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&#10;\begin{itemize}&#10;\item Input: &#10;\begin{quote}&#10;An array $A$ of $n$ distinct integers.&#10;\end{quote}&#10;\item Output: &#10;\begin{quote}&#10;Reorder $A$ such that $A[1] {\color{red}&lt;} A[2] {\color{red}&lt;} \cdots {\color{red} &lt;}A[n]$.&#10;\end{quote}&#10;\end{itemize}&#10;\end{minipage}&#10;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A[3]$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A[1]$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A[n-i+1]$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Let $Q_i$ be the heavier-descendant path of $A[1]$ in the visualization tree for $A[1,\ldots,n-i+1]$. That is, any non-root node on $Q_i$ is heavier than its sibling in the original tree.&#10;\begin{itemize}&#10;\item Black edges: disjoint to $Q_i$. Both endpoints do not change.&#10;\item {\color{green}Green edges: incident to $Q_i$. The child endpoint does not change.&#10;The parent endpoint does not decrease. (Why?)}&#10;\item {\color{red}Red edges: belonging to $Q_i$. The parent endpoint has to be larger than the child endpoint. (Why?)}&#10;\item {\color{blue}Blue edges: incident to $A[1]$. After the sorting, $A[1]$ has to be the maximum of the subtree rooted at $A[1]$. (Why?)}&#10;\end{itemize}&#10;\end{minipage}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0cm}&#10;\hrule\medskip&#10;For each $i=2,3,\ldots,n$, we know that&#10;sorting the nodes on $Q_i$ takes $O(\log n)$ time, because&#10;\begin{itemize}&#10;\item $Q_i$ has $O(\log n)$ nodes; and&#10;\item One phase of downward Bubble-Sort suffices.&#10;\end{itemize}&#10;\medskip\hrule\medskip&#10;The overall time complexity of all $n$ iterations of Heap-Sort is&#10;\begin{displaymath}&#10;O(n)+\sum_{i=2}^{n} O(\log n)=O(n\log n).&#10;\end{displaymath}&#10;\hrule&#10;\end{minipage}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^2)$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\log n)$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)$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9.4075"/>
  <p:tag name="ORIGINALWIDTH" val="4401.2"/>
  <p:tag name="LATEXADDIN" val="\documentclass{article}&#10;\usepackage{amsmath,color,enumitem}&#10;\pagestyle{empty}&#10;\begin{document}&#10;&#10;\begin{minipage}{13cm}&#10;\begin{itemize}[noitemsep]&#10;\item &#10;We show that &#10;\begin{quote}the time complexity of the comparison-based sorting problem is  $\Omega(n\log n)$.&#10;\end{quote}&#10;\medskip&#10;&#10;\item It follows that the $O(n\log n)$-time analysis for the Heap-Sort algorithm is tight.&#10;&#10;&#10;\end{itemize}&#10;&#10;\end{minipage}&#10;&#10;&#10;\end{document}"/>
  <p:tag name="IGUANATEXSIZE" val="20"/>
  <p:tag name="IGUANATEXCURSOR" val="376"/>
  <p:tag name="TRANSPARENCY" val="True"/>
  <p:tag name="FILENAME" val=""/>
  <p:tag name="INPUTTYPE" val="0"/>
  <p:tag name="LATEXENGINEID" val="0"/>
  <p:tag name="TEMPFOLDER" val="c:\t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9cm}&#10;Suppose that $A$ is an algorithm that solves problem $P$.&#10;&#10;\begin{itemize}&#10;\item &#10;Any upper bound on the time complexity of algorithm $A$ is also an upper bound on the time complexity of problem $P$.&#10;&#10;&#10;\item&#10;Any lower bound on the time complexity of problem $P$ is also a lower bound on the time complexity of algorithm $A$.&#10;&#10;&#10;\end{itemize}&#10;&#10;\end{minipage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minipage}{8cm}&#10;\begin{tabbing}&#10;\qquad\=\qquad\=\qquad\=\qquad\=\kill&#10;Algorithm Bubble-Sort \{\\&#10;\&gt;int $i$, $\mathit{done}$;\\&#10;\&gt;do \{\\&#10;\&gt;\&gt;$\mathit{done} = 1$;\\&#10;\&gt;\&gt;for ($i=1$; $i&lt;n$; $i$++)\\&#10;\&gt;\&gt;\&gt;if $(A[i] &gt; A[i+1])$ \{\\&#10;\&gt;\&gt;\&gt;\&gt;exchange $A[i]$ and $A[i+1]$;\\&#10;\&gt;\&gt;\&gt;\&gt;$\mathit{done} = 0$;\\&#10;\&gt;\&gt;\&gt;\}\&gt;\\&#10;\&gt;\} while $(\mathit{done} == 0)$;\\&#10;\}&#10;\end{tabbing}&#10;\end{minipage}&#10;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762.655"/>
  <p:tag name="LATEXADDIN" val="\documentclass{article}&#10;\usepackage{amsmath,color}&#10;\pagestyle{empty}&#10;\begin{document}&#10;&#10;\color{white}&#10;Comparison-based sorting requires&#10;$\Omega(n\log n)$ time.&#10;&#10;&#10;\end{document}"/>
  <p:tag name="IGUANATEXSIZE" val="20"/>
  <p:tag name="IGUANATEXCURSOR" val="134"/>
  <p:tag name="TRANSPARENCY" val="True"/>
  <p:tag name="FILENAME" val=""/>
  <p:tag name="INPUTTYPE" val="0"/>
  <p:tag name="LATEXENGINEID" val="0"/>
  <p:tag name="TEMPFOLDER" val="c:\t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9cm}&#10;&#10;\begin{itemize}&#10;\item Input: &#10;\begin{quote}&#10;An array $A$ of $n$ distinct integers.&#10;\end{quote}&#10;\item Output: &#10;\begin{quote}&#10;A permutation $B$ of $\{1,2,\ldots,n\}$ such that&#10;$$A[B[1]]&lt;A[B[2]]&lt;\cdots &lt;A[B[n]].$$&#10;\end{quote}&#10;\end{itemize}&#10;\end{minipage}&#10;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1.012"/>
  <p:tag name="ORIGINALWIDTH" val="3896.513"/>
  <p:tag name="LATEXADDIN" val="\documentclass{article}&#10;\usepackage{amsmath,amsthm,color}&#10;\pagestyle{empty}&#10;\begin{document}&#10;&#10;\begin{minipage}{11cm}&#10;\hrule\medskip&#10;If the sorting problem can be solved in $O(f(n))$ time, so can the permutation problem.&#10;\medskip\hrule&#10;\begin{proof}[Proof]&#10;For $i=1,2,\ldots,n$, let $B[i]=i$ and &#10;regard $C[i]=A[B[i]]$ as the {\em weight} of the &#10;$i$-th element of $B$.&#10;That is, we use $A[B[i]]=C[i]&lt;C[j]=A[B[j]]$ to signify that the $i$-th element of $B$ is &#10;lighter&#10;than the $j$-th element of $B$.&#10;We then use the $O(f(n))$-time sorting algorithm to sort $B$ into increasing order. That is,&#10;$$A[B[1]]&lt;A[B[2]]&lt;\cdots&lt;A[B[n]].$$&#10;Therefore, the permutation problem can be solved in $O(f(n))$ time.&#10;\end{proof}&#10;%\medskip&#10;\hrule&#10;\end{minipage}&#10;&#10;&#10;&#10;\end{document}"/>
  <p:tag name="IGUANATEXSIZE" val="20"/>
  <p:tag name="IGUANATEXCURSOR" val="499"/>
  <p:tag name="TRANSPARENCY" val="True"/>
  <p:tag name="FILENAME" val=""/>
  <p:tag name="INPUTTYPE" val="0"/>
  <p:tag name="LATEXENGINEID" val="0"/>
  <p:tag name="TEMPFOLDER" val="c:\t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2.062"/>
  <p:tag name="ORIGINALWIDTH" val="3187.851"/>
  <p:tag name="LATEXADDIN" val="\documentclass{article}&#10;\usepackage{amsmath,amsthm,color}&#10;\pagestyle{empty}&#10;\begin{document}&#10;&#10;\begin{minipage}{9cm}&#10;\hrule\medskip&#10;If the permutation problem can be solved in $O(f(n))$ time, so can the sorting problem.&#10;\medskip\hrule&#10;\begin{proof}[Proof]&#10;We first copy $A$ to $C$ in $O(n)$ time. We then compute $B$ &#10;using an $O(f(n))$-time algorithm for the permutation problem on the input&#10;array $A$. Finally, for each $i=1,2,\ldots,n$, we let $A[i]=C[B[i]]$.&#10;Clearly, $A$ is sorted in increasing order. The overall time complexity is $O(n)+O(f(n))=O(f(n))$.&#10;\end{proof}&#10;\hrule&#10;\end{minipage}&#10;&#10;&#10;&#10;\end{document}"/>
  <p:tag name="IGUANATEXSIZE" val="20"/>
  <p:tag name="IGUANATEXCURSOR" val="579"/>
  <p:tag name="TRANSPARENCY" val="True"/>
  <p:tag name="FILENAME" val=""/>
  <p:tag name="INPUTTYPE" val="0"/>
  <p:tag name="LATEXENGINEID" val="0"/>
  <p:tag name="TEMPFOLDER" val="c:\t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ell$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2^\ell$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color}&#10;\pagestyle{empty}&#10;\begin{document}&#10;&#10;\begin{minipage}{9cm}&#10;\hrule\medskip&#10;A binary tree with height at most $\ell$ has at most $2^{\ell}$ leaves.&#10;Therefore, a binary tree with at least $k$ leaves has height $\Omega(\log k)$.&#10;\medskip\hrule&#10;\end{minipage}&#10;&#10;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52.756"/>
  <p:tag name="ORIGINALWIDTH" val="3896.513"/>
  <p:tag name="LATEXADDIN" val="\documentclass{article}&#10;\usepackage{amsmath,amsthm,color}&#10;\pagestyle{empty}&#10;\begin{document}&#10;&#10;\begin{minipage}{11cm}&#10;\hrule\medskip&#10;The height of the tree  is a lower bound on &#10;the time complexity of the algorithm on an $n$-element input array $A$.&#10;\medskip\hrule\medskip&#10;A binary tree with $n!$ leaves has height $$\Omega(\log n!)=\Omega(n\log n).$$&#10;Therefore, the (worst-case) time complexity of any algorithm for the comparison-based permutation problem &#10;is $\Omega(n\log n)$.&#10;\medskip\hrule\medskip&#10;The time complexity of comparison-based permutation problem is $\Omega(n\log n)$, and thus&#10;so is the time complexity  of comparison-based sorting problem.&#10;\medskip\hrule&#10;\end{minipage}&#10;&#10;&#10;&#10;\end{document}"/>
  <p:tag name="IGUANATEXSIZE" val="20"/>
  <p:tag name="IGUANATEXCURSOR" val="554"/>
  <p:tag name="TRANSPARENCY" val="True"/>
  <p:tag name="FILENAME" val=""/>
  <p:tag name="INPUTTYPE" val="0"/>
  <p:tag name="LATEXENGINEID" val="0"/>
  <p:tag name="TEMPFOLDER" val="c:\t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\log n)$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Upper bound} = O(n\log n)$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11cm}&#10;\begin{center}&#10;\color{red}We already know that the time complexity of Bubble-Sort is $\Theta(n^2)$.&#10;\end{center}&#10;\end{minipage}&#10;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box{Lower bound} = \Omega(n)$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&#10;\begin{CJK}{UTF8}{bkai}&#10;\begin{minipage}{10cm}&#10;&#10;\hrule\medskip&#10;&#10;對於每個問題$P$，我們最終希望弄清楚：&#10;\begin{quote}&#10;$P$這個問題的難度(複雜度)是$\Theta(f(n))$。&#10;\end{quote}&#10;然後把$P$拿去冰箱冰起來。&#10;例如，我們會說在comparison-based computation model下&#10;\begin{itemize}&#10;\item {\color{red}冠軍問題的難度是$\Theta(n)$\qquad\qquad\ \ \!$\Leftarrow$（完成）}&#10;\item {\color{red}排序問題的難度是$\Theta(n \log n)$。&#10;\quad$\Leftarrow$（完成）}&#10;\end{itemize}&#10;&#10;\medskip\hrule\medskip&#10;Comments:&#10;\begin{itemize}&#10;\item $n$是$P$這個問題的instance size (i.e., input size)&#10;\item $f(n)$是一個函數.&#10;\item $\Theta(f(n))$是說「不多不少等於$f(n)$這個函數的成長率」。&#10;\end{itemize}&#10;&#10;\end{minipage}&#10;\end{CJK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Upper bound} = O(n^2)$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$\mbox{Lower bound} = \Omega(n)$&#10;&#10;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\begin{tabbing}&#10;\qquad\=\qquad\=\qquad\=\qquad\=\kill&#10;Algorithm Heap-Sort \{\\&#10;\&gt;for ($i=1$; $i$++; $i\leq n$) \{\\&#10;\&gt;\&gt;heapify $A[1\ldots n-i+1]$;\\&#10;\&gt;\&gt;exchange $A[1]$ and $A[n-i+1]$;\\&#10;\&gt;\}\\&#10;\}&#10;\end{tabbing}&#10;\end{minipage}&#10;&#10;&#10;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3.776"/>
  <p:tag name="ORIGINALWIDTH" val="3896.513"/>
  <p:tag name="LATEXADDIN" val="\documentclass{article}&#10;\usepackage{amsmath,CJK,color}&#10;\pagestyle{empty}&#10;\begin{document}&#10;\begin{CJK*}{UTF8}{bkai}&#10;\begin{minipage}{11cm}&#10;\hrule&#10;\medskip&#10;&#10;似乎沒有比氣泡排高明?&#10;&#10;\medskip&#10;\hrule&#10;\medskip&#10;&#10;For each $i=1,2,\ldots, n$, the $i$-th iteration of the for-loop runs in $O(n-i+1)$ time.&#10;Therefore, the overall running time of Heap-Sort is &#10;\begin{eqnarray*}&#10;\sum_{i=1}^n O(n-i+1)&amp;=&amp;\sum_{i=1}^{n} O(i)\\&#10;&amp;=&amp; O\left(\frac{n(n+1)}{2}\right)\\&#10;&amp;=&amp;O(n^2).&#10;\end{eqnarray*}&#10;\hrule&#10;\end{minipage}&#10;\end{CJK*}&#10;&#10;&#10;&#10;\end{document}"/>
  <p:tag name="IGUANATEXSIZE" val="20"/>
  <p:tag name="IGUANATEXCURSOR" val="193"/>
  <p:tag name="TRANSPARENCY" val="True"/>
  <p:tag name="FILENAME" val=""/>
  <p:tag name="INPUTTYPE" val="0"/>
  <p:tag name="LATEXENGINEID" val="0"/>
  <p:tag name="TEMPFOLDER" val="c:\t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&#10;\begin{minipage}{8cm}&#10;At the beginning of the $i$-th iteration, the subtrees rooted at $A[2]$ and $A[3]$ (if any) are already heapified. &#10;Can we heapify $A[1\ldots n-i+1]$ more quickely?&#10;\end{minipage}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A[2]$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宣紙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0</TotalTime>
  <Words>1347</Words>
  <Application>Microsoft Office PowerPoint</Application>
  <PresentationFormat>如螢幕大小 (4:3)</PresentationFormat>
  <Paragraphs>635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新細明體</vt:lpstr>
      <vt:lpstr>標楷體</vt:lpstr>
      <vt:lpstr>Calibri</vt:lpstr>
      <vt:lpstr>Constantia</vt:lpstr>
      <vt:lpstr>Times New Roman</vt:lpstr>
      <vt:lpstr>Wingdings 2</vt:lpstr>
      <vt:lpstr>流線</vt:lpstr>
      <vt:lpstr> 演算法設計與分析</vt:lpstr>
      <vt:lpstr>任務</vt:lpstr>
      <vt:lpstr>排序問題</vt:lpstr>
      <vt:lpstr>Comparison-based sorting</vt:lpstr>
      <vt:lpstr>氣泡排序法</vt:lpstr>
      <vt:lpstr>排序的時間複雜度</vt:lpstr>
      <vt:lpstr>堆積排法</vt:lpstr>
      <vt:lpstr>設計演算法必做的兩件事</vt:lpstr>
      <vt:lpstr>「堆積排」正確性的證明</vt:lpstr>
      <vt:lpstr>堆積排的時間</vt:lpstr>
      <vt:lpstr>細心的觀察：當i &gt; 1時</vt:lpstr>
      <vt:lpstr>較重子孫路徑Qi上一回合氣泡排序</vt:lpstr>
      <vt:lpstr>Four types of edges</vt:lpstr>
      <vt:lpstr>複習: 為甚麼Qi排好就OK?</vt:lpstr>
      <vt:lpstr>例子: 先heapify整個陣列</vt:lpstr>
      <vt:lpstr>例子: Phase 1</vt:lpstr>
      <vt:lpstr>例子: Phase 2</vt:lpstr>
      <vt:lpstr>例子: Phase 3</vt:lpstr>
      <vt:lpstr>例子: Phase 4</vt:lpstr>
      <vt:lpstr>例子: Phase 5</vt:lpstr>
      <vt:lpstr>例子: Phase 6</vt:lpstr>
      <vt:lpstr>例子: Phase 7</vt:lpstr>
      <vt:lpstr>例子: Phase 8</vt:lpstr>
      <vt:lpstr>例子: Phase 9</vt:lpstr>
      <vt:lpstr>例子: Phase 10</vt:lpstr>
      <vt:lpstr>例子: Phase 11</vt:lpstr>
      <vt:lpstr>例子: Phase 12</vt:lpstr>
      <vt:lpstr>例子: Phase 13</vt:lpstr>
      <vt:lpstr>「堆積排序」的時間複雜度</vt:lpstr>
      <vt:lpstr>排序問題的時間複雜度？</vt:lpstr>
      <vt:lpstr>待解的疑惑</vt:lpstr>
      <vt:lpstr>兩個願望 一次滿足</vt:lpstr>
      <vt:lpstr>溫習理由</vt:lpstr>
      <vt:lpstr>問題的複雜度v.s.解法的複雜度</vt:lpstr>
      <vt:lpstr>A lower bound</vt:lpstr>
      <vt:lpstr>排列問題</vt:lpstr>
      <vt:lpstr>例如</vt:lpstr>
      <vt:lpstr>Comparison-based permutation</vt:lpstr>
      <vt:lpstr>排序問題 v.s. 排列問題</vt:lpstr>
      <vt:lpstr>排序難度 ≧ 排列難度</vt:lpstr>
      <vt:lpstr>例如: C[i] = A[B[i]]</vt:lpstr>
      <vt:lpstr>排序問題 v.s. 排列問題</vt:lpstr>
      <vt:lpstr>排序難度 ≦ 排列難度</vt:lpstr>
      <vt:lpstr>目標</vt:lpstr>
      <vt:lpstr>當輸入數字有n個時</vt:lpstr>
      <vt:lpstr>Bubble-Sort, n = 3</vt:lpstr>
      <vt:lpstr>一個觀察</vt:lpstr>
      <vt:lpstr>演算法的時間與樹的高度</vt:lpstr>
      <vt:lpstr>Comparison-based排序難度</vt:lpstr>
      <vt:lpstr>對每個問題的最終目標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2016-10-12T13:54:38Z</dcterms:created>
  <dcterms:modified xsi:type="dcterms:W3CDTF">2016-10-13T07:37:06Z</dcterms:modified>
</cp:coreProperties>
</file>